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1"/>
  </p:sldMasterIdLst>
  <p:notesMasterIdLst>
    <p:notesMasterId r:id="rId64"/>
  </p:notesMasterIdLst>
  <p:sldIdLst>
    <p:sldId id="319" r:id="rId2"/>
    <p:sldId id="256" r:id="rId3"/>
    <p:sldId id="258" r:id="rId4"/>
    <p:sldId id="289" r:id="rId5"/>
    <p:sldId id="259" r:id="rId6"/>
    <p:sldId id="260" r:id="rId7"/>
    <p:sldId id="290" r:id="rId8"/>
    <p:sldId id="291" r:id="rId9"/>
    <p:sldId id="292" r:id="rId10"/>
    <p:sldId id="293" r:id="rId11"/>
    <p:sldId id="294" r:id="rId12"/>
    <p:sldId id="261" r:id="rId13"/>
    <p:sldId id="262" r:id="rId14"/>
    <p:sldId id="263" r:id="rId15"/>
    <p:sldId id="264" r:id="rId16"/>
    <p:sldId id="265" r:id="rId17"/>
    <p:sldId id="266" r:id="rId18"/>
    <p:sldId id="267" r:id="rId19"/>
    <p:sldId id="268" r:id="rId20"/>
    <p:sldId id="295" r:id="rId21"/>
    <p:sldId id="296" r:id="rId22"/>
    <p:sldId id="297" r:id="rId23"/>
    <p:sldId id="298" r:id="rId24"/>
    <p:sldId id="299" r:id="rId25"/>
    <p:sldId id="269" r:id="rId26"/>
    <p:sldId id="270" r:id="rId27"/>
    <p:sldId id="271" r:id="rId28"/>
    <p:sldId id="272" r:id="rId29"/>
    <p:sldId id="273" r:id="rId30"/>
    <p:sldId id="274" r:id="rId31"/>
    <p:sldId id="300" r:id="rId32"/>
    <p:sldId id="301" r:id="rId33"/>
    <p:sldId id="302" r:id="rId34"/>
    <p:sldId id="303" r:id="rId35"/>
    <p:sldId id="304" r:id="rId36"/>
    <p:sldId id="275" r:id="rId37"/>
    <p:sldId id="276" r:id="rId38"/>
    <p:sldId id="277" r:id="rId39"/>
    <p:sldId id="279" r:id="rId40"/>
    <p:sldId id="283" r:id="rId41"/>
    <p:sldId id="305" r:id="rId42"/>
    <p:sldId id="306" r:id="rId43"/>
    <p:sldId id="307" r:id="rId44"/>
    <p:sldId id="308" r:id="rId45"/>
    <p:sldId id="309" r:id="rId46"/>
    <p:sldId id="280" r:id="rId47"/>
    <p:sldId id="285" r:id="rId48"/>
    <p:sldId id="281" r:id="rId49"/>
    <p:sldId id="282" r:id="rId50"/>
    <p:sldId id="284" r:id="rId51"/>
    <p:sldId id="310" r:id="rId52"/>
    <p:sldId id="311" r:id="rId53"/>
    <p:sldId id="312" r:id="rId54"/>
    <p:sldId id="313" r:id="rId55"/>
    <p:sldId id="286" r:id="rId56"/>
    <p:sldId id="287" r:id="rId57"/>
    <p:sldId id="314" r:id="rId58"/>
    <p:sldId id="315" r:id="rId59"/>
    <p:sldId id="316" r:id="rId60"/>
    <p:sldId id="317" r:id="rId61"/>
    <p:sldId id="318" r:id="rId62"/>
    <p:sldId id="320" r:id="rId63"/>
  </p:sldIdLst>
  <p:sldSz cx="11522075" cy="7200900"/>
  <p:notesSz cx="6858000" cy="9144000"/>
  <p:custDataLst>
    <p:tags r:id="rId65"/>
  </p:custDataLst>
  <p:defaultTextStyle>
    <a:defPPr>
      <a:defRPr lang="zh-CN"/>
    </a:defPPr>
    <a:lvl1pPr marL="0" algn="l" defTabSz="1069848" rtl="0" eaLnBrk="1" latinLnBrk="0" hangingPunct="1">
      <a:defRPr sz="2100" kern="1200">
        <a:solidFill>
          <a:schemeClr val="tx1"/>
        </a:solidFill>
        <a:latin typeface="+mn-lt"/>
        <a:ea typeface="+mn-ea"/>
        <a:cs typeface="+mn-cs"/>
      </a:defRPr>
    </a:lvl1pPr>
    <a:lvl2pPr marL="534924" algn="l" defTabSz="1069848" rtl="0" eaLnBrk="1" latinLnBrk="0" hangingPunct="1">
      <a:defRPr sz="2100" kern="1200">
        <a:solidFill>
          <a:schemeClr val="tx1"/>
        </a:solidFill>
        <a:latin typeface="+mn-lt"/>
        <a:ea typeface="+mn-ea"/>
        <a:cs typeface="+mn-cs"/>
      </a:defRPr>
    </a:lvl2pPr>
    <a:lvl3pPr marL="1069848" algn="l" defTabSz="1069848" rtl="0" eaLnBrk="1" latinLnBrk="0" hangingPunct="1">
      <a:defRPr sz="2100" kern="1200">
        <a:solidFill>
          <a:schemeClr val="tx1"/>
        </a:solidFill>
        <a:latin typeface="+mn-lt"/>
        <a:ea typeface="+mn-ea"/>
        <a:cs typeface="+mn-cs"/>
      </a:defRPr>
    </a:lvl3pPr>
    <a:lvl4pPr marL="1604772" algn="l" defTabSz="1069848" rtl="0" eaLnBrk="1" latinLnBrk="0" hangingPunct="1">
      <a:defRPr sz="2100" kern="1200">
        <a:solidFill>
          <a:schemeClr val="tx1"/>
        </a:solidFill>
        <a:latin typeface="+mn-lt"/>
        <a:ea typeface="+mn-ea"/>
        <a:cs typeface="+mn-cs"/>
      </a:defRPr>
    </a:lvl4pPr>
    <a:lvl5pPr marL="2139696" algn="l" defTabSz="1069848" rtl="0" eaLnBrk="1" latinLnBrk="0" hangingPunct="1">
      <a:defRPr sz="2100" kern="1200">
        <a:solidFill>
          <a:schemeClr val="tx1"/>
        </a:solidFill>
        <a:latin typeface="+mn-lt"/>
        <a:ea typeface="+mn-ea"/>
        <a:cs typeface="+mn-cs"/>
      </a:defRPr>
    </a:lvl5pPr>
    <a:lvl6pPr marL="2674620" algn="l" defTabSz="1069848" rtl="0" eaLnBrk="1" latinLnBrk="0" hangingPunct="1">
      <a:defRPr sz="2100" kern="1200">
        <a:solidFill>
          <a:schemeClr val="tx1"/>
        </a:solidFill>
        <a:latin typeface="+mn-lt"/>
        <a:ea typeface="+mn-ea"/>
        <a:cs typeface="+mn-cs"/>
      </a:defRPr>
    </a:lvl6pPr>
    <a:lvl7pPr marL="3209544" algn="l" defTabSz="1069848" rtl="0" eaLnBrk="1" latinLnBrk="0" hangingPunct="1">
      <a:defRPr sz="2100" kern="1200">
        <a:solidFill>
          <a:schemeClr val="tx1"/>
        </a:solidFill>
        <a:latin typeface="+mn-lt"/>
        <a:ea typeface="+mn-ea"/>
        <a:cs typeface="+mn-cs"/>
      </a:defRPr>
    </a:lvl7pPr>
    <a:lvl8pPr marL="3744468" algn="l" defTabSz="1069848" rtl="0" eaLnBrk="1" latinLnBrk="0" hangingPunct="1">
      <a:defRPr sz="2100" kern="1200">
        <a:solidFill>
          <a:schemeClr val="tx1"/>
        </a:solidFill>
        <a:latin typeface="+mn-lt"/>
        <a:ea typeface="+mn-ea"/>
        <a:cs typeface="+mn-cs"/>
      </a:defRPr>
    </a:lvl8pPr>
    <a:lvl9pPr marL="4279392" algn="l" defTabSz="1069848" rtl="0" eaLnBrk="1" latinLnBrk="0" hangingPunct="1">
      <a:defRPr sz="21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68">
          <p15:clr>
            <a:srgbClr val="A4A3A4"/>
          </p15:clr>
        </p15:guide>
        <p15:guide id="2" pos="362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00"/>
    <a:srgbClr val="CD0000"/>
    <a:srgbClr val="D20000"/>
    <a:srgbClr val="B40000"/>
    <a:srgbClr val="760000"/>
    <a:srgbClr val="FCA30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7" d="100"/>
          <a:sy n="67" d="100"/>
        </p:scale>
        <p:origin x="1566" y="72"/>
      </p:cViewPr>
      <p:guideLst>
        <p:guide orient="horz" pos="2268"/>
        <p:guide pos="3629"/>
      </p:guideLst>
    </p:cSldViewPr>
  </p:slideViewPr>
  <p:notesTextViewPr>
    <p:cViewPr>
      <p:scale>
        <a:sx n="1" d="1"/>
        <a:sy n="1" d="1"/>
      </p:scale>
      <p:origin x="0" y="0"/>
    </p:cViewPr>
  </p:notesTextViewPr>
  <p:sorterViewPr>
    <p:cViewPr>
      <p:scale>
        <a:sx n="83" d="100"/>
        <a:sy n="83" d="100"/>
      </p:scale>
      <p:origin x="0" y="0"/>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presProps" Target="presProps.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notesMaster" Target="notesMasters/notesMaster1.xml"/><Relationship Id="rId69"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tags" Target="tags/tag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9BC03DA-8B7D-447E-9C29-3A60D78EE7F9}" type="datetimeFigureOut">
              <a:rPr lang="zh-CN" altLang="en-US" smtClean="0"/>
              <a:t>2018/6/24</a:t>
            </a:fld>
            <a:endParaRPr lang="zh-CN" altLang="en-US"/>
          </a:p>
        </p:txBody>
      </p:sp>
      <p:sp>
        <p:nvSpPr>
          <p:cNvPr id="4" name="幻灯片图像占位符 3"/>
          <p:cNvSpPr>
            <a:spLocks noGrp="1" noRot="1" noChangeAspect="1"/>
          </p:cNvSpPr>
          <p:nvPr>
            <p:ph type="sldImg" idx="2"/>
          </p:nvPr>
        </p:nvSpPr>
        <p:spPr>
          <a:xfrm>
            <a:off x="685800" y="685800"/>
            <a:ext cx="54864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1924613-4AE4-47A1-995F-688A24B34954}" type="slidenum">
              <a:rPr lang="zh-CN" altLang="en-US" smtClean="0"/>
              <a:t>‹#›</a:t>
            </a:fld>
            <a:endParaRPr lang="zh-CN" altLang="en-US"/>
          </a:p>
        </p:txBody>
      </p:sp>
    </p:spTree>
    <p:extLst>
      <p:ext uri="{BB962C8B-B14F-4D97-AF65-F5344CB8AC3E}">
        <p14:creationId xmlns:p14="http://schemas.microsoft.com/office/powerpoint/2010/main" val="2979978451"/>
      </p:ext>
    </p:extLst>
  </p:cSld>
  <p:clrMap bg1="lt1" tx1="dk1" bg2="lt2" tx2="dk2" accent1="accent1" accent2="accent2" accent3="accent3" accent4="accent4" accent5="accent5" accent6="accent6" hlink="hlink" folHlink="folHlink"/>
  <p:notesStyle>
    <a:lvl1pPr marL="0" algn="l" defTabSz="1069848" rtl="0" eaLnBrk="1" latinLnBrk="0" hangingPunct="1">
      <a:defRPr sz="1400" kern="1200">
        <a:solidFill>
          <a:schemeClr val="tx1"/>
        </a:solidFill>
        <a:latin typeface="+mn-lt"/>
        <a:ea typeface="+mn-ea"/>
        <a:cs typeface="+mn-cs"/>
      </a:defRPr>
    </a:lvl1pPr>
    <a:lvl2pPr marL="534924" algn="l" defTabSz="1069848" rtl="0" eaLnBrk="1" latinLnBrk="0" hangingPunct="1">
      <a:defRPr sz="1400" kern="1200">
        <a:solidFill>
          <a:schemeClr val="tx1"/>
        </a:solidFill>
        <a:latin typeface="+mn-lt"/>
        <a:ea typeface="+mn-ea"/>
        <a:cs typeface="+mn-cs"/>
      </a:defRPr>
    </a:lvl2pPr>
    <a:lvl3pPr marL="1069848" algn="l" defTabSz="1069848" rtl="0" eaLnBrk="1" latinLnBrk="0" hangingPunct="1">
      <a:defRPr sz="1400" kern="1200">
        <a:solidFill>
          <a:schemeClr val="tx1"/>
        </a:solidFill>
        <a:latin typeface="+mn-lt"/>
        <a:ea typeface="+mn-ea"/>
        <a:cs typeface="+mn-cs"/>
      </a:defRPr>
    </a:lvl3pPr>
    <a:lvl4pPr marL="1604772" algn="l" defTabSz="1069848" rtl="0" eaLnBrk="1" latinLnBrk="0" hangingPunct="1">
      <a:defRPr sz="1400" kern="1200">
        <a:solidFill>
          <a:schemeClr val="tx1"/>
        </a:solidFill>
        <a:latin typeface="+mn-lt"/>
        <a:ea typeface="+mn-ea"/>
        <a:cs typeface="+mn-cs"/>
      </a:defRPr>
    </a:lvl4pPr>
    <a:lvl5pPr marL="2139696" algn="l" defTabSz="1069848" rtl="0" eaLnBrk="1" latinLnBrk="0" hangingPunct="1">
      <a:defRPr sz="1400" kern="1200">
        <a:solidFill>
          <a:schemeClr val="tx1"/>
        </a:solidFill>
        <a:latin typeface="+mn-lt"/>
        <a:ea typeface="+mn-ea"/>
        <a:cs typeface="+mn-cs"/>
      </a:defRPr>
    </a:lvl5pPr>
    <a:lvl6pPr marL="2674620" algn="l" defTabSz="1069848" rtl="0" eaLnBrk="1" latinLnBrk="0" hangingPunct="1">
      <a:defRPr sz="1400" kern="1200">
        <a:solidFill>
          <a:schemeClr val="tx1"/>
        </a:solidFill>
        <a:latin typeface="+mn-lt"/>
        <a:ea typeface="+mn-ea"/>
        <a:cs typeface="+mn-cs"/>
      </a:defRPr>
    </a:lvl6pPr>
    <a:lvl7pPr marL="3209544" algn="l" defTabSz="1069848" rtl="0" eaLnBrk="1" latinLnBrk="0" hangingPunct="1">
      <a:defRPr sz="1400" kern="1200">
        <a:solidFill>
          <a:schemeClr val="tx1"/>
        </a:solidFill>
        <a:latin typeface="+mn-lt"/>
        <a:ea typeface="+mn-ea"/>
        <a:cs typeface="+mn-cs"/>
      </a:defRPr>
    </a:lvl7pPr>
    <a:lvl8pPr marL="3744468" algn="l" defTabSz="1069848" rtl="0" eaLnBrk="1" latinLnBrk="0" hangingPunct="1">
      <a:defRPr sz="1400" kern="1200">
        <a:solidFill>
          <a:schemeClr val="tx1"/>
        </a:solidFill>
        <a:latin typeface="+mn-lt"/>
        <a:ea typeface="+mn-ea"/>
        <a:cs typeface="+mn-cs"/>
      </a:defRPr>
    </a:lvl8pPr>
    <a:lvl9pPr marL="4279392" algn="l" defTabSz="1069848" rtl="0" eaLnBrk="1" latinLnBrk="0" hangingPunct="1">
      <a:defRPr sz="14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1924613-4AE4-47A1-995F-688A24B34954}" type="slidenum">
              <a:rPr lang="zh-CN" altLang="en-US" smtClean="0"/>
              <a:t>1</a:t>
            </a:fld>
            <a:endParaRPr lang="zh-CN" altLang="en-US"/>
          </a:p>
        </p:txBody>
      </p:sp>
    </p:spTree>
    <p:extLst>
      <p:ext uri="{BB962C8B-B14F-4D97-AF65-F5344CB8AC3E}">
        <p14:creationId xmlns:p14="http://schemas.microsoft.com/office/powerpoint/2010/main" val="43563172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1924613-4AE4-47A1-995F-688A24B34954}" type="slidenum">
              <a:rPr lang="zh-CN" altLang="en-US" smtClean="0"/>
              <a:t>10</a:t>
            </a:fld>
            <a:endParaRPr lang="zh-CN" altLang="en-US"/>
          </a:p>
        </p:txBody>
      </p:sp>
    </p:spTree>
    <p:extLst>
      <p:ext uri="{BB962C8B-B14F-4D97-AF65-F5344CB8AC3E}">
        <p14:creationId xmlns:p14="http://schemas.microsoft.com/office/powerpoint/2010/main" val="162672037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1924613-4AE4-47A1-995F-688A24B34954}" type="slidenum">
              <a:rPr lang="zh-CN" altLang="en-US" smtClean="0"/>
              <a:t>11</a:t>
            </a:fld>
            <a:endParaRPr lang="zh-CN" altLang="en-US"/>
          </a:p>
        </p:txBody>
      </p:sp>
    </p:spTree>
    <p:extLst>
      <p:ext uri="{BB962C8B-B14F-4D97-AF65-F5344CB8AC3E}">
        <p14:creationId xmlns:p14="http://schemas.microsoft.com/office/powerpoint/2010/main" val="319231725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324CB8-5ED7-4F52-9624-236BCCB4B688}" type="slidenum">
              <a:rPr lang="zh-CN" altLang="en-US" smtClean="0"/>
              <a:t>12</a:t>
            </a:fld>
            <a:endParaRPr lang="zh-CN" altLang="en-US"/>
          </a:p>
        </p:txBody>
      </p:sp>
    </p:spTree>
    <p:extLst>
      <p:ext uri="{BB962C8B-B14F-4D97-AF65-F5344CB8AC3E}">
        <p14:creationId xmlns:p14="http://schemas.microsoft.com/office/powerpoint/2010/main" val="266501397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324CB8-5ED7-4F52-9624-236BCCB4B688}" type="slidenum">
              <a:rPr lang="zh-CN" altLang="en-US" smtClean="0"/>
              <a:t>13</a:t>
            </a:fld>
            <a:endParaRPr lang="zh-CN" altLang="en-US"/>
          </a:p>
        </p:txBody>
      </p:sp>
    </p:spTree>
    <p:extLst>
      <p:ext uri="{BB962C8B-B14F-4D97-AF65-F5344CB8AC3E}">
        <p14:creationId xmlns:p14="http://schemas.microsoft.com/office/powerpoint/2010/main" val="42253879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324CB8-5ED7-4F52-9624-236BCCB4B688}" type="slidenum">
              <a:rPr lang="zh-CN" altLang="en-US" smtClean="0"/>
              <a:t>14</a:t>
            </a:fld>
            <a:endParaRPr lang="zh-CN" altLang="en-US"/>
          </a:p>
        </p:txBody>
      </p:sp>
    </p:spTree>
    <p:extLst>
      <p:ext uri="{BB962C8B-B14F-4D97-AF65-F5344CB8AC3E}">
        <p14:creationId xmlns:p14="http://schemas.microsoft.com/office/powerpoint/2010/main" val="133933960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324CB8-5ED7-4F52-9624-236BCCB4B688}" type="slidenum">
              <a:rPr lang="zh-CN" altLang="en-US" smtClean="0"/>
              <a:t>15</a:t>
            </a:fld>
            <a:endParaRPr lang="zh-CN" altLang="en-US"/>
          </a:p>
        </p:txBody>
      </p:sp>
    </p:spTree>
    <p:extLst>
      <p:ext uri="{BB962C8B-B14F-4D97-AF65-F5344CB8AC3E}">
        <p14:creationId xmlns:p14="http://schemas.microsoft.com/office/powerpoint/2010/main" val="241657737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324CB8-5ED7-4F52-9624-236BCCB4B688}" type="slidenum">
              <a:rPr lang="zh-CN" altLang="en-US" smtClean="0"/>
              <a:t>16</a:t>
            </a:fld>
            <a:endParaRPr lang="zh-CN" altLang="en-US"/>
          </a:p>
        </p:txBody>
      </p:sp>
    </p:spTree>
    <p:extLst>
      <p:ext uri="{BB962C8B-B14F-4D97-AF65-F5344CB8AC3E}">
        <p14:creationId xmlns:p14="http://schemas.microsoft.com/office/powerpoint/2010/main" val="90266469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324CB8-5ED7-4F52-9624-236BCCB4B688}" type="slidenum">
              <a:rPr lang="zh-CN" altLang="en-US" smtClean="0"/>
              <a:t>17</a:t>
            </a:fld>
            <a:endParaRPr lang="zh-CN" altLang="en-US"/>
          </a:p>
        </p:txBody>
      </p:sp>
    </p:spTree>
    <p:extLst>
      <p:ext uri="{BB962C8B-B14F-4D97-AF65-F5344CB8AC3E}">
        <p14:creationId xmlns:p14="http://schemas.microsoft.com/office/powerpoint/2010/main" val="390190958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324CB8-5ED7-4F52-9624-236BCCB4B688}" type="slidenum">
              <a:rPr lang="zh-CN" altLang="en-US" smtClean="0"/>
              <a:t>18</a:t>
            </a:fld>
            <a:endParaRPr lang="zh-CN" altLang="en-US"/>
          </a:p>
        </p:txBody>
      </p:sp>
    </p:spTree>
    <p:extLst>
      <p:ext uri="{BB962C8B-B14F-4D97-AF65-F5344CB8AC3E}">
        <p14:creationId xmlns:p14="http://schemas.microsoft.com/office/powerpoint/2010/main" val="119547049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324CB8-5ED7-4F52-9624-236BCCB4B688}" type="slidenum">
              <a:rPr lang="zh-CN" altLang="en-US" smtClean="0"/>
              <a:t>19</a:t>
            </a:fld>
            <a:endParaRPr lang="zh-CN" altLang="en-US"/>
          </a:p>
        </p:txBody>
      </p:sp>
    </p:spTree>
    <p:extLst>
      <p:ext uri="{BB962C8B-B14F-4D97-AF65-F5344CB8AC3E}">
        <p14:creationId xmlns:p14="http://schemas.microsoft.com/office/powerpoint/2010/main" val="17882691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1924613-4AE4-47A1-995F-688A24B34954}" type="slidenum">
              <a:rPr lang="zh-CN" altLang="en-US" smtClean="0"/>
              <a:t>2</a:t>
            </a:fld>
            <a:endParaRPr lang="zh-CN" altLang="en-US"/>
          </a:p>
        </p:txBody>
      </p:sp>
    </p:spTree>
    <p:extLst>
      <p:ext uri="{BB962C8B-B14F-4D97-AF65-F5344CB8AC3E}">
        <p14:creationId xmlns:p14="http://schemas.microsoft.com/office/powerpoint/2010/main" val="105023205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1924613-4AE4-47A1-995F-688A24B34954}" type="slidenum">
              <a:rPr lang="zh-CN" altLang="en-US" smtClean="0"/>
              <a:t>20</a:t>
            </a:fld>
            <a:endParaRPr lang="zh-CN" altLang="en-US"/>
          </a:p>
        </p:txBody>
      </p:sp>
    </p:spTree>
    <p:extLst>
      <p:ext uri="{BB962C8B-B14F-4D97-AF65-F5344CB8AC3E}">
        <p14:creationId xmlns:p14="http://schemas.microsoft.com/office/powerpoint/2010/main" val="374591598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1924613-4AE4-47A1-995F-688A24B34954}" type="slidenum">
              <a:rPr lang="zh-CN" altLang="en-US" smtClean="0"/>
              <a:t>21</a:t>
            </a:fld>
            <a:endParaRPr lang="zh-CN" altLang="en-US"/>
          </a:p>
        </p:txBody>
      </p:sp>
    </p:spTree>
    <p:extLst>
      <p:ext uri="{BB962C8B-B14F-4D97-AF65-F5344CB8AC3E}">
        <p14:creationId xmlns:p14="http://schemas.microsoft.com/office/powerpoint/2010/main" val="368117779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1924613-4AE4-47A1-995F-688A24B34954}" type="slidenum">
              <a:rPr lang="zh-CN" altLang="en-US" smtClean="0"/>
              <a:t>22</a:t>
            </a:fld>
            <a:endParaRPr lang="zh-CN" altLang="en-US"/>
          </a:p>
        </p:txBody>
      </p:sp>
    </p:spTree>
    <p:extLst>
      <p:ext uri="{BB962C8B-B14F-4D97-AF65-F5344CB8AC3E}">
        <p14:creationId xmlns:p14="http://schemas.microsoft.com/office/powerpoint/2010/main" val="382005213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1924613-4AE4-47A1-995F-688A24B34954}" type="slidenum">
              <a:rPr lang="zh-CN" altLang="en-US" smtClean="0"/>
              <a:t>23</a:t>
            </a:fld>
            <a:endParaRPr lang="zh-CN" altLang="en-US"/>
          </a:p>
        </p:txBody>
      </p:sp>
    </p:spTree>
    <p:extLst>
      <p:ext uri="{BB962C8B-B14F-4D97-AF65-F5344CB8AC3E}">
        <p14:creationId xmlns:p14="http://schemas.microsoft.com/office/powerpoint/2010/main" val="101069045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1924613-4AE4-47A1-995F-688A24B34954}" type="slidenum">
              <a:rPr lang="zh-CN" altLang="en-US" smtClean="0"/>
              <a:t>24</a:t>
            </a:fld>
            <a:endParaRPr lang="zh-CN" altLang="en-US"/>
          </a:p>
        </p:txBody>
      </p:sp>
    </p:spTree>
    <p:extLst>
      <p:ext uri="{BB962C8B-B14F-4D97-AF65-F5344CB8AC3E}">
        <p14:creationId xmlns:p14="http://schemas.microsoft.com/office/powerpoint/2010/main" val="316345413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324CB8-5ED7-4F52-9624-236BCCB4B688}" type="slidenum">
              <a:rPr lang="zh-CN" altLang="en-US" smtClean="0"/>
              <a:t>25</a:t>
            </a:fld>
            <a:endParaRPr lang="zh-CN" altLang="en-US"/>
          </a:p>
        </p:txBody>
      </p:sp>
    </p:spTree>
    <p:extLst>
      <p:ext uri="{BB962C8B-B14F-4D97-AF65-F5344CB8AC3E}">
        <p14:creationId xmlns:p14="http://schemas.microsoft.com/office/powerpoint/2010/main" val="264650078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324CB8-5ED7-4F52-9624-236BCCB4B688}" type="slidenum">
              <a:rPr lang="zh-CN" altLang="en-US" smtClean="0"/>
              <a:t>26</a:t>
            </a:fld>
            <a:endParaRPr lang="zh-CN" altLang="en-US"/>
          </a:p>
        </p:txBody>
      </p:sp>
    </p:spTree>
    <p:extLst>
      <p:ext uri="{BB962C8B-B14F-4D97-AF65-F5344CB8AC3E}">
        <p14:creationId xmlns:p14="http://schemas.microsoft.com/office/powerpoint/2010/main" val="358897164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324CB8-5ED7-4F52-9624-236BCCB4B688}" type="slidenum">
              <a:rPr lang="zh-CN" altLang="en-US" smtClean="0"/>
              <a:t>27</a:t>
            </a:fld>
            <a:endParaRPr lang="zh-CN" altLang="en-US"/>
          </a:p>
        </p:txBody>
      </p:sp>
    </p:spTree>
    <p:extLst>
      <p:ext uri="{BB962C8B-B14F-4D97-AF65-F5344CB8AC3E}">
        <p14:creationId xmlns:p14="http://schemas.microsoft.com/office/powerpoint/2010/main" val="385073401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324CB8-5ED7-4F52-9624-236BCCB4B688}" type="slidenum">
              <a:rPr lang="zh-CN" altLang="en-US" smtClean="0"/>
              <a:t>28</a:t>
            </a:fld>
            <a:endParaRPr lang="zh-CN" altLang="en-US"/>
          </a:p>
        </p:txBody>
      </p:sp>
    </p:spTree>
    <p:extLst>
      <p:ext uri="{BB962C8B-B14F-4D97-AF65-F5344CB8AC3E}">
        <p14:creationId xmlns:p14="http://schemas.microsoft.com/office/powerpoint/2010/main" val="206852883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324CB8-5ED7-4F52-9624-236BCCB4B688}" type="slidenum">
              <a:rPr lang="zh-CN" altLang="en-US" smtClean="0"/>
              <a:t>29</a:t>
            </a:fld>
            <a:endParaRPr lang="zh-CN" altLang="en-US"/>
          </a:p>
        </p:txBody>
      </p:sp>
    </p:spTree>
    <p:extLst>
      <p:ext uri="{BB962C8B-B14F-4D97-AF65-F5344CB8AC3E}">
        <p14:creationId xmlns:p14="http://schemas.microsoft.com/office/powerpoint/2010/main" val="359249226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324CB8-5ED7-4F52-9624-236BCCB4B688}" type="slidenum">
              <a:rPr lang="zh-CN" altLang="en-US" smtClean="0"/>
              <a:t>3</a:t>
            </a:fld>
            <a:endParaRPr lang="zh-CN" altLang="en-US"/>
          </a:p>
        </p:txBody>
      </p:sp>
    </p:spTree>
    <p:extLst>
      <p:ext uri="{BB962C8B-B14F-4D97-AF65-F5344CB8AC3E}">
        <p14:creationId xmlns:p14="http://schemas.microsoft.com/office/powerpoint/2010/main" val="253676687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324CB8-5ED7-4F52-9624-236BCCB4B688}" type="slidenum">
              <a:rPr lang="zh-CN" altLang="en-US" smtClean="0"/>
              <a:t>30</a:t>
            </a:fld>
            <a:endParaRPr lang="zh-CN" altLang="en-US"/>
          </a:p>
        </p:txBody>
      </p:sp>
    </p:spTree>
    <p:extLst>
      <p:ext uri="{BB962C8B-B14F-4D97-AF65-F5344CB8AC3E}">
        <p14:creationId xmlns:p14="http://schemas.microsoft.com/office/powerpoint/2010/main" val="423802183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1924613-4AE4-47A1-995F-688A24B34954}" type="slidenum">
              <a:rPr lang="zh-CN" altLang="en-US" smtClean="0"/>
              <a:t>31</a:t>
            </a:fld>
            <a:endParaRPr lang="zh-CN" altLang="en-US"/>
          </a:p>
        </p:txBody>
      </p:sp>
    </p:spTree>
    <p:extLst>
      <p:ext uri="{BB962C8B-B14F-4D97-AF65-F5344CB8AC3E}">
        <p14:creationId xmlns:p14="http://schemas.microsoft.com/office/powerpoint/2010/main" val="124384063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1924613-4AE4-47A1-995F-688A24B34954}" type="slidenum">
              <a:rPr lang="zh-CN" altLang="en-US" smtClean="0"/>
              <a:t>32</a:t>
            </a:fld>
            <a:endParaRPr lang="zh-CN" altLang="en-US"/>
          </a:p>
        </p:txBody>
      </p:sp>
    </p:spTree>
    <p:extLst>
      <p:ext uri="{BB962C8B-B14F-4D97-AF65-F5344CB8AC3E}">
        <p14:creationId xmlns:p14="http://schemas.microsoft.com/office/powerpoint/2010/main" val="371686372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1924613-4AE4-47A1-995F-688A24B34954}" type="slidenum">
              <a:rPr lang="zh-CN" altLang="en-US" smtClean="0"/>
              <a:t>33</a:t>
            </a:fld>
            <a:endParaRPr lang="zh-CN" altLang="en-US"/>
          </a:p>
        </p:txBody>
      </p:sp>
    </p:spTree>
    <p:extLst>
      <p:ext uri="{BB962C8B-B14F-4D97-AF65-F5344CB8AC3E}">
        <p14:creationId xmlns:p14="http://schemas.microsoft.com/office/powerpoint/2010/main" val="185244361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1924613-4AE4-47A1-995F-688A24B34954}" type="slidenum">
              <a:rPr lang="zh-CN" altLang="en-US" smtClean="0"/>
              <a:t>34</a:t>
            </a:fld>
            <a:endParaRPr lang="zh-CN" altLang="en-US"/>
          </a:p>
        </p:txBody>
      </p:sp>
    </p:spTree>
    <p:extLst>
      <p:ext uri="{BB962C8B-B14F-4D97-AF65-F5344CB8AC3E}">
        <p14:creationId xmlns:p14="http://schemas.microsoft.com/office/powerpoint/2010/main" val="82324788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1924613-4AE4-47A1-995F-688A24B34954}" type="slidenum">
              <a:rPr lang="zh-CN" altLang="en-US" smtClean="0"/>
              <a:t>35</a:t>
            </a:fld>
            <a:endParaRPr lang="zh-CN" altLang="en-US"/>
          </a:p>
        </p:txBody>
      </p:sp>
    </p:spTree>
    <p:extLst>
      <p:ext uri="{BB962C8B-B14F-4D97-AF65-F5344CB8AC3E}">
        <p14:creationId xmlns:p14="http://schemas.microsoft.com/office/powerpoint/2010/main" val="332265859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324CB8-5ED7-4F52-9624-236BCCB4B688}" type="slidenum">
              <a:rPr lang="zh-CN" altLang="en-US" smtClean="0"/>
              <a:t>36</a:t>
            </a:fld>
            <a:endParaRPr lang="zh-CN" altLang="en-US"/>
          </a:p>
        </p:txBody>
      </p:sp>
    </p:spTree>
    <p:extLst>
      <p:ext uri="{BB962C8B-B14F-4D97-AF65-F5344CB8AC3E}">
        <p14:creationId xmlns:p14="http://schemas.microsoft.com/office/powerpoint/2010/main" val="382536405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324CB8-5ED7-4F52-9624-236BCCB4B688}" type="slidenum">
              <a:rPr lang="zh-CN" altLang="en-US" smtClean="0"/>
              <a:t>37</a:t>
            </a:fld>
            <a:endParaRPr lang="zh-CN" altLang="en-US"/>
          </a:p>
        </p:txBody>
      </p:sp>
    </p:spTree>
    <p:extLst>
      <p:ext uri="{BB962C8B-B14F-4D97-AF65-F5344CB8AC3E}">
        <p14:creationId xmlns:p14="http://schemas.microsoft.com/office/powerpoint/2010/main" val="319179905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324CB8-5ED7-4F52-9624-236BCCB4B688}" type="slidenum">
              <a:rPr lang="zh-CN" altLang="en-US" smtClean="0"/>
              <a:t>38</a:t>
            </a:fld>
            <a:endParaRPr lang="zh-CN" altLang="en-US"/>
          </a:p>
        </p:txBody>
      </p:sp>
    </p:spTree>
    <p:extLst>
      <p:ext uri="{BB962C8B-B14F-4D97-AF65-F5344CB8AC3E}">
        <p14:creationId xmlns:p14="http://schemas.microsoft.com/office/powerpoint/2010/main" val="233570670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324CB8-5ED7-4F52-9624-236BCCB4B688}" type="slidenum">
              <a:rPr lang="zh-CN" altLang="en-US" smtClean="0"/>
              <a:t>39</a:t>
            </a:fld>
            <a:endParaRPr lang="zh-CN" altLang="en-US"/>
          </a:p>
        </p:txBody>
      </p:sp>
    </p:spTree>
    <p:extLst>
      <p:ext uri="{BB962C8B-B14F-4D97-AF65-F5344CB8AC3E}">
        <p14:creationId xmlns:p14="http://schemas.microsoft.com/office/powerpoint/2010/main" val="342742349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324CB8-5ED7-4F52-9624-236BCCB4B688}" type="slidenum">
              <a:rPr lang="zh-CN" altLang="en-US" smtClean="0"/>
              <a:t>4</a:t>
            </a:fld>
            <a:endParaRPr lang="zh-CN" altLang="en-US"/>
          </a:p>
        </p:txBody>
      </p:sp>
    </p:spTree>
    <p:extLst>
      <p:ext uri="{BB962C8B-B14F-4D97-AF65-F5344CB8AC3E}">
        <p14:creationId xmlns:p14="http://schemas.microsoft.com/office/powerpoint/2010/main" val="253676687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324CB8-5ED7-4F52-9624-236BCCB4B688}" type="slidenum">
              <a:rPr lang="zh-CN" altLang="en-US" smtClean="0"/>
              <a:t>40</a:t>
            </a:fld>
            <a:endParaRPr lang="zh-CN" altLang="en-US"/>
          </a:p>
        </p:txBody>
      </p:sp>
    </p:spTree>
    <p:extLst>
      <p:ext uri="{BB962C8B-B14F-4D97-AF65-F5344CB8AC3E}">
        <p14:creationId xmlns:p14="http://schemas.microsoft.com/office/powerpoint/2010/main" val="396577485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1924613-4AE4-47A1-995F-688A24B34954}" type="slidenum">
              <a:rPr lang="zh-CN" altLang="en-US" smtClean="0"/>
              <a:t>41</a:t>
            </a:fld>
            <a:endParaRPr lang="zh-CN" altLang="en-US"/>
          </a:p>
        </p:txBody>
      </p:sp>
    </p:spTree>
    <p:extLst>
      <p:ext uri="{BB962C8B-B14F-4D97-AF65-F5344CB8AC3E}">
        <p14:creationId xmlns:p14="http://schemas.microsoft.com/office/powerpoint/2010/main" val="370200346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1924613-4AE4-47A1-995F-688A24B34954}" type="slidenum">
              <a:rPr lang="zh-CN" altLang="en-US" smtClean="0"/>
              <a:t>42</a:t>
            </a:fld>
            <a:endParaRPr lang="zh-CN" altLang="en-US"/>
          </a:p>
        </p:txBody>
      </p:sp>
    </p:spTree>
    <p:extLst>
      <p:ext uri="{BB962C8B-B14F-4D97-AF65-F5344CB8AC3E}">
        <p14:creationId xmlns:p14="http://schemas.microsoft.com/office/powerpoint/2010/main" val="281589032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1924613-4AE4-47A1-995F-688A24B34954}" type="slidenum">
              <a:rPr lang="zh-CN" altLang="en-US" smtClean="0"/>
              <a:t>43</a:t>
            </a:fld>
            <a:endParaRPr lang="zh-CN" altLang="en-US"/>
          </a:p>
        </p:txBody>
      </p:sp>
    </p:spTree>
    <p:extLst>
      <p:ext uri="{BB962C8B-B14F-4D97-AF65-F5344CB8AC3E}">
        <p14:creationId xmlns:p14="http://schemas.microsoft.com/office/powerpoint/2010/main" val="25758715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1924613-4AE4-47A1-995F-688A24B34954}" type="slidenum">
              <a:rPr lang="zh-CN" altLang="en-US" smtClean="0"/>
              <a:t>44</a:t>
            </a:fld>
            <a:endParaRPr lang="zh-CN" altLang="en-US"/>
          </a:p>
        </p:txBody>
      </p:sp>
    </p:spTree>
    <p:extLst>
      <p:ext uri="{BB962C8B-B14F-4D97-AF65-F5344CB8AC3E}">
        <p14:creationId xmlns:p14="http://schemas.microsoft.com/office/powerpoint/2010/main" val="268056007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1924613-4AE4-47A1-995F-688A24B34954}" type="slidenum">
              <a:rPr lang="zh-CN" altLang="en-US" smtClean="0"/>
              <a:t>45</a:t>
            </a:fld>
            <a:endParaRPr lang="zh-CN" altLang="en-US"/>
          </a:p>
        </p:txBody>
      </p:sp>
    </p:spTree>
    <p:extLst>
      <p:ext uri="{BB962C8B-B14F-4D97-AF65-F5344CB8AC3E}">
        <p14:creationId xmlns:p14="http://schemas.microsoft.com/office/powerpoint/2010/main" val="414610554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324CB8-5ED7-4F52-9624-236BCCB4B688}" type="slidenum">
              <a:rPr lang="zh-CN" altLang="en-US" smtClean="0"/>
              <a:t>46</a:t>
            </a:fld>
            <a:endParaRPr lang="zh-CN" altLang="en-US"/>
          </a:p>
        </p:txBody>
      </p:sp>
    </p:spTree>
    <p:extLst>
      <p:ext uri="{BB962C8B-B14F-4D97-AF65-F5344CB8AC3E}">
        <p14:creationId xmlns:p14="http://schemas.microsoft.com/office/powerpoint/2010/main" val="1800499035"/>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324CB8-5ED7-4F52-9624-236BCCB4B688}" type="slidenum">
              <a:rPr lang="zh-CN" altLang="en-US" smtClean="0"/>
              <a:t>47</a:t>
            </a:fld>
            <a:endParaRPr lang="zh-CN" altLang="en-US"/>
          </a:p>
        </p:txBody>
      </p:sp>
    </p:spTree>
    <p:extLst>
      <p:ext uri="{BB962C8B-B14F-4D97-AF65-F5344CB8AC3E}">
        <p14:creationId xmlns:p14="http://schemas.microsoft.com/office/powerpoint/2010/main" val="2762698639"/>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324CB8-5ED7-4F52-9624-236BCCB4B688}" type="slidenum">
              <a:rPr lang="zh-CN" altLang="en-US" smtClean="0"/>
              <a:t>48</a:t>
            </a:fld>
            <a:endParaRPr lang="zh-CN" altLang="en-US"/>
          </a:p>
        </p:txBody>
      </p:sp>
    </p:spTree>
    <p:extLst>
      <p:ext uri="{BB962C8B-B14F-4D97-AF65-F5344CB8AC3E}">
        <p14:creationId xmlns:p14="http://schemas.microsoft.com/office/powerpoint/2010/main" val="1956496779"/>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324CB8-5ED7-4F52-9624-236BCCB4B688}" type="slidenum">
              <a:rPr lang="zh-CN" altLang="en-US" smtClean="0"/>
              <a:t>49</a:t>
            </a:fld>
            <a:endParaRPr lang="zh-CN" altLang="en-US"/>
          </a:p>
        </p:txBody>
      </p:sp>
    </p:spTree>
    <p:extLst>
      <p:ext uri="{BB962C8B-B14F-4D97-AF65-F5344CB8AC3E}">
        <p14:creationId xmlns:p14="http://schemas.microsoft.com/office/powerpoint/2010/main" val="118211358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324CB8-5ED7-4F52-9624-236BCCB4B688}" type="slidenum">
              <a:rPr lang="zh-CN" altLang="en-US" smtClean="0"/>
              <a:t>5</a:t>
            </a:fld>
            <a:endParaRPr lang="zh-CN" altLang="en-US"/>
          </a:p>
        </p:txBody>
      </p:sp>
    </p:spTree>
    <p:extLst>
      <p:ext uri="{BB962C8B-B14F-4D97-AF65-F5344CB8AC3E}">
        <p14:creationId xmlns:p14="http://schemas.microsoft.com/office/powerpoint/2010/main" val="1983375348"/>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324CB8-5ED7-4F52-9624-236BCCB4B688}" type="slidenum">
              <a:rPr lang="zh-CN" altLang="en-US" smtClean="0"/>
              <a:t>50</a:t>
            </a:fld>
            <a:endParaRPr lang="zh-CN" altLang="en-US"/>
          </a:p>
        </p:txBody>
      </p:sp>
    </p:spTree>
    <p:extLst>
      <p:ext uri="{BB962C8B-B14F-4D97-AF65-F5344CB8AC3E}">
        <p14:creationId xmlns:p14="http://schemas.microsoft.com/office/powerpoint/2010/main" val="614747597"/>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1924613-4AE4-47A1-995F-688A24B34954}" type="slidenum">
              <a:rPr lang="zh-CN" altLang="en-US" smtClean="0"/>
              <a:t>51</a:t>
            </a:fld>
            <a:endParaRPr lang="zh-CN" altLang="en-US"/>
          </a:p>
        </p:txBody>
      </p:sp>
    </p:spTree>
    <p:extLst>
      <p:ext uri="{BB962C8B-B14F-4D97-AF65-F5344CB8AC3E}">
        <p14:creationId xmlns:p14="http://schemas.microsoft.com/office/powerpoint/2010/main" val="3195694203"/>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1924613-4AE4-47A1-995F-688A24B34954}" type="slidenum">
              <a:rPr lang="zh-CN" altLang="en-US" smtClean="0"/>
              <a:t>52</a:t>
            </a:fld>
            <a:endParaRPr lang="zh-CN" altLang="en-US"/>
          </a:p>
        </p:txBody>
      </p:sp>
    </p:spTree>
    <p:extLst>
      <p:ext uri="{BB962C8B-B14F-4D97-AF65-F5344CB8AC3E}">
        <p14:creationId xmlns:p14="http://schemas.microsoft.com/office/powerpoint/2010/main" val="3164263684"/>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1924613-4AE4-47A1-995F-688A24B34954}" type="slidenum">
              <a:rPr lang="zh-CN" altLang="en-US" smtClean="0"/>
              <a:t>53</a:t>
            </a:fld>
            <a:endParaRPr lang="zh-CN" altLang="en-US"/>
          </a:p>
        </p:txBody>
      </p:sp>
    </p:spTree>
    <p:extLst>
      <p:ext uri="{BB962C8B-B14F-4D97-AF65-F5344CB8AC3E}">
        <p14:creationId xmlns:p14="http://schemas.microsoft.com/office/powerpoint/2010/main" val="3414182510"/>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1924613-4AE4-47A1-995F-688A24B34954}" type="slidenum">
              <a:rPr lang="zh-CN" altLang="en-US" smtClean="0"/>
              <a:t>54</a:t>
            </a:fld>
            <a:endParaRPr lang="zh-CN" altLang="en-US"/>
          </a:p>
        </p:txBody>
      </p:sp>
    </p:spTree>
    <p:extLst>
      <p:ext uri="{BB962C8B-B14F-4D97-AF65-F5344CB8AC3E}">
        <p14:creationId xmlns:p14="http://schemas.microsoft.com/office/powerpoint/2010/main" val="3577961232"/>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324CB8-5ED7-4F52-9624-236BCCB4B688}" type="slidenum">
              <a:rPr lang="zh-CN" altLang="en-US" smtClean="0"/>
              <a:t>55</a:t>
            </a:fld>
            <a:endParaRPr lang="zh-CN" altLang="en-US"/>
          </a:p>
        </p:txBody>
      </p:sp>
    </p:spTree>
    <p:extLst>
      <p:ext uri="{BB962C8B-B14F-4D97-AF65-F5344CB8AC3E}">
        <p14:creationId xmlns:p14="http://schemas.microsoft.com/office/powerpoint/2010/main" val="449261210"/>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324CB8-5ED7-4F52-9624-236BCCB4B688}" type="slidenum">
              <a:rPr lang="zh-CN" altLang="en-US" smtClean="0"/>
              <a:t>56</a:t>
            </a:fld>
            <a:endParaRPr lang="zh-CN" altLang="en-US"/>
          </a:p>
        </p:txBody>
      </p:sp>
    </p:spTree>
    <p:extLst>
      <p:ext uri="{BB962C8B-B14F-4D97-AF65-F5344CB8AC3E}">
        <p14:creationId xmlns:p14="http://schemas.microsoft.com/office/powerpoint/2010/main" val="4015607517"/>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1924613-4AE4-47A1-995F-688A24B34954}" type="slidenum">
              <a:rPr lang="zh-CN" altLang="en-US" smtClean="0"/>
              <a:t>57</a:t>
            </a:fld>
            <a:endParaRPr lang="zh-CN" altLang="en-US"/>
          </a:p>
        </p:txBody>
      </p:sp>
    </p:spTree>
    <p:extLst>
      <p:ext uri="{BB962C8B-B14F-4D97-AF65-F5344CB8AC3E}">
        <p14:creationId xmlns:p14="http://schemas.microsoft.com/office/powerpoint/2010/main" val="2839997883"/>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1924613-4AE4-47A1-995F-688A24B34954}" type="slidenum">
              <a:rPr lang="zh-CN" altLang="en-US" smtClean="0"/>
              <a:t>58</a:t>
            </a:fld>
            <a:endParaRPr lang="zh-CN" altLang="en-US"/>
          </a:p>
        </p:txBody>
      </p:sp>
    </p:spTree>
    <p:extLst>
      <p:ext uri="{BB962C8B-B14F-4D97-AF65-F5344CB8AC3E}">
        <p14:creationId xmlns:p14="http://schemas.microsoft.com/office/powerpoint/2010/main" val="2141646036"/>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1924613-4AE4-47A1-995F-688A24B34954}" type="slidenum">
              <a:rPr lang="zh-CN" altLang="en-US" smtClean="0"/>
              <a:t>59</a:t>
            </a:fld>
            <a:endParaRPr lang="zh-CN" altLang="en-US"/>
          </a:p>
        </p:txBody>
      </p:sp>
    </p:spTree>
    <p:extLst>
      <p:ext uri="{BB962C8B-B14F-4D97-AF65-F5344CB8AC3E}">
        <p14:creationId xmlns:p14="http://schemas.microsoft.com/office/powerpoint/2010/main" val="110004955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324CB8-5ED7-4F52-9624-236BCCB4B688}" type="slidenum">
              <a:rPr lang="zh-CN" altLang="en-US" smtClean="0"/>
              <a:t>6</a:t>
            </a:fld>
            <a:endParaRPr lang="zh-CN" altLang="en-US"/>
          </a:p>
        </p:txBody>
      </p:sp>
    </p:spTree>
    <p:extLst>
      <p:ext uri="{BB962C8B-B14F-4D97-AF65-F5344CB8AC3E}">
        <p14:creationId xmlns:p14="http://schemas.microsoft.com/office/powerpoint/2010/main" val="3144808462"/>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1924613-4AE4-47A1-995F-688A24B34954}" type="slidenum">
              <a:rPr lang="zh-CN" altLang="en-US" smtClean="0"/>
              <a:t>60</a:t>
            </a:fld>
            <a:endParaRPr lang="zh-CN" altLang="en-US"/>
          </a:p>
        </p:txBody>
      </p:sp>
    </p:spTree>
    <p:extLst>
      <p:ext uri="{BB962C8B-B14F-4D97-AF65-F5344CB8AC3E}">
        <p14:creationId xmlns:p14="http://schemas.microsoft.com/office/powerpoint/2010/main" val="4002969838"/>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1924613-4AE4-47A1-995F-688A24B34954}" type="slidenum">
              <a:rPr lang="zh-CN" altLang="en-US" smtClean="0"/>
              <a:t>61</a:t>
            </a:fld>
            <a:endParaRPr lang="zh-CN" altLang="en-US"/>
          </a:p>
        </p:txBody>
      </p:sp>
    </p:spTree>
    <p:extLst>
      <p:ext uri="{BB962C8B-B14F-4D97-AF65-F5344CB8AC3E}">
        <p14:creationId xmlns:p14="http://schemas.microsoft.com/office/powerpoint/2010/main" val="289742458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1924613-4AE4-47A1-995F-688A24B34954}" type="slidenum">
              <a:rPr lang="zh-CN" altLang="en-US" smtClean="0"/>
              <a:t>7</a:t>
            </a:fld>
            <a:endParaRPr lang="zh-CN" altLang="en-US"/>
          </a:p>
        </p:txBody>
      </p:sp>
    </p:spTree>
    <p:extLst>
      <p:ext uri="{BB962C8B-B14F-4D97-AF65-F5344CB8AC3E}">
        <p14:creationId xmlns:p14="http://schemas.microsoft.com/office/powerpoint/2010/main" val="150824564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1924613-4AE4-47A1-995F-688A24B34954}" type="slidenum">
              <a:rPr lang="zh-CN" altLang="en-US" smtClean="0"/>
              <a:t>8</a:t>
            </a:fld>
            <a:endParaRPr lang="zh-CN" altLang="en-US"/>
          </a:p>
        </p:txBody>
      </p:sp>
    </p:spTree>
    <p:extLst>
      <p:ext uri="{BB962C8B-B14F-4D97-AF65-F5344CB8AC3E}">
        <p14:creationId xmlns:p14="http://schemas.microsoft.com/office/powerpoint/2010/main" val="364548921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1924613-4AE4-47A1-995F-688A24B34954}" type="slidenum">
              <a:rPr lang="zh-CN" altLang="en-US" smtClean="0"/>
              <a:t>9</a:t>
            </a:fld>
            <a:endParaRPr lang="zh-CN" altLang="en-US"/>
          </a:p>
        </p:txBody>
      </p:sp>
    </p:spTree>
    <p:extLst>
      <p:ext uri="{BB962C8B-B14F-4D97-AF65-F5344CB8AC3E}">
        <p14:creationId xmlns:p14="http://schemas.microsoft.com/office/powerpoint/2010/main" val="312324991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864156" y="2236947"/>
            <a:ext cx="9793764" cy="1543526"/>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728311" y="4080510"/>
            <a:ext cx="8065453" cy="1840230"/>
          </a:xfrm>
          <a:prstGeom prst="rect">
            <a:avLst/>
          </a:prstGeom>
        </p:spPr>
        <p:txBody>
          <a:bodyPr/>
          <a:lstStyle>
            <a:lvl1pPr marL="0" indent="0" algn="ctr">
              <a:buNone/>
              <a:defRPr>
                <a:solidFill>
                  <a:schemeClr val="tx1">
                    <a:tint val="75000"/>
                  </a:schemeClr>
                </a:solidFill>
              </a:defRPr>
            </a:lvl1pPr>
            <a:lvl2pPr marL="534924" indent="0" algn="ctr">
              <a:buNone/>
              <a:defRPr>
                <a:solidFill>
                  <a:schemeClr val="tx1">
                    <a:tint val="75000"/>
                  </a:schemeClr>
                </a:solidFill>
              </a:defRPr>
            </a:lvl2pPr>
            <a:lvl3pPr marL="1069848" indent="0" algn="ctr">
              <a:buNone/>
              <a:defRPr>
                <a:solidFill>
                  <a:schemeClr val="tx1">
                    <a:tint val="75000"/>
                  </a:schemeClr>
                </a:solidFill>
              </a:defRPr>
            </a:lvl3pPr>
            <a:lvl4pPr marL="1604772" indent="0" algn="ctr">
              <a:buNone/>
              <a:defRPr>
                <a:solidFill>
                  <a:schemeClr val="tx1">
                    <a:tint val="75000"/>
                  </a:schemeClr>
                </a:solidFill>
              </a:defRPr>
            </a:lvl4pPr>
            <a:lvl5pPr marL="2139696" indent="0" algn="ctr">
              <a:buNone/>
              <a:defRPr>
                <a:solidFill>
                  <a:schemeClr val="tx1">
                    <a:tint val="75000"/>
                  </a:schemeClr>
                </a:solidFill>
              </a:defRPr>
            </a:lvl5pPr>
            <a:lvl6pPr marL="2674620" indent="0" algn="ctr">
              <a:buNone/>
              <a:defRPr>
                <a:solidFill>
                  <a:schemeClr val="tx1">
                    <a:tint val="75000"/>
                  </a:schemeClr>
                </a:solidFill>
              </a:defRPr>
            </a:lvl6pPr>
            <a:lvl7pPr marL="3209544" indent="0" algn="ctr">
              <a:buNone/>
              <a:defRPr>
                <a:solidFill>
                  <a:schemeClr val="tx1">
                    <a:tint val="75000"/>
                  </a:schemeClr>
                </a:solidFill>
              </a:defRPr>
            </a:lvl7pPr>
            <a:lvl8pPr marL="3744468" indent="0" algn="ctr">
              <a:buNone/>
              <a:defRPr>
                <a:solidFill>
                  <a:schemeClr val="tx1">
                    <a:tint val="75000"/>
                  </a:schemeClr>
                </a:solidFill>
              </a:defRPr>
            </a:lvl8pPr>
            <a:lvl9pPr marL="4279392"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a:xfrm>
            <a:off x="576104" y="6674168"/>
            <a:ext cx="2688484" cy="383381"/>
          </a:xfrm>
          <a:prstGeom prst="rect">
            <a:avLst/>
          </a:prstGeom>
        </p:spPr>
        <p:txBody>
          <a:bodyPr/>
          <a:lstStyle/>
          <a:p>
            <a:fld id="{28C937AB-5291-48FC-9075-9F29944D13C7}" type="datetimeFigureOut">
              <a:rPr lang="zh-CN" altLang="en-US" smtClean="0"/>
              <a:t>2018/6/24</a:t>
            </a:fld>
            <a:endParaRPr lang="zh-CN" altLang="en-US"/>
          </a:p>
        </p:txBody>
      </p:sp>
      <p:sp>
        <p:nvSpPr>
          <p:cNvPr id="5" name="页脚占位符 4"/>
          <p:cNvSpPr>
            <a:spLocks noGrp="1"/>
          </p:cNvSpPr>
          <p:nvPr>
            <p:ph type="ftr" sz="quarter" idx="11"/>
          </p:nvPr>
        </p:nvSpPr>
        <p:spPr>
          <a:xfrm>
            <a:off x="3936709" y="6674168"/>
            <a:ext cx="3648657" cy="383381"/>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257487" y="6674168"/>
            <a:ext cx="2688484" cy="383381"/>
          </a:xfrm>
          <a:prstGeom prst="rect">
            <a:avLst/>
          </a:prstGeom>
        </p:spPr>
        <p:txBody>
          <a:bodyPr/>
          <a:lstStyle/>
          <a:p>
            <a:fld id="{78A3CECD-E187-45A6-BE7A-E277637993E6}" type="slidenum">
              <a:rPr lang="zh-CN" altLang="en-US" smtClean="0"/>
              <a:t>‹#›</a:t>
            </a:fld>
            <a:endParaRPr lang="zh-CN" altLang="en-US"/>
          </a:p>
        </p:txBody>
      </p:sp>
    </p:spTree>
    <p:extLst>
      <p:ext uri="{BB962C8B-B14F-4D97-AF65-F5344CB8AC3E}">
        <p14:creationId xmlns:p14="http://schemas.microsoft.com/office/powerpoint/2010/main" val="45029121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576104" y="288370"/>
            <a:ext cx="10369868" cy="120015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576104" y="1680211"/>
            <a:ext cx="10369868" cy="4752261"/>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576104" y="6674168"/>
            <a:ext cx="2688484" cy="383381"/>
          </a:xfrm>
          <a:prstGeom prst="rect">
            <a:avLst/>
          </a:prstGeom>
        </p:spPr>
        <p:txBody>
          <a:bodyPr/>
          <a:lstStyle/>
          <a:p>
            <a:fld id="{28C937AB-5291-48FC-9075-9F29944D13C7}" type="datetimeFigureOut">
              <a:rPr lang="zh-CN" altLang="en-US" smtClean="0"/>
              <a:t>2018/6/24</a:t>
            </a:fld>
            <a:endParaRPr lang="zh-CN" altLang="en-US"/>
          </a:p>
        </p:txBody>
      </p:sp>
      <p:sp>
        <p:nvSpPr>
          <p:cNvPr id="5" name="页脚占位符 4"/>
          <p:cNvSpPr>
            <a:spLocks noGrp="1"/>
          </p:cNvSpPr>
          <p:nvPr>
            <p:ph type="ftr" sz="quarter" idx="11"/>
          </p:nvPr>
        </p:nvSpPr>
        <p:spPr>
          <a:xfrm>
            <a:off x="3936709" y="6674168"/>
            <a:ext cx="3648657" cy="383381"/>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257487" y="6674168"/>
            <a:ext cx="2688484" cy="383381"/>
          </a:xfrm>
          <a:prstGeom prst="rect">
            <a:avLst/>
          </a:prstGeom>
        </p:spPr>
        <p:txBody>
          <a:bodyPr/>
          <a:lstStyle/>
          <a:p>
            <a:fld id="{78A3CECD-E187-45A6-BE7A-E277637993E6}" type="slidenum">
              <a:rPr lang="zh-CN" altLang="en-US" smtClean="0"/>
              <a:t>‹#›</a:t>
            </a:fld>
            <a:endParaRPr lang="zh-CN" altLang="en-US"/>
          </a:p>
        </p:txBody>
      </p:sp>
    </p:spTree>
    <p:extLst>
      <p:ext uri="{BB962C8B-B14F-4D97-AF65-F5344CB8AC3E}">
        <p14:creationId xmlns:p14="http://schemas.microsoft.com/office/powerpoint/2010/main" val="323582963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10525896" y="303372"/>
            <a:ext cx="3266589" cy="6450806"/>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726131" y="303372"/>
            <a:ext cx="9607730" cy="6450806"/>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576104" y="6674168"/>
            <a:ext cx="2688484" cy="383381"/>
          </a:xfrm>
          <a:prstGeom prst="rect">
            <a:avLst/>
          </a:prstGeom>
        </p:spPr>
        <p:txBody>
          <a:bodyPr/>
          <a:lstStyle/>
          <a:p>
            <a:fld id="{28C937AB-5291-48FC-9075-9F29944D13C7}" type="datetimeFigureOut">
              <a:rPr lang="zh-CN" altLang="en-US" smtClean="0"/>
              <a:t>2018/6/24</a:t>
            </a:fld>
            <a:endParaRPr lang="zh-CN" altLang="en-US"/>
          </a:p>
        </p:txBody>
      </p:sp>
      <p:sp>
        <p:nvSpPr>
          <p:cNvPr id="5" name="页脚占位符 4"/>
          <p:cNvSpPr>
            <a:spLocks noGrp="1"/>
          </p:cNvSpPr>
          <p:nvPr>
            <p:ph type="ftr" sz="quarter" idx="11"/>
          </p:nvPr>
        </p:nvSpPr>
        <p:spPr>
          <a:xfrm>
            <a:off x="3936709" y="6674168"/>
            <a:ext cx="3648657" cy="383381"/>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257487" y="6674168"/>
            <a:ext cx="2688484" cy="383381"/>
          </a:xfrm>
          <a:prstGeom prst="rect">
            <a:avLst/>
          </a:prstGeom>
        </p:spPr>
        <p:txBody>
          <a:bodyPr/>
          <a:lstStyle/>
          <a:p>
            <a:fld id="{78A3CECD-E187-45A6-BE7A-E277637993E6}" type="slidenum">
              <a:rPr lang="zh-CN" altLang="en-US" smtClean="0"/>
              <a:t>‹#›</a:t>
            </a:fld>
            <a:endParaRPr lang="zh-CN" altLang="en-US"/>
          </a:p>
        </p:txBody>
      </p:sp>
    </p:spTree>
    <p:extLst>
      <p:ext uri="{BB962C8B-B14F-4D97-AF65-F5344CB8AC3E}">
        <p14:creationId xmlns:p14="http://schemas.microsoft.com/office/powerpoint/2010/main" val="34619846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576104" y="288370"/>
            <a:ext cx="10369868" cy="120015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576104" y="1680211"/>
            <a:ext cx="10369868" cy="4752261"/>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576104" y="6674168"/>
            <a:ext cx="2688484" cy="383381"/>
          </a:xfrm>
          <a:prstGeom prst="rect">
            <a:avLst/>
          </a:prstGeom>
        </p:spPr>
        <p:txBody>
          <a:bodyPr/>
          <a:lstStyle/>
          <a:p>
            <a:fld id="{28C937AB-5291-48FC-9075-9F29944D13C7}" type="datetimeFigureOut">
              <a:rPr lang="zh-CN" altLang="en-US" smtClean="0"/>
              <a:t>2018/6/24</a:t>
            </a:fld>
            <a:endParaRPr lang="zh-CN" altLang="en-US"/>
          </a:p>
        </p:txBody>
      </p:sp>
      <p:sp>
        <p:nvSpPr>
          <p:cNvPr id="5" name="页脚占位符 4"/>
          <p:cNvSpPr>
            <a:spLocks noGrp="1"/>
          </p:cNvSpPr>
          <p:nvPr>
            <p:ph type="ftr" sz="quarter" idx="11"/>
          </p:nvPr>
        </p:nvSpPr>
        <p:spPr>
          <a:xfrm>
            <a:off x="3936709" y="6674168"/>
            <a:ext cx="3648657" cy="383381"/>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257487" y="6674168"/>
            <a:ext cx="2688484" cy="383381"/>
          </a:xfrm>
          <a:prstGeom prst="rect">
            <a:avLst/>
          </a:prstGeom>
        </p:spPr>
        <p:txBody>
          <a:bodyPr/>
          <a:lstStyle/>
          <a:p>
            <a:fld id="{78A3CECD-E187-45A6-BE7A-E277637993E6}" type="slidenum">
              <a:rPr lang="zh-CN" altLang="en-US" smtClean="0"/>
              <a:t>‹#›</a:t>
            </a:fld>
            <a:endParaRPr lang="zh-CN" altLang="en-US"/>
          </a:p>
        </p:txBody>
      </p:sp>
    </p:spTree>
    <p:extLst>
      <p:ext uri="{BB962C8B-B14F-4D97-AF65-F5344CB8AC3E}">
        <p14:creationId xmlns:p14="http://schemas.microsoft.com/office/powerpoint/2010/main" val="394549525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10164" y="4627245"/>
            <a:ext cx="9793764" cy="1430179"/>
          </a:xfrm>
          <a:prstGeom prst="rect">
            <a:avLst/>
          </a:prstGeom>
        </p:spPr>
        <p:txBody>
          <a:bodyPr anchor="t"/>
          <a:lstStyle>
            <a:lvl1pPr algn="l">
              <a:defRPr sz="47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10164" y="3052049"/>
            <a:ext cx="9793764" cy="1575196"/>
          </a:xfrm>
          <a:prstGeom prst="rect">
            <a:avLst/>
          </a:prstGeom>
        </p:spPr>
        <p:txBody>
          <a:bodyPr anchor="b"/>
          <a:lstStyle>
            <a:lvl1pPr marL="0" indent="0">
              <a:buNone/>
              <a:defRPr sz="2300">
                <a:solidFill>
                  <a:schemeClr val="tx1">
                    <a:tint val="75000"/>
                  </a:schemeClr>
                </a:solidFill>
              </a:defRPr>
            </a:lvl1pPr>
            <a:lvl2pPr marL="534924" indent="0">
              <a:buNone/>
              <a:defRPr sz="2100">
                <a:solidFill>
                  <a:schemeClr val="tx1">
                    <a:tint val="75000"/>
                  </a:schemeClr>
                </a:solidFill>
              </a:defRPr>
            </a:lvl2pPr>
            <a:lvl3pPr marL="1069848" indent="0">
              <a:buNone/>
              <a:defRPr sz="1900">
                <a:solidFill>
                  <a:schemeClr val="tx1">
                    <a:tint val="75000"/>
                  </a:schemeClr>
                </a:solidFill>
              </a:defRPr>
            </a:lvl3pPr>
            <a:lvl4pPr marL="1604772" indent="0">
              <a:buNone/>
              <a:defRPr sz="1600">
                <a:solidFill>
                  <a:schemeClr val="tx1">
                    <a:tint val="75000"/>
                  </a:schemeClr>
                </a:solidFill>
              </a:defRPr>
            </a:lvl4pPr>
            <a:lvl5pPr marL="2139696" indent="0">
              <a:buNone/>
              <a:defRPr sz="1600">
                <a:solidFill>
                  <a:schemeClr val="tx1">
                    <a:tint val="75000"/>
                  </a:schemeClr>
                </a:solidFill>
              </a:defRPr>
            </a:lvl5pPr>
            <a:lvl6pPr marL="2674620" indent="0">
              <a:buNone/>
              <a:defRPr sz="1600">
                <a:solidFill>
                  <a:schemeClr val="tx1">
                    <a:tint val="75000"/>
                  </a:schemeClr>
                </a:solidFill>
              </a:defRPr>
            </a:lvl6pPr>
            <a:lvl7pPr marL="3209544" indent="0">
              <a:buNone/>
              <a:defRPr sz="1600">
                <a:solidFill>
                  <a:schemeClr val="tx1">
                    <a:tint val="75000"/>
                  </a:schemeClr>
                </a:solidFill>
              </a:defRPr>
            </a:lvl7pPr>
            <a:lvl8pPr marL="3744468" indent="0">
              <a:buNone/>
              <a:defRPr sz="1600">
                <a:solidFill>
                  <a:schemeClr val="tx1">
                    <a:tint val="75000"/>
                  </a:schemeClr>
                </a:solidFill>
              </a:defRPr>
            </a:lvl8pPr>
            <a:lvl9pPr marL="4279392"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a:xfrm>
            <a:off x="576104" y="6674168"/>
            <a:ext cx="2688484" cy="383381"/>
          </a:xfrm>
          <a:prstGeom prst="rect">
            <a:avLst/>
          </a:prstGeom>
        </p:spPr>
        <p:txBody>
          <a:bodyPr/>
          <a:lstStyle/>
          <a:p>
            <a:fld id="{28C937AB-5291-48FC-9075-9F29944D13C7}" type="datetimeFigureOut">
              <a:rPr lang="zh-CN" altLang="en-US" smtClean="0"/>
              <a:t>2018/6/24</a:t>
            </a:fld>
            <a:endParaRPr lang="zh-CN" altLang="en-US"/>
          </a:p>
        </p:txBody>
      </p:sp>
      <p:sp>
        <p:nvSpPr>
          <p:cNvPr id="5" name="页脚占位符 4"/>
          <p:cNvSpPr>
            <a:spLocks noGrp="1"/>
          </p:cNvSpPr>
          <p:nvPr>
            <p:ph type="ftr" sz="quarter" idx="11"/>
          </p:nvPr>
        </p:nvSpPr>
        <p:spPr>
          <a:xfrm>
            <a:off x="3936709" y="6674168"/>
            <a:ext cx="3648657" cy="383381"/>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257487" y="6674168"/>
            <a:ext cx="2688484" cy="383381"/>
          </a:xfrm>
          <a:prstGeom prst="rect">
            <a:avLst/>
          </a:prstGeom>
        </p:spPr>
        <p:txBody>
          <a:bodyPr/>
          <a:lstStyle/>
          <a:p>
            <a:fld id="{78A3CECD-E187-45A6-BE7A-E277637993E6}" type="slidenum">
              <a:rPr lang="zh-CN" altLang="en-US" smtClean="0"/>
              <a:t>‹#›</a:t>
            </a:fld>
            <a:endParaRPr lang="zh-CN" altLang="en-US"/>
          </a:p>
        </p:txBody>
      </p:sp>
    </p:spTree>
    <p:extLst>
      <p:ext uri="{BB962C8B-B14F-4D97-AF65-F5344CB8AC3E}">
        <p14:creationId xmlns:p14="http://schemas.microsoft.com/office/powerpoint/2010/main" val="412068523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576104" y="288370"/>
            <a:ext cx="10369868" cy="120015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726132" y="1763554"/>
            <a:ext cx="6437159" cy="4990624"/>
          </a:xfrm>
          <a:prstGeom prst="rect">
            <a:avLst/>
          </a:prstGeom>
        </p:spPr>
        <p:txBody>
          <a:bodyPr/>
          <a:lstStyle>
            <a:lvl1pPr>
              <a:defRPr sz="3300"/>
            </a:lvl1pPr>
            <a:lvl2pPr>
              <a:defRPr sz="2800"/>
            </a:lvl2pPr>
            <a:lvl3pPr>
              <a:defRPr sz="2300"/>
            </a:lvl3pPr>
            <a:lvl4pPr>
              <a:defRPr sz="2100"/>
            </a:lvl4pPr>
            <a:lvl5pPr>
              <a:defRPr sz="2100"/>
            </a:lvl5pPr>
            <a:lvl6pPr>
              <a:defRPr sz="2100"/>
            </a:lvl6pPr>
            <a:lvl7pPr>
              <a:defRPr sz="2100"/>
            </a:lvl7pPr>
            <a:lvl8pPr>
              <a:defRPr sz="2100"/>
            </a:lvl8pPr>
            <a:lvl9pPr>
              <a:defRPr sz="21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7355326" y="1763554"/>
            <a:ext cx="6437159" cy="4990624"/>
          </a:xfrm>
          <a:prstGeom prst="rect">
            <a:avLst/>
          </a:prstGeom>
        </p:spPr>
        <p:txBody>
          <a:bodyPr/>
          <a:lstStyle>
            <a:lvl1pPr>
              <a:defRPr sz="3300"/>
            </a:lvl1pPr>
            <a:lvl2pPr>
              <a:defRPr sz="2800"/>
            </a:lvl2pPr>
            <a:lvl3pPr>
              <a:defRPr sz="2300"/>
            </a:lvl3pPr>
            <a:lvl4pPr>
              <a:defRPr sz="2100"/>
            </a:lvl4pPr>
            <a:lvl5pPr>
              <a:defRPr sz="2100"/>
            </a:lvl5pPr>
            <a:lvl6pPr>
              <a:defRPr sz="2100"/>
            </a:lvl6pPr>
            <a:lvl7pPr>
              <a:defRPr sz="2100"/>
            </a:lvl7pPr>
            <a:lvl8pPr>
              <a:defRPr sz="2100"/>
            </a:lvl8pPr>
            <a:lvl9pPr>
              <a:defRPr sz="21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a:xfrm>
            <a:off x="576104" y="6674168"/>
            <a:ext cx="2688484" cy="383381"/>
          </a:xfrm>
          <a:prstGeom prst="rect">
            <a:avLst/>
          </a:prstGeom>
        </p:spPr>
        <p:txBody>
          <a:bodyPr/>
          <a:lstStyle/>
          <a:p>
            <a:fld id="{28C937AB-5291-48FC-9075-9F29944D13C7}" type="datetimeFigureOut">
              <a:rPr lang="zh-CN" altLang="en-US" smtClean="0"/>
              <a:t>2018/6/24</a:t>
            </a:fld>
            <a:endParaRPr lang="zh-CN" altLang="en-US"/>
          </a:p>
        </p:txBody>
      </p:sp>
      <p:sp>
        <p:nvSpPr>
          <p:cNvPr id="6" name="页脚占位符 5"/>
          <p:cNvSpPr>
            <a:spLocks noGrp="1"/>
          </p:cNvSpPr>
          <p:nvPr>
            <p:ph type="ftr" sz="quarter" idx="11"/>
          </p:nvPr>
        </p:nvSpPr>
        <p:spPr>
          <a:xfrm>
            <a:off x="3936709" y="6674168"/>
            <a:ext cx="3648657" cy="383381"/>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257487" y="6674168"/>
            <a:ext cx="2688484" cy="383381"/>
          </a:xfrm>
          <a:prstGeom prst="rect">
            <a:avLst/>
          </a:prstGeom>
        </p:spPr>
        <p:txBody>
          <a:bodyPr/>
          <a:lstStyle/>
          <a:p>
            <a:fld id="{78A3CECD-E187-45A6-BE7A-E277637993E6}" type="slidenum">
              <a:rPr lang="zh-CN" altLang="en-US" smtClean="0"/>
              <a:t>‹#›</a:t>
            </a:fld>
            <a:endParaRPr lang="zh-CN" altLang="en-US"/>
          </a:p>
        </p:txBody>
      </p:sp>
    </p:spTree>
    <p:extLst>
      <p:ext uri="{BB962C8B-B14F-4D97-AF65-F5344CB8AC3E}">
        <p14:creationId xmlns:p14="http://schemas.microsoft.com/office/powerpoint/2010/main" val="266257755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576104" y="288370"/>
            <a:ext cx="10369868" cy="120015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576104" y="1611869"/>
            <a:ext cx="5090917" cy="671750"/>
          </a:xfrm>
          <a:prstGeom prst="rect">
            <a:avLst/>
          </a:prstGeom>
        </p:spPr>
        <p:txBody>
          <a:bodyPr anchor="b"/>
          <a:lstStyle>
            <a:lvl1pPr marL="0" indent="0">
              <a:buNone/>
              <a:defRPr sz="2800" b="1"/>
            </a:lvl1pPr>
            <a:lvl2pPr marL="534924" indent="0">
              <a:buNone/>
              <a:defRPr sz="2300" b="1"/>
            </a:lvl2pPr>
            <a:lvl3pPr marL="1069848" indent="0">
              <a:buNone/>
              <a:defRPr sz="2100" b="1"/>
            </a:lvl3pPr>
            <a:lvl4pPr marL="1604772" indent="0">
              <a:buNone/>
              <a:defRPr sz="1900" b="1"/>
            </a:lvl4pPr>
            <a:lvl5pPr marL="2139696" indent="0">
              <a:buNone/>
              <a:defRPr sz="1900" b="1"/>
            </a:lvl5pPr>
            <a:lvl6pPr marL="2674620" indent="0">
              <a:buNone/>
              <a:defRPr sz="1900" b="1"/>
            </a:lvl6pPr>
            <a:lvl7pPr marL="3209544" indent="0">
              <a:buNone/>
              <a:defRPr sz="1900" b="1"/>
            </a:lvl7pPr>
            <a:lvl8pPr marL="3744468" indent="0">
              <a:buNone/>
              <a:defRPr sz="1900" b="1"/>
            </a:lvl8pPr>
            <a:lvl9pPr marL="4279392" indent="0">
              <a:buNone/>
              <a:defRPr sz="1900" b="1"/>
            </a:lvl9pPr>
          </a:lstStyle>
          <a:p>
            <a:pPr lvl="0"/>
            <a:r>
              <a:rPr lang="zh-CN" altLang="en-US" smtClean="0"/>
              <a:t>单击此处编辑母版文本样式</a:t>
            </a:r>
          </a:p>
        </p:txBody>
      </p:sp>
      <p:sp>
        <p:nvSpPr>
          <p:cNvPr id="4" name="内容占位符 3"/>
          <p:cNvSpPr>
            <a:spLocks noGrp="1"/>
          </p:cNvSpPr>
          <p:nvPr>
            <p:ph sz="half" idx="2"/>
          </p:nvPr>
        </p:nvSpPr>
        <p:spPr>
          <a:xfrm>
            <a:off x="576104" y="2283619"/>
            <a:ext cx="5090917" cy="4148852"/>
          </a:xfrm>
          <a:prstGeom prst="rect">
            <a:avLst/>
          </a:prstGeom>
        </p:spPr>
        <p:txBody>
          <a:bodyPr/>
          <a:lstStyle>
            <a:lvl1pPr>
              <a:defRPr sz="2800"/>
            </a:lvl1pPr>
            <a:lvl2pPr>
              <a:defRPr sz="2300"/>
            </a:lvl2pPr>
            <a:lvl3pPr>
              <a:defRPr sz="2100"/>
            </a:lvl3pPr>
            <a:lvl4pPr>
              <a:defRPr sz="1900"/>
            </a:lvl4pPr>
            <a:lvl5pPr>
              <a:defRPr sz="1900"/>
            </a:lvl5pPr>
            <a:lvl6pPr>
              <a:defRPr sz="1900"/>
            </a:lvl6pPr>
            <a:lvl7pPr>
              <a:defRPr sz="1900"/>
            </a:lvl7pPr>
            <a:lvl8pPr>
              <a:defRPr sz="1900"/>
            </a:lvl8pPr>
            <a:lvl9pPr>
              <a:defRPr sz="19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5853055" y="1611869"/>
            <a:ext cx="5092917" cy="671750"/>
          </a:xfrm>
          <a:prstGeom prst="rect">
            <a:avLst/>
          </a:prstGeom>
        </p:spPr>
        <p:txBody>
          <a:bodyPr anchor="b"/>
          <a:lstStyle>
            <a:lvl1pPr marL="0" indent="0">
              <a:buNone/>
              <a:defRPr sz="2800" b="1"/>
            </a:lvl1pPr>
            <a:lvl2pPr marL="534924" indent="0">
              <a:buNone/>
              <a:defRPr sz="2300" b="1"/>
            </a:lvl2pPr>
            <a:lvl3pPr marL="1069848" indent="0">
              <a:buNone/>
              <a:defRPr sz="2100" b="1"/>
            </a:lvl3pPr>
            <a:lvl4pPr marL="1604772" indent="0">
              <a:buNone/>
              <a:defRPr sz="1900" b="1"/>
            </a:lvl4pPr>
            <a:lvl5pPr marL="2139696" indent="0">
              <a:buNone/>
              <a:defRPr sz="1900" b="1"/>
            </a:lvl5pPr>
            <a:lvl6pPr marL="2674620" indent="0">
              <a:buNone/>
              <a:defRPr sz="1900" b="1"/>
            </a:lvl6pPr>
            <a:lvl7pPr marL="3209544" indent="0">
              <a:buNone/>
              <a:defRPr sz="1900" b="1"/>
            </a:lvl7pPr>
            <a:lvl8pPr marL="3744468" indent="0">
              <a:buNone/>
              <a:defRPr sz="1900" b="1"/>
            </a:lvl8pPr>
            <a:lvl9pPr marL="4279392" indent="0">
              <a:buNone/>
              <a:defRPr sz="1900" b="1"/>
            </a:lvl9pPr>
          </a:lstStyle>
          <a:p>
            <a:pPr lvl="0"/>
            <a:r>
              <a:rPr lang="zh-CN" altLang="en-US" smtClean="0"/>
              <a:t>单击此处编辑母版文本样式</a:t>
            </a:r>
          </a:p>
        </p:txBody>
      </p:sp>
      <p:sp>
        <p:nvSpPr>
          <p:cNvPr id="6" name="内容占位符 5"/>
          <p:cNvSpPr>
            <a:spLocks noGrp="1"/>
          </p:cNvSpPr>
          <p:nvPr>
            <p:ph sz="quarter" idx="4"/>
          </p:nvPr>
        </p:nvSpPr>
        <p:spPr>
          <a:xfrm>
            <a:off x="5853055" y="2283619"/>
            <a:ext cx="5092917" cy="4148852"/>
          </a:xfrm>
          <a:prstGeom prst="rect">
            <a:avLst/>
          </a:prstGeom>
        </p:spPr>
        <p:txBody>
          <a:bodyPr/>
          <a:lstStyle>
            <a:lvl1pPr>
              <a:defRPr sz="2800"/>
            </a:lvl1pPr>
            <a:lvl2pPr>
              <a:defRPr sz="2300"/>
            </a:lvl2pPr>
            <a:lvl3pPr>
              <a:defRPr sz="2100"/>
            </a:lvl3pPr>
            <a:lvl4pPr>
              <a:defRPr sz="1900"/>
            </a:lvl4pPr>
            <a:lvl5pPr>
              <a:defRPr sz="1900"/>
            </a:lvl5pPr>
            <a:lvl6pPr>
              <a:defRPr sz="1900"/>
            </a:lvl6pPr>
            <a:lvl7pPr>
              <a:defRPr sz="1900"/>
            </a:lvl7pPr>
            <a:lvl8pPr>
              <a:defRPr sz="1900"/>
            </a:lvl8pPr>
            <a:lvl9pPr>
              <a:defRPr sz="19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a:xfrm>
            <a:off x="576104" y="6674168"/>
            <a:ext cx="2688484" cy="383381"/>
          </a:xfrm>
          <a:prstGeom prst="rect">
            <a:avLst/>
          </a:prstGeom>
        </p:spPr>
        <p:txBody>
          <a:bodyPr/>
          <a:lstStyle/>
          <a:p>
            <a:fld id="{28C937AB-5291-48FC-9075-9F29944D13C7}" type="datetimeFigureOut">
              <a:rPr lang="zh-CN" altLang="en-US" smtClean="0"/>
              <a:t>2018/6/24</a:t>
            </a:fld>
            <a:endParaRPr lang="zh-CN" altLang="en-US"/>
          </a:p>
        </p:txBody>
      </p:sp>
      <p:sp>
        <p:nvSpPr>
          <p:cNvPr id="8" name="页脚占位符 7"/>
          <p:cNvSpPr>
            <a:spLocks noGrp="1"/>
          </p:cNvSpPr>
          <p:nvPr>
            <p:ph type="ftr" sz="quarter" idx="11"/>
          </p:nvPr>
        </p:nvSpPr>
        <p:spPr>
          <a:xfrm>
            <a:off x="3936709" y="6674168"/>
            <a:ext cx="3648657" cy="383381"/>
          </a:xfrm>
          <a:prstGeom prst="rect">
            <a:avLst/>
          </a:prstGeom>
        </p:spPr>
        <p:txBody>
          <a:bodyPr/>
          <a:lstStyle/>
          <a:p>
            <a:endParaRPr lang="zh-CN" altLang="en-US"/>
          </a:p>
        </p:txBody>
      </p:sp>
      <p:sp>
        <p:nvSpPr>
          <p:cNvPr id="9" name="灯片编号占位符 8"/>
          <p:cNvSpPr>
            <a:spLocks noGrp="1"/>
          </p:cNvSpPr>
          <p:nvPr>
            <p:ph type="sldNum" sz="quarter" idx="12"/>
          </p:nvPr>
        </p:nvSpPr>
        <p:spPr>
          <a:xfrm>
            <a:off x="8257487" y="6674168"/>
            <a:ext cx="2688484" cy="383381"/>
          </a:xfrm>
          <a:prstGeom prst="rect">
            <a:avLst/>
          </a:prstGeom>
        </p:spPr>
        <p:txBody>
          <a:bodyPr/>
          <a:lstStyle/>
          <a:p>
            <a:fld id="{78A3CECD-E187-45A6-BE7A-E277637993E6}" type="slidenum">
              <a:rPr lang="zh-CN" altLang="en-US" smtClean="0"/>
              <a:t>‹#›</a:t>
            </a:fld>
            <a:endParaRPr lang="zh-CN" altLang="en-US"/>
          </a:p>
        </p:txBody>
      </p:sp>
    </p:spTree>
    <p:extLst>
      <p:ext uri="{BB962C8B-B14F-4D97-AF65-F5344CB8AC3E}">
        <p14:creationId xmlns:p14="http://schemas.microsoft.com/office/powerpoint/2010/main" val="418715582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576104" y="288370"/>
            <a:ext cx="10369868" cy="1200150"/>
          </a:xfrm>
          <a:prstGeom prst="rect">
            <a:avLst/>
          </a:prstGeo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576104" y="6674168"/>
            <a:ext cx="2688484" cy="383381"/>
          </a:xfrm>
          <a:prstGeom prst="rect">
            <a:avLst/>
          </a:prstGeom>
        </p:spPr>
        <p:txBody>
          <a:bodyPr/>
          <a:lstStyle/>
          <a:p>
            <a:fld id="{28C937AB-5291-48FC-9075-9F29944D13C7}" type="datetimeFigureOut">
              <a:rPr lang="zh-CN" altLang="en-US" smtClean="0"/>
              <a:t>2018/6/24</a:t>
            </a:fld>
            <a:endParaRPr lang="zh-CN" altLang="en-US"/>
          </a:p>
        </p:txBody>
      </p:sp>
      <p:sp>
        <p:nvSpPr>
          <p:cNvPr id="4" name="页脚占位符 3"/>
          <p:cNvSpPr>
            <a:spLocks noGrp="1"/>
          </p:cNvSpPr>
          <p:nvPr>
            <p:ph type="ftr" sz="quarter" idx="11"/>
          </p:nvPr>
        </p:nvSpPr>
        <p:spPr>
          <a:xfrm>
            <a:off x="3936709" y="6674168"/>
            <a:ext cx="3648657" cy="383381"/>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257487" y="6674168"/>
            <a:ext cx="2688484" cy="383381"/>
          </a:xfrm>
          <a:prstGeom prst="rect">
            <a:avLst/>
          </a:prstGeom>
        </p:spPr>
        <p:txBody>
          <a:bodyPr/>
          <a:lstStyle/>
          <a:p>
            <a:fld id="{78A3CECD-E187-45A6-BE7A-E277637993E6}" type="slidenum">
              <a:rPr lang="zh-CN" altLang="en-US" smtClean="0"/>
              <a:t>‹#›</a:t>
            </a:fld>
            <a:endParaRPr lang="zh-CN" altLang="en-US"/>
          </a:p>
        </p:txBody>
      </p:sp>
    </p:spTree>
    <p:extLst>
      <p:ext uri="{BB962C8B-B14F-4D97-AF65-F5344CB8AC3E}">
        <p14:creationId xmlns:p14="http://schemas.microsoft.com/office/powerpoint/2010/main" val="351071081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576104" y="6674168"/>
            <a:ext cx="2688484" cy="383381"/>
          </a:xfrm>
          <a:prstGeom prst="rect">
            <a:avLst/>
          </a:prstGeom>
        </p:spPr>
        <p:txBody>
          <a:bodyPr/>
          <a:lstStyle/>
          <a:p>
            <a:fld id="{28C937AB-5291-48FC-9075-9F29944D13C7}" type="datetimeFigureOut">
              <a:rPr lang="zh-CN" altLang="en-US" smtClean="0"/>
              <a:t>2018/6/24</a:t>
            </a:fld>
            <a:endParaRPr lang="zh-CN" altLang="en-US"/>
          </a:p>
        </p:txBody>
      </p:sp>
      <p:sp>
        <p:nvSpPr>
          <p:cNvPr id="3" name="页脚占位符 2"/>
          <p:cNvSpPr>
            <a:spLocks noGrp="1"/>
          </p:cNvSpPr>
          <p:nvPr>
            <p:ph type="ftr" sz="quarter" idx="11"/>
          </p:nvPr>
        </p:nvSpPr>
        <p:spPr>
          <a:xfrm>
            <a:off x="3936709" y="6674168"/>
            <a:ext cx="3648657" cy="383381"/>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257487" y="6674168"/>
            <a:ext cx="2688484" cy="383381"/>
          </a:xfrm>
          <a:prstGeom prst="rect">
            <a:avLst/>
          </a:prstGeom>
        </p:spPr>
        <p:txBody>
          <a:bodyPr/>
          <a:lstStyle/>
          <a:p>
            <a:fld id="{78A3CECD-E187-45A6-BE7A-E277637993E6}" type="slidenum">
              <a:rPr lang="zh-CN" altLang="en-US" smtClean="0"/>
              <a:t>‹#›</a:t>
            </a:fld>
            <a:endParaRPr lang="zh-CN" altLang="en-US"/>
          </a:p>
        </p:txBody>
      </p:sp>
    </p:spTree>
    <p:extLst>
      <p:ext uri="{BB962C8B-B14F-4D97-AF65-F5344CB8AC3E}">
        <p14:creationId xmlns:p14="http://schemas.microsoft.com/office/powerpoint/2010/main" val="18978323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576105" y="286702"/>
            <a:ext cx="3790683" cy="1220153"/>
          </a:xfrm>
          <a:prstGeom prst="rect">
            <a:avLst/>
          </a:prstGeom>
        </p:spPr>
        <p:txBody>
          <a:bodyPr anchor="b"/>
          <a:lstStyle>
            <a:lvl1pPr algn="l">
              <a:defRPr sz="23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504811" y="286703"/>
            <a:ext cx="6441160" cy="6145769"/>
          </a:xfrm>
          <a:prstGeom prst="rect">
            <a:avLst/>
          </a:prstGeom>
        </p:spPr>
        <p:txBody>
          <a:bodyPr/>
          <a:lstStyle>
            <a:lvl1pPr>
              <a:defRPr sz="3700"/>
            </a:lvl1pPr>
            <a:lvl2pPr>
              <a:defRPr sz="3300"/>
            </a:lvl2pPr>
            <a:lvl3pPr>
              <a:defRPr sz="2800"/>
            </a:lvl3pPr>
            <a:lvl4pPr>
              <a:defRPr sz="2300"/>
            </a:lvl4pPr>
            <a:lvl5pPr>
              <a:defRPr sz="2300"/>
            </a:lvl5pPr>
            <a:lvl6pPr>
              <a:defRPr sz="2300"/>
            </a:lvl6pPr>
            <a:lvl7pPr>
              <a:defRPr sz="2300"/>
            </a:lvl7pPr>
            <a:lvl8pPr>
              <a:defRPr sz="2300"/>
            </a:lvl8pPr>
            <a:lvl9pPr>
              <a:defRPr sz="23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576105" y="1506856"/>
            <a:ext cx="3790683" cy="4925616"/>
          </a:xfrm>
          <a:prstGeom prst="rect">
            <a:avLst/>
          </a:prstGeom>
        </p:spPr>
        <p:txBody>
          <a:bodyPr/>
          <a:lstStyle>
            <a:lvl1pPr marL="0" indent="0">
              <a:buNone/>
              <a:defRPr sz="1600"/>
            </a:lvl1pPr>
            <a:lvl2pPr marL="534924" indent="0">
              <a:buNone/>
              <a:defRPr sz="1400"/>
            </a:lvl2pPr>
            <a:lvl3pPr marL="1069848" indent="0">
              <a:buNone/>
              <a:defRPr sz="1200"/>
            </a:lvl3pPr>
            <a:lvl4pPr marL="1604772" indent="0">
              <a:buNone/>
              <a:defRPr sz="1100"/>
            </a:lvl4pPr>
            <a:lvl5pPr marL="2139696" indent="0">
              <a:buNone/>
              <a:defRPr sz="1100"/>
            </a:lvl5pPr>
            <a:lvl6pPr marL="2674620" indent="0">
              <a:buNone/>
              <a:defRPr sz="1100"/>
            </a:lvl6pPr>
            <a:lvl7pPr marL="3209544" indent="0">
              <a:buNone/>
              <a:defRPr sz="1100"/>
            </a:lvl7pPr>
            <a:lvl8pPr marL="3744468" indent="0">
              <a:buNone/>
              <a:defRPr sz="1100"/>
            </a:lvl8pPr>
            <a:lvl9pPr marL="4279392" indent="0">
              <a:buNone/>
              <a:defRPr sz="1100"/>
            </a:lvl9pPr>
          </a:lstStyle>
          <a:p>
            <a:pPr lvl="0"/>
            <a:r>
              <a:rPr lang="zh-CN" altLang="en-US" smtClean="0"/>
              <a:t>单击此处编辑母版文本样式</a:t>
            </a:r>
          </a:p>
        </p:txBody>
      </p:sp>
      <p:sp>
        <p:nvSpPr>
          <p:cNvPr id="5" name="日期占位符 4"/>
          <p:cNvSpPr>
            <a:spLocks noGrp="1"/>
          </p:cNvSpPr>
          <p:nvPr>
            <p:ph type="dt" sz="half" idx="10"/>
          </p:nvPr>
        </p:nvSpPr>
        <p:spPr>
          <a:xfrm>
            <a:off x="576104" y="6674168"/>
            <a:ext cx="2688484" cy="383381"/>
          </a:xfrm>
          <a:prstGeom prst="rect">
            <a:avLst/>
          </a:prstGeom>
        </p:spPr>
        <p:txBody>
          <a:bodyPr/>
          <a:lstStyle/>
          <a:p>
            <a:fld id="{28C937AB-5291-48FC-9075-9F29944D13C7}" type="datetimeFigureOut">
              <a:rPr lang="zh-CN" altLang="en-US" smtClean="0"/>
              <a:t>2018/6/24</a:t>
            </a:fld>
            <a:endParaRPr lang="zh-CN" altLang="en-US"/>
          </a:p>
        </p:txBody>
      </p:sp>
      <p:sp>
        <p:nvSpPr>
          <p:cNvPr id="6" name="页脚占位符 5"/>
          <p:cNvSpPr>
            <a:spLocks noGrp="1"/>
          </p:cNvSpPr>
          <p:nvPr>
            <p:ph type="ftr" sz="quarter" idx="11"/>
          </p:nvPr>
        </p:nvSpPr>
        <p:spPr>
          <a:xfrm>
            <a:off x="3936709" y="6674168"/>
            <a:ext cx="3648657" cy="383381"/>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257487" y="6674168"/>
            <a:ext cx="2688484" cy="383381"/>
          </a:xfrm>
          <a:prstGeom prst="rect">
            <a:avLst/>
          </a:prstGeom>
        </p:spPr>
        <p:txBody>
          <a:bodyPr/>
          <a:lstStyle/>
          <a:p>
            <a:fld id="{78A3CECD-E187-45A6-BE7A-E277637993E6}" type="slidenum">
              <a:rPr lang="zh-CN" altLang="en-US" smtClean="0"/>
              <a:t>‹#›</a:t>
            </a:fld>
            <a:endParaRPr lang="zh-CN" altLang="en-US"/>
          </a:p>
        </p:txBody>
      </p:sp>
    </p:spTree>
    <p:extLst>
      <p:ext uri="{BB962C8B-B14F-4D97-AF65-F5344CB8AC3E}">
        <p14:creationId xmlns:p14="http://schemas.microsoft.com/office/powerpoint/2010/main" val="36111675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258407" y="5040630"/>
            <a:ext cx="6913245" cy="595075"/>
          </a:xfrm>
          <a:prstGeom prst="rect">
            <a:avLst/>
          </a:prstGeom>
        </p:spPr>
        <p:txBody>
          <a:bodyPr anchor="b"/>
          <a:lstStyle>
            <a:lvl1pPr algn="l">
              <a:defRPr sz="23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258407" y="643414"/>
            <a:ext cx="6913245" cy="4320540"/>
          </a:xfrm>
          <a:prstGeom prst="rect">
            <a:avLst/>
          </a:prstGeom>
        </p:spPr>
        <p:txBody>
          <a:bodyPr/>
          <a:lstStyle>
            <a:lvl1pPr marL="0" indent="0">
              <a:buNone/>
              <a:defRPr sz="3700"/>
            </a:lvl1pPr>
            <a:lvl2pPr marL="534924" indent="0">
              <a:buNone/>
              <a:defRPr sz="3300"/>
            </a:lvl2pPr>
            <a:lvl3pPr marL="1069848" indent="0">
              <a:buNone/>
              <a:defRPr sz="2800"/>
            </a:lvl3pPr>
            <a:lvl4pPr marL="1604772" indent="0">
              <a:buNone/>
              <a:defRPr sz="2300"/>
            </a:lvl4pPr>
            <a:lvl5pPr marL="2139696" indent="0">
              <a:buNone/>
              <a:defRPr sz="2300"/>
            </a:lvl5pPr>
            <a:lvl6pPr marL="2674620" indent="0">
              <a:buNone/>
              <a:defRPr sz="2300"/>
            </a:lvl6pPr>
            <a:lvl7pPr marL="3209544" indent="0">
              <a:buNone/>
              <a:defRPr sz="2300"/>
            </a:lvl7pPr>
            <a:lvl8pPr marL="3744468" indent="0">
              <a:buNone/>
              <a:defRPr sz="2300"/>
            </a:lvl8pPr>
            <a:lvl9pPr marL="4279392" indent="0">
              <a:buNone/>
              <a:defRPr sz="2300"/>
            </a:lvl9pPr>
          </a:lstStyle>
          <a:p>
            <a:endParaRPr lang="zh-CN" altLang="en-US"/>
          </a:p>
        </p:txBody>
      </p:sp>
      <p:sp>
        <p:nvSpPr>
          <p:cNvPr id="4" name="文本占位符 3"/>
          <p:cNvSpPr>
            <a:spLocks noGrp="1"/>
          </p:cNvSpPr>
          <p:nvPr>
            <p:ph type="body" sz="half" idx="2"/>
          </p:nvPr>
        </p:nvSpPr>
        <p:spPr>
          <a:xfrm>
            <a:off x="2258407" y="5635705"/>
            <a:ext cx="6913245" cy="845105"/>
          </a:xfrm>
          <a:prstGeom prst="rect">
            <a:avLst/>
          </a:prstGeom>
        </p:spPr>
        <p:txBody>
          <a:bodyPr/>
          <a:lstStyle>
            <a:lvl1pPr marL="0" indent="0">
              <a:buNone/>
              <a:defRPr sz="1600"/>
            </a:lvl1pPr>
            <a:lvl2pPr marL="534924" indent="0">
              <a:buNone/>
              <a:defRPr sz="1400"/>
            </a:lvl2pPr>
            <a:lvl3pPr marL="1069848" indent="0">
              <a:buNone/>
              <a:defRPr sz="1200"/>
            </a:lvl3pPr>
            <a:lvl4pPr marL="1604772" indent="0">
              <a:buNone/>
              <a:defRPr sz="1100"/>
            </a:lvl4pPr>
            <a:lvl5pPr marL="2139696" indent="0">
              <a:buNone/>
              <a:defRPr sz="1100"/>
            </a:lvl5pPr>
            <a:lvl6pPr marL="2674620" indent="0">
              <a:buNone/>
              <a:defRPr sz="1100"/>
            </a:lvl6pPr>
            <a:lvl7pPr marL="3209544" indent="0">
              <a:buNone/>
              <a:defRPr sz="1100"/>
            </a:lvl7pPr>
            <a:lvl8pPr marL="3744468" indent="0">
              <a:buNone/>
              <a:defRPr sz="1100"/>
            </a:lvl8pPr>
            <a:lvl9pPr marL="4279392" indent="0">
              <a:buNone/>
              <a:defRPr sz="1100"/>
            </a:lvl9pPr>
          </a:lstStyle>
          <a:p>
            <a:pPr lvl="0"/>
            <a:r>
              <a:rPr lang="zh-CN" altLang="en-US" smtClean="0"/>
              <a:t>单击此处编辑母版文本样式</a:t>
            </a:r>
          </a:p>
        </p:txBody>
      </p:sp>
      <p:sp>
        <p:nvSpPr>
          <p:cNvPr id="5" name="日期占位符 4"/>
          <p:cNvSpPr>
            <a:spLocks noGrp="1"/>
          </p:cNvSpPr>
          <p:nvPr>
            <p:ph type="dt" sz="half" idx="10"/>
          </p:nvPr>
        </p:nvSpPr>
        <p:spPr>
          <a:xfrm>
            <a:off x="576104" y="6674168"/>
            <a:ext cx="2688484" cy="383381"/>
          </a:xfrm>
          <a:prstGeom prst="rect">
            <a:avLst/>
          </a:prstGeom>
        </p:spPr>
        <p:txBody>
          <a:bodyPr/>
          <a:lstStyle/>
          <a:p>
            <a:fld id="{28C937AB-5291-48FC-9075-9F29944D13C7}" type="datetimeFigureOut">
              <a:rPr lang="zh-CN" altLang="en-US" smtClean="0"/>
              <a:t>2018/6/24</a:t>
            </a:fld>
            <a:endParaRPr lang="zh-CN" altLang="en-US"/>
          </a:p>
        </p:txBody>
      </p:sp>
      <p:sp>
        <p:nvSpPr>
          <p:cNvPr id="6" name="页脚占位符 5"/>
          <p:cNvSpPr>
            <a:spLocks noGrp="1"/>
          </p:cNvSpPr>
          <p:nvPr>
            <p:ph type="ftr" sz="quarter" idx="11"/>
          </p:nvPr>
        </p:nvSpPr>
        <p:spPr>
          <a:xfrm>
            <a:off x="3936709" y="6674168"/>
            <a:ext cx="3648657" cy="383381"/>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257487" y="6674168"/>
            <a:ext cx="2688484" cy="383381"/>
          </a:xfrm>
          <a:prstGeom prst="rect">
            <a:avLst/>
          </a:prstGeom>
        </p:spPr>
        <p:txBody>
          <a:bodyPr/>
          <a:lstStyle/>
          <a:p>
            <a:fld id="{78A3CECD-E187-45A6-BE7A-E277637993E6}" type="slidenum">
              <a:rPr lang="zh-CN" altLang="en-US" smtClean="0"/>
              <a:t>‹#›</a:t>
            </a:fld>
            <a:endParaRPr lang="zh-CN" altLang="en-US"/>
          </a:p>
        </p:txBody>
      </p:sp>
    </p:spTree>
    <p:extLst>
      <p:ext uri="{BB962C8B-B14F-4D97-AF65-F5344CB8AC3E}">
        <p14:creationId xmlns:p14="http://schemas.microsoft.com/office/powerpoint/2010/main" val="342207679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1" name="图片 10"/>
          <p:cNvPicPr>
            <a:picLocks noChangeAspect="1"/>
          </p:cNvPicPr>
          <p:nvPr userDrawn="1"/>
        </p:nvPicPr>
        <p:blipFill>
          <a:blip r:embed="rId13">
            <a:extLst>
              <a:ext uri="{28A0092B-C50C-407E-A947-70E740481C1C}">
                <a14:useLocalDpi xmlns:a14="http://schemas.microsoft.com/office/drawing/2010/main"/>
              </a:ext>
            </a:extLst>
          </a:blip>
          <a:stretch>
            <a:fillRect/>
          </a:stretch>
        </p:blipFill>
        <p:spPr>
          <a:xfrm>
            <a:off x="0" y="0"/>
            <a:ext cx="11500120" cy="7200900"/>
          </a:xfrm>
          <a:prstGeom prst="rect">
            <a:avLst/>
          </a:prstGeom>
        </p:spPr>
      </p:pic>
      <p:sp>
        <p:nvSpPr>
          <p:cNvPr id="12" name="矩形 11"/>
          <p:cNvSpPr/>
          <p:nvPr userDrawn="1"/>
        </p:nvSpPr>
        <p:spPr>
          <a:xfrm>
            <a:off x="0" y="0"/>
            <a:ext cx="11522075" cy="1100138"/>
          </a:xfrm>
          <a:prstGeom prst="rect">
            <a:avLst/>
          </a:prstGeom>
          <a:gradFill flip="none" rotWithShape="1">
            <a:gsLst>
              <a:gs pos="23000">
                <a:srgbClr val="D31315"/>
              </a:gs>
              <a:gs pos="0">
                <a:srgbClr val="AB0743"/>
              </a:gs>
              <a:gs pos="61500">
                <a:srgbClr val="EA1901"/>
              </a:gs>
              <a:gs pos="100000">
                <a:srgbClr val="CB1902"/>
              </a:gs>
            </a:gsLst>
            <a:lin ang="0" scaled="1"/>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a:ea typeface="宋体"/>
              <a:cs typeface="+mn-cs"/>
            </a:endParaRPr>
          </a:p>
        </p:txBody>
      </p:sp>
      <p:pic>
        <p:nvPicPr>
          <p:cNvPr id="13" name="党徽"/>
          <p:cNvPicPr>
            <a:picLocks noChangeAspect="1"/>
          </p:cNvPicPr>
          <p:nvPr userDrawn="1"/>
        </p:nvPicPr>
        <p:blipFill>
          <a:blip r:embed="rId14" cstate="email">
            <a:extLst>
              <a:ext uri="{28A0092B-C50C-407E-A947-70E740481C1C}">
                <a14:useLocalDpi xmlns:a14="http://schemas.microsoft.com/office/drawing/2010/main"/>
              </a:ext>
            </a:extLst>
          </a:blip>
          <a:stretch>
            <a:fillRect/>
          </a:stretch>
        </p:blipFill>
        <p:spPr>
          <a:xfrm>
            <a:off x="219233" y="217843"/>
            <a:ext cx="770945" cy="700820"/>
          </a:xfrm>
          <a:prstGeom prst="rect">
            <a:avLst/>
          </a:prstGeom>
        </p:spPr>
      </p:pic>
      <p:pic>
        <p:nvPicPr>
          <p:cNvPr id="14" name="图片 13"/>
          <p:cNvPicPr>
            <a:picLocks noChangeAspect="1"/>
          </p:cNvPicPr>
          <p:nvPr userDrawn="1"/>
        </p:nvPicPr>
        <p:blipFill rotWithShape="1">
          <a:blip r:embed="rId15" cstate="screen">
            <a:extLst>
              <a:ext uri="{28A0092B-C50C-407E-A947-70E740481C1C}">
                <a14:useLocalDpi xmlns:a14="http://schemas.microsoft.com/office/drawing/2010/main"/>
              </a:ext>
            </a:extLst>
          </a:blip>
          <a:srcRect/>
          <a:stretch/>
        </p:blipFill>
        <p:spPr>
          <a:xfrm>
            <a:off x="5828550" y="-563886"/>
            <a:ext cx="5693526" cy="4947894"/>
          </a:xfrm>
          <a:custGeom>
            <a:avLst/>
            <a:gdLst>
              <a:gd name="connsiteX0" fmla="*/ 0 w 6024563"/>
              <a:gd name="connsiteY0" fmla="*/ 0 h 4712280"/>
              <a:gd name="connsiteX1" fmla="*/ 233363 w 6024563"/>
              <a:gd name="connsiteY1" fmla="*/ 0 h 4712280"/>
              <a:gd name="connsiteX2" fmla="*/ 233363 w 6024563"/>
              <a:gd name="connsiteY2" fmla="*/ 537034 h 4712280"/>
              <a:gd name="connsiteX3" fmla="*/ 6024563 w 6024563"/>
              <a:gd name="connsiteY3" fmla="*/ 537034 h 4712280"/>
              <a:gd name="connsiteX4" fmla="*/ 6024563 w 6024563"/>
              <a:gd name="connsiteY4" fmla="*/ 4712280 h 4712280"/>
              <a:gd name="connsiteX5" fmla="*/ 0 w 6024563"/>
              <a:gd name="connsiteY5" fmla="*/ 4712280 h 4712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24563" h="4712280">
                <a:moveTo>
                  <a:pt x="0" y="0"/>
                </a:moveTo>
                <a:lnTo>
                  <a:pt x="233363" y="0"/>
                </a:lnTo>
                <a:lnTo>
                  <a:pt x="233363" y="537034"/>
                </a:lnTo>
                <a:lnTo>
                  <a:pt x="6024563" y="537034"/>
                </a:lnTo>
                <a:lnTo>
                  <a:pt x="6024563" y="4712280"/>
                </a:lnTo>
                <a:lnTo>
                  <a:pt x="0" y="4712280"/>
                </a:lnTo>
                <a:close/>
              </a:path>
            </a:pathLst>
          </a:custGeom>
        </p:spPr>
      </p:pic>
      <p:sp>
        <p:nvSpPr>
          <p:cNvPr id="15" name="矩形 14"/>
          <p:cNvSpPr/>
          <p:nvPr userDrawn="1"/>
        </p:nvSpPr>
        <p:spPr>
          <a:xfrm>
            <a:off x="0" y="1280160"/>
            <a:ext cx="11522075" cy="5920740"/>
          </a:xfrm>
          <a:prstGeom prst="rect">
            <a:avLst/>
          </a:prstGeom>
          <a:solidFill>
            <a:sysClr val="window" lastClr="FFFFFF">
              <a:alpha val="80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a:ea typeface="宋体"/>
              <a:cs typeface="+mn-cs"/>
            </a:endParaRPr>
          </a:p>
        </p:txBody>
      </p:sp>
      <p:sp>
        <p:nvSpPr>
          <p:cNvPr id="16" name="矩形 15"/>
          <p:cNvSpPr/>
          <p:nvPr userDrawn="1"/>
        </p:nvSpPr>
        <p:spPr>
          <a:xfrm>
            <a:off x="0" y="1100137"/>
            <a:ext cx="11522075" cy="180023"/>
          </a:xfrm>
          <a:prstGeom prst="rect">
            <a:avLst/>
          </a:prstGeom>
          <a:gradFill>
            <a:gsLst>
              <a:gs pos="100000">
                <a:srgbClr val="7E7E7E"/>
              </a:gs>
              <a:gs pos="0">
                <a:srgbClr val="7E7E7E"/>
              </a:gs>
              <a:gs pos="50000">
                <a:srgbClr val="CAC9C9"/>
              </a:gs>
            </a:gsLst>
            <a:lin ang="0" scaled="1"/>
          </a:gradFill>
          <a:ln w="12700" cap="flat" cmpd="sng" algn="ctr">
            <a:noFill/>
            <a:prstDash val="solid"/>
            <a:miter lim="800000"/>
          </a:ln>
          <a:effectLst>
            <a:outerShdw blurRad="50800" dist="381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a:ea typeface="宋体"/>
              <a:cs typeface="+mn-cs"/>
            </a:endParaRPr>
          </a:p>
        </p:txBody>
      </p:sp>
    </p:spTree>
    <p:extLst>
      <p:ext uri="{BB962C8B-B14F-4D97-AF65-F5344CB8AC3E}">
        <p14:creationId xmlns:p14="http://schemas.microsoft.com/office/powerpoint/2010/main" val="228960246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wipe(right)">
                                      <p:cBhvr>
                                        <p:cTn id="11" dur="400"/>
                                        <p:tgtEl>
                                          <p:spTgt spid="14"/>
                                        </p:tgtEl>
                                      </p:cBhvr>
                                    </p:animEffect>
                                  </p:childTnLst>
                                </p:cTn>
                              </p:par>
                            </p:childTnLst>
                          </p:cTn>
                        </p:par>
                        <p:par>
                          <p:cTn id="12" fill="hold">
                            <p:stCondLst>
                              <p:cond delay="900"/>
                            </p:stCondLst>
                            <p:childTnLst>
                              <p:par>
                                <p:cTn id="13" presetID="53" presetClass="entr" presetSubtype="16" fill="hold" nodeType="after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p:cTn id="15" dur="500" fill="hold"/>
                                        <p:tgtEl>
                                          <p:spTgt spid="13"/>
                                        </p:tgtEl>
                                        <p:attrNameLst>
                                          <p:attrName>ppt_w</p:attrName>
                                        </p:attrNameLst>
                                      </p:cBhvr>
                                      <p:tavLst>
                                        <p:tav tm="0">
                                          <p:val>
                                            <p:fltVal val="0"/>
                                          </p:val>
                                        </p:tav>
                                        <p:tav tm="100000">
                                          <p:val>
                                            <p:strVal val="#ppt_w"/>
                                          </p:val>
                                        </p:tav>
                                      </p:tavLst>
                                    </p:anim>
                                    <p:anim calcmode="lin" valueType="num">
                                      <p:cBhvr>
                                        <p:cTn id="16" dur="500" fill="hold"/>
                                        <p:tgtEl>
                                          <p:spTgt spid="13"/>
                                        </p:tgtEl>
                                        <p:attrNameLst>
                                          <p:attrName>ppt_h</p:attrName>
                                        </p:attrNameLst>
                                      </p:cBhvr>
                                      <p:tavLst>
                                        <p:tav tm="0">
                                          <p:val>
                                            <p:fltVal val="0"/>
                                          </p:val>
                                        </p:tav>
                                        <p:tav tm="100000">
                                          <p:val>
                                            <p:strVal val="#ppt_h"/>
                                          </p:val>
                                        </p:tav>
                                      </p:tavLst>
                                    </p:anim>
                                    <p:animEffect transition="in" filter="fade">
                                      <p:cBhvr>
                                        <p:cTn id="17" dur="500"/>
                                        <p:tgtEl>
                                          <p:spTgt spid="13"/>
                                        </p:tgtEl>
                                      </p:cBhvr>
                                    </p:animEffect>
                                  </p:childTnLst>
                                </p:cTn>
                              </p:par>
                              <p:par>
                                <p:cTn id="18" presetID="22" presetClass="entr" presetSubtype="1" fill="hold" grpId="0" nodeType="withEffect">
                                  <p:stCondLst>
                                    <p:cond delay="0"/>
                                  </p:stCondLst>
                                  <p:childTnLst>
                                    <p:set>
                                      <p:cBhvr>
                                        <p:cTn id="19" dur="1" fill="hold">
                                          <p:stCondLst>
                                            <p:cond delay="0"/>
                                          </p:stCondLst>
                                        </p:cTn>
                                        <p:tgtEl>
                                          <p:spTgt spid="16"/>
                                        </p:tgtEl>
                                        <p:attrNameLst>
                                          <p:attrName>style.visibility</p:attrName>
                                        </p:attrNameLst>
                                      </p:cBhvr>
                                      <p:to>
                                        <p:strVal val="visible"/>
                                      </p:to>
                                    </p:set>
                                    <p:animEffect transition="in" filter="wipe(up)">
                                      <p:cBhvr>
                                        <p:cTn id="20" dur="500"/>
                                        <p:tgtEl>
                                          <p:spTgt spid="16"/>
                                        </p:tgtEl>
                                      </p:cBhvr>
                                    </p:animEffect>
                                  </p:childTnLst>
                                </p:cTn>
                              </p:par>
                            </p:childTnLst>
                          </p:cTn>
                        </p:par>
                        <p:par>
                          <p:cTn id="21" fill="hold">
                            <p:stCondLst>
                              <p:cond delay="1400"/>
                            </p:stCondLst>
                            <p:childTnLst>
                              <p:par>
                                <p:cTn id="22" presetID="22" presetClass="entr" presetSubtype="1" fill="hold" grpId="0" nodeType="after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wipe(up)">
                                      <p:cBhvr>
                                        <p:cTn id="24" dur="4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5" grpId="0" animBg="1"/>
      <p:bldP spid="16" grpId="0" animBg="1"/>
    </p:bldLst>
  </p:timing>
  <p:txStyles>
    <p:titleStyle>
      <a:lvl1pPr algn="ctr" defTabSz="1069848" rtl="0" eaLnBrk="1" latinLnBrk="0" hangingPunct="1">
        <a:spcBef>
          <a:spcPct val="0"/>
        </a:spcBef>
        <a:buNone/>
        <a:defRPr sz="5100" kern="1200">
          <a:solidFill>
            <a:schemeClr val="tx1"/>
          </a:solidFill>
          <a:latin typeface="+mj-lt"/>
          <a:ea typeface="+mj-ea"/>
          <a:cs typeface="+mj-cs"/>
        </a:defRPr>
      </a:lvl1pPr>
    </p:titleStyle>
    <p:bodyStyle>
      <a:lvl1pPr marL="401193" indent="-401193" algn="l" defTabSz="1069848" rtl="0" eaLnBrk="1" latinLnBrk="0" hangingPunct="1">
        <a:spcBef>
          <a:spcPct val="20000"/>
        </a:spcBef>
        <a:buFont typeface="Arial" pitchFamily="34" charset="0"/>
        <a:buChar char="•"/>
        <a:defRPr sz="3700" kern="1200">
          <a:solidFill>
            <a:schemeClr val="tx1"/>
          </a:solidFill>
          <a:latin typeface="+mn-lt"/>
          <a:ea typeface="+mn-ea"/>
          <a:cs typeface="+mn-cs"/>
        </a:defRPr>
      </a:lvl1pPr>
      <a:lvl2pPr marL="869252" indent="-334328" algn="l" defTabSz="1069848" rtl="0" eaLnBrk="1" latinLnBrk="0" hangingPunct="1">
        <a:spcBef>
          <a:spcPct val="20000"/>
        </a:spcBef>
        <a:buFont typeface="Arial" pitchFamily="34" charset="0"/>
        <a:buChar char="–"/>
        <a:defRPr sz="3300" kern="1200">
          <a:solidFill>
            <a:schemeClr val="tx1"/>
          </a:solidFill>
          <a:latin typeface="+mn-lt"/>
          <a:ea typeface="+mn-ea"/>
          <a:cs typeface="+mn-cs"/>
        </a:defRPr>
      </a:lvl2pPr>
      <a:lvl3pPr marL="1337310" indent="-267462" algn="l" defTabSz="1069848" rtl="0" eaLnBrk="1" latinLnBrk="0" hangingPunct="1">
        <a:spcBef>
          <a:spcPct val="20000"/>
        </a:spcBef>
        <a:buFont typeface="Arial" pitchFamily="34" charset="0"/>
        <a:buChar char="•"/>
        <a:defRPr sz="2800" kern="1200">
          <a:solidFill>
            <a:schemeClr val="tx1"/>
          </a:solidFill>
          <a:latin typeface="+mn-lt"/>
          <a:ea typeface="+mn-ea"/>
          <a:cs typeface="+mn-cs"/>
        </a:defRPr>
      </a:lvl3pPr>
      <a:lvl4pPr marL="1872234" indent="-267462" algn="l" defTabSz="1069848" rtl="0" eaLnBrk="1" latinLnBrk="0" hangingPunct="1">
        <a:spcBef>
          <a:spcPct val="20000"/>
        </a:spcBef>
        <a:buFont typeface="Arial" pitchFamily="34" charset="0"/>
        <a:buChar char="–"/>
        <a:defRPr sz="2300" kern="1200">
          <a:solidFill>
            <a:schemeClr val="tx1"/>
          </a:solidFill>
          <a:latin typeface="+mn-lt"/>
          <a:ea typeface="+mn-ea"/>
          <a:cs typeface="+mn-cs"/>
        </a:defRPr>
      </a:lvl4pPr>
      <a:lvl5pPr marL="2407158" indent="-267462" algn="l" defTabSz="1069848" rtl="0" eaLnBrk="1" latinLnBrk="0" hangingPunct="1">
        <a:spcBef>
          <a:spcPct val="20000"/>
        </a:spcBef>
        <a:buFont typeface="Arial" pitchFamily="34" charset="0"/>
        <a:buChar char="»"/>
        <a:defRPr sz="2300" kern="1200">
          <a:solidFill>
            <a:schemeClr val="tx1"/>
          </a:solidFill>
          <a:latin typeface="+mn-lt"/>
          <a:ea typeface="+mn-ea"/>
          <a:cs typeface="+mn-cs"/>
        </a:defRPr>
      </a:lvl5pPr>
      <a:lvl6pPr marL="2942082" indent="-267462" algn="l" defTabSz="1069848" rtl="0" eaLnBrk="1" latinLnBrk="0" hangingPunct="1">
        <a:spcBef>
          <a:spcPct val="20000"/>
        </a:spcBef>
        <a:buFont typeface="Arial" pitchFamily="34" charset="0"/>
        <a:buChar char="•"/>
        <a:defRPr sz="2300" kern="1200">
          <a:solidFill>
            <a:schemeClr val="tx1"/>
          </a:solidFill>
          <a:latin typeface="+mn-lt"/>
          <a:ea typeface="+mn-ea"/>
          <a:cs typeface="+mn-cs"/>
        </a:defRPr>
      </a:lvl6pPr>
      <a:lvl7pPr marL="3477006" indent="-267462" algn="l" defTabSz="1069848" rtl="0" eaLnBrk="1" latinLnBrk="0" hangingPunct="1">
        <a:spcBef>
          <a:spcPct val="20000"/>
        </a:spcBef>
        <a:buFont typeface="Arial" pitchFamily="34" charset="0"/>
        <a:buChar char="•"/>
        <a:defRPr sz="2300" kern="1200">
          <a:solidFill>
            <a:schemeClr val="tx1"/>
          </a:solidFill>
          <a:latin typeface="+mn-lt"/>
          <a:ea typeface="+mn-ea"/>
          <a:cs typeface="+mn-cs"/>
        </a:defRPr>
      </a:lvl7pPr>
      <a:lvl8pPr marL="4011930" indent="-267462" algn="l" defTabSz="1069848" rtl="0" eaLnBrk="1" latinLnBrk="0" hangingPunct="1">
        <a:spcBef>
          <a:spcPct val="20000"/>
        </a:spcBef>
        <a:buFont typeface="Arial" pitchFamily="34" charset="0"/>
        <a:buChar char="•"/>
        <a:defRPr sz="2300" kern="1200">
          <a:solidFill>
            <a:schemeClr val="tx1"/>
          </a:solidFill>
          <a:latin typeface="+mn-lt"/>
          <a:ea typeface="+mn-ea"/>
          <a:cs typeface="+mn-cs"/>
        </a:defRPr>
      </a:lvl8pPr>
      <a:lvl9pPr marL="4546854" indent="-267462" algn="l" defTabSz="1069848" rtl="0" eaLnBrk="1" latinLnBrk="0" hangingPunct="1">
        <a:spcBef>
          <a:spcPct val="20000"/>
        </a:spcBef>
        <a:buFont typeface="Arial" pitchFamily="34" charset="0"/>
        <a:buChar char="•"/>
        <a:defRPr sz="2300" kern="1200">
          <a:solidFill>
            <a:schemeClr val="tx1"/>
          </a:solidFill>
          <a:latin typeface="+mn-lt"/>
          <a:ea typeface="+mn-ea"/>
          <a:cs typeface="+mn-cs"/>
        </a:defRPr>
      </a:lvl9pPr>
    </p:bodyStyle>
    <p:otherStyle>
      <a:defPPr>
        <a:defRPr lang="zh-CN"/>
      </a:defPPr>
      <a:lvl1pPr marL="0" algn="l" defTabSz="1069848" rtl="0" eaLnBrk="1" latinLnBrk="0" hangingPunct="1">
        <a:defRPr sz="2100" kern="1200">
          <a:solidFill>
            <a:schemeClr val="tx1"/>
          </a:solidFill>
          <a:latin typeface="+mn-lt"/>
          <a:ea typeface="+mn-ea"/>
          <a:cs typeface="+mn-cs"/>
        </a:defRPr>
      </a:lvl1pPr>
      <a:lvl2pPr marL="534924" algn="l" defTabSz="1069848" rtl="0" eaLnBrk="1" latinLnBrk="0" hangingPunct="1">
        <a:defRPr sz="2100" kern="1200">
          <a:solidFill>
            <a:schemeClr val="tx1"/>
          </a:solidFill>
          <a:latin typeface="+mn-lt"/>
          <a:ea typeface="+mn-ea"/>
          <a:cs typeface="+mn-cs"/>
        </a:defRPr>
      </a:lvl2pPr>
      <a:lvl3pPr marL="1069848" algn="l" defTabSz="1069848" rtl="0" eaLnBrk="1" latinLnBrk="0" hangingPunct="1">
        <a:defRPr sz="2100" kern="1200">
          <a:solidFill>
            <a:schemeClr val="tx1"/>
          </a:solidFill>
          <a:latin typeface="+mn-lt"/>
          <a:ea typeface="+mn-ea"/>
          <a:cs typeface="+mn-cs"/>
        </a:defRPr>
      </a:lvl3pPr>
      <a:lvl4pPr marL="1604772" algn="l" defTabSz="1069848" rtl="0" eaLnBrk="1" latinLnBrk="0" hangingPunct="1">
        <a:defRPr sz="2100" kern="1200">
          <a:solidFill>
            <a:schemeClr val="tx1"/>
          </a:solidFill>
          <a:latin typeface="+mn-lt"/>
          <a:ea typeface="+mn-ea"/>
          <a:cs typeface="+mn-cs"/>
        </a:defRPr>
      </a:lvl4pPr>
      <a:lvl5pPr marL="2139696" algn="l" defTabSz="1069848" rtl="0" eaLnBrk="1" latinLnBrk="0" hangingPunct="1">
        <a:defRPr sz="2100" kern="1200">
          <a:solidFill>
            <a:schemeClr val="tx1"/>
          </a:solidFill>
          <a:latin typeface="+mn-lt"/>
          <a:ea typeface="+mn-ea"/>
          <a:cs typeface="+mn-cs"/>
        </a:defRPr>
      </a:lvl5pPr>
      <a:lvl6pPr marL="2674620" algn="l" defTabSz="1069848" rtl="0" eaLnBrk="1" latinLnBrk="0" hangingPunct="1">
        <a:defRPr sz="2100" kern="1200">
          <a:solidFill>
            <a:schemeClr val="tx1"/>
          </a:solidFill>
          <a:latin typeface="+mn-lt"/>
          <a:ea typeface="+mn-ea"/>
          <a:cs typeface="+mn-cs"/>
        </a:defRPr>
      </a:lvl6pPr>
      <a:lvl7pPr marL="3209544" algn="l" defTabSz="1069848" rtl="0" eaLnBrk="1" latinLnBrk="0" hangingPunct="1">
        <a:defRPr sz="2100" kern="1200">
          <a:solidFill>
            <a:schemeClr val="tx1"/>
          </a:solidFill>
          <a:latin typeface="+mn-lt"/>
          <a:ea typeface="+mn-ea"/>
          <a:cs typeface="+mn-cs"/>
        </a:defRPr>
      </a:lvl7pPr>
      <a:lvl8pPr marL="3744468" algn="l" defTabSz="1069848" rtl="0" eaLnBrk="1" latinLnBrk="0" hangingPunct="1">
        <a:defRPr sz="2100" kern="1200">
          <a:solidFill>
            <a:schemeClr val="tx1"/>
          </a:solidFill>
          <a:latin typeface="+mn-lt"/>
          <a:ea typeface="+mn-ea"/>
          <a:cs typeface="+mn-cs"/>
        </a:defRPr>
      </a:lvl8pPr>
      <a:lvl9pPr marL="4279392" algn="l" defTabSz="1069848" rtl="0" eaLnBrk="1" latinLnBrk="0" hangingPunct="1">
        <a:defRPr sz="21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9.png"/><Relationship Id="rId13" Type="http://schemas.openxmlformats.org/officeDocument/2006/relationships/image" Target="../media/image14.png"/><Relationship Id="rId18" Type="http://schemas.openxmlformats.org/officeDocument/2006/relationships/image" Target="../media/image19.png"/><Relationship Id="rId3" Type="http://schemas.openxmlformats.org/officeDocument/2006/relationships/image" Target="../media/image4.png"/><Relationship Id="rId7" Type="http://schemas.openxmlformats.org/officeDocument/2006/relationships/image" Target="../media/image8.png"/><Relationship Id="rId12" Type="http://schemas.openxmlformats.org/officeDocument/2006/relationships/image" Target="../media/image13.png"/><Relationship Id="rId17" Type="http://schemas.openxmlformats.org/officeDocument/2006/relationships/image" Target="../media/image18.png"/><Relationship Id="rId2" Type="http://schemas.openxmlformats.org/officeDocument/2006/relationships/notesSlide" Target="../notesSlides/notesSlide1.xml"/><Relationship Id="rId16" Type="http://schemas.openxmlformats.org/officeDocument/2006/relationships/image" Target="../media/image17.png"/><Relationship Id="rId20" Type="http://schemas.openxmlformats.org/officeDocument/2006/relationships/image" Target="../media/image21.png"/><Relationship Id="rId1" Type="http://schemas.openxmlformats.org/officeDocument/2006/relationships/slideLayout" Target="../slideLayouts/slideLayout1.xml"/><Relationship Id="rId6" Type="http://schemas.openxmlformats.org/officeDocument/2006/relationships/image" Target="../media/image7.png"/><Relationship Id="rId11" Type="http://schemas.openxmlformats.org/officeDocument/2006/relationships/image" Target="../media/image12.png"/><Relationship Id="rId5" Type="http://schemas.openxmlformats.org/officeDocument/2006/relationships/image" Target="../media/image6.png"/><Relationship Id="rId15" Type="http://schemas.openxmlformats.org/officeDocument/2006/relationships/image" Target="../media/image16.png"/><Relationship Id="rId10" Type="http://schemas.openxmlformats.org/officeDocument/2006/relationships/image" Target="../media/image11.png"/><Relationship Id="rId19" Type="http://schemas.openxmlformats.org/officeDocument/2006/relationships/image" Target="../media/image20.png"/><Relationship Id="rId4" Type="http://schemas.openxmlformats.org/officeDocument/2006/relationships/image" Target="../media/image5.png"/><Relationship Id="rId9" Type="http://schemas.openxmlformats.org/officeDocument/2006/relationships/image" Target="../media/image10.png"/><Relationship Id="rId14" Type="http://schemas.openxmlformats.org/officeDocument/2006/relationships/image" Target="../media/image15.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32.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6.xml"/><Relationship Id="rId1" Type="http://schemas.openxmlformats.org/officeDocument/2006/relationships/slideLayout" Target="../slideLayouts/slideLayout1.xml"/><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image" Target="../media/image36.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19.xml"/><Relationship Id="rId1" Type="http://schemas.openxmlformats.org/officeDocument/2006/relationships/slideLayout" Target="../slideLayouts/slideLayout1.xml"/><Relationship Id="rId4" Type="http://schemas.microsoft.com/office/2007/relationships/hdphoto" Target="../media/hdphoto2.wdp"/></Relationships>
</file>

<file path=ppt/slides/_rels/slide2.xml.rels><?xml version="1.0" encoding="UTF-8" standalone="yes"?>
<Relationships xmlns="http://schemas.openxmlformats.org/package/2006/relationships"><Relationship Id="rId8" Type="http://schemas.openxmlformats.org/officeDocument/2006/relationships/image" Target="../media/image22.png"/><Relationship Id="rId13" Type="http://schemas.openxmlformats.org/officeDocument/2006/relationships/image" Target="../media/image25.png"/><Relationship Id="rId18" Type="http://schemas.openxmlformats.org/officeDocument/2006/relationships/image" Target="../media/image27.png"/><Relationship Id="rId26" Type="http://schemas.openxmlformats.org/officeDocument/2006/relationships/image" Target="../media/image20.png"/><Relationship Id="rId3" Type="http://schemas.openxmlformats.org/officeDocument/2006/relationships/image" Target="../media/image4.png"/><Relationship Id="rId21" Type="http://schemas.openxmlformats.org/officeDocument/2006/relationships/image" Target="../media/image15.png"/><Relationship Id="rId7" Type="http://schemas.openxmlformats.org/officeDocument/2006/relationships/image" Target="../media/image8.png"/><Relationship Id="rId12" Type="http://schemas.openxmlformats.org/officeDocument/2006/relationships/image" Target="../media/image24.png"/><Relationship Id="rId17" Type="http://schemas.openxmlformats.org/officeDocument/2006/relationships/image" Target="../media/image12.png"/><Relationship Id="rId25" Type="http://schemas.openxmlformats.org/officeDocument/2006/relationships/image" Target="../media/image19.png"/><Relationship Id="rId2" Type="http://schemas.openxmlformats.org/officeDocument/2006/relationships/notesSlide" Target="../notesSlides/notesSlide2.xml"/><Relationship Id="rId16" Type="http://schemas.openxmlformats.org/officeDocument/2006/relationships/image" Target="../media/image11.png"/><Relationship Id="rId20" Type="http://schemas.openxmlformats.org/officeDocument/2006/relationships/image" Target="../media/image14.png"/><Relationship Id="rId1" Type="http://schemas.openxmlformats.org/officeDocument/2006/relationships/slideLayout" Target="../slideLayouts/slideLayout1.xml"/><Relationship Id="rId6" Type="http://schemas.openxmlformats.org/officeDocument/2006/relationships/image" Target="../media/image7.png"/><Relationship Id="rId11" Type="http://schemas.openxmlformats.org/officeDocument/2006/relationships/image" Target="../media/image23.png"/><Relationship Id="rId24" Type="http://schemas.openxmlformats.org/officeDocument/2006/relationships/image" Target="../media/image18.png"/><Relationship Id="rId5" Type="http://schemas.openxmlformats.org/officeDocument/2006/relationships/image" Target="../media/image6.png"/><Relationship Id="rId15" Type="http://schemas.openxmlformats.org/officeDocument/2006/relationships/image" Target="../media/image26.png"/><Relationship Id="rId23" Type="http://schemas.openxmlformats.org/officeDocument/2006/relationships/image" Target="../media/image17.png"/><Relationship Id="rId10" Type="http://schemas.openxmlformats.org/officeDocument/2006/relationships/image" Target="../media/image10.png"/><Relationship Id="rId19" Type="http://schemas.openxmlformats.org/officeDocument/2006/relationships/image" Target="../media/image13.png"/><Relationship Id="rId4" Type="http://schemas.openxmlformats.org/officeDocument/2006/relationships/image" Target="../media/image5.png"/><Relationship Id="rId9" Type="http://schemas.openxmlformats.org/officeDocument/2006/relationships/image" Target="../media/image9.png"/><Relationship Id="rId14" Type="http://schemas.microsoft.com/office/2007/relationships/hdphoto" Target="../media/hdphoto1.wdp"/><Relationship Id="rId22" Type="http://schemas.openxmlformats.org/officeDocument/2006/relationships/image" Target="../media/image16.png"/><Relationship Id="rId27" Type="http://schemas.openxmlformats.org/officeDocument/2006/relationships/image" Target="../media/image21.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8" Type="http://schemas.openxmlformats.org/officeDocument/2006/relationships/image" Target="../media/image45.gif"/><Relationship Id="rId3" Type="http://schemas.openxmlformats.org/officeDocument/2006/relationships/image" Target="../media/image40.gif"/><Relationship Id="rId7" Type="http://schemas.openxmlformats.org/officeDocument/2006/relationships/image" Target="../media/image44.gif"/><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image" Target="../media/image43.gif"/><Relationship Id="rId5" Type="http://schemas.openxmlformats.org/officeDocument/2006/relationships/image" Target="../media/image42.gif"/><Relationship Id="rId4" Type="http://schemas.openxmlformats.org/officeDocument/2006/relationships/image" Target="../media/image41.gif"/></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29.jpe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8" Type="http://schemas.openxmlformats.org/officeDocument/2006/relationships/image" Target="../media/image51.png"/><Relationship Id="rId3" Type="http://schemas.openxmlformats.org/officeDocument/2006/relationships/image" Target="../media/image46.png"/><Relationship Id="rId7" Type="http://schemas.openxmlformats.org/officeDocument/2006/relationships/image" Target="../media/image50.png"/><Relationship Id="rId2" Type="http://schemas.openxmlformats.org/officeDocument/2006/relationships/notesSlide" Target="../notesSlides/notesSlide32.xml"/><Relationship Id="rId1" Type="http://schemas.openxmlformats.org/officeDocument/2006/relationships/slideLayout" Target="../slideLayouts/slideLayout2.xml"/><Relationship Id="rId6" Type="http://schemas.openxmlformats.org/officeDocument/2006/relationships/image" Target="../media/image49.png"/><Relationship Id="rId5" Type="http://schemas.openxmlformats.org/officeDocument/2006/relationships/image" Target="../media/image48.png"/><Relationship Id="rId4" Type="http://schemas.openxmlformats.org/officeDocument/2006/relationships/image" Target="../media/image47.png"/><Relationship Id="rId9" Type="http://schemas.openxmlformats.org/officeDocument/2006/relationships/image" Target="../media/image52.png"/></Relationships>
</file>

<file path=ppt/slides/_rels/slide33.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33.xml"/><Relationship Id="rId1" Type="http://schemas.openxmlformats.org/officeDocument/2006/relationships/slideLayout" Target="../slideLayouts/slideLayout2.xml"/><Relationship Id="rId5" Type="http://schemas.openxmlformats.org/officeDocument/2006/relationships/image" Target="../media/image55.jpeg"/><Relationship Id="rId4" Type="http://schemas.openxmlformats.org/officeDocument/2006/relationships/image" Target="../media/image54.jpe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56.png"/><Relationship Id="rId7" Type="http://schemas.openxmlformats.org/officeDocument/2006/relationships/image" Target="../media/image60.png"/><Relationship Id="rId2" Type="http://schemas.openxmlformats.org/officeDocument/2006/relationships/notesSlide" Target="../notesSlides/notesSlide40.xml"/><Relationship Id="rId1" Type="http://schemas.openxmlformats.org/officeDocument/2006/relationships/slideLayout" Target="../slideLayouts/slideLayout1.xml"/><Relationship Id="rId6" Type="http://schemas.openxmlformats.org/officeDocument/2006/relationships/image" Target="../media/image59.png"/><Relationship Id="rId5" Type="http://schemas.openxmlformats.org/officeDocument/2006/relationships/image" Target="../media/image58.png"/><Relationship Id="rId4" Type="http://schemas.openxmlformats.org/officeDocument/2006/relationships/image" Target="../media/image57.png"/></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46.xml"/><Relationship Id="rId1" Type="http://schemas.openxmlformats.org/officeDocument/2006/relationships/slideLayout" Target="../slideLayouts/slideLayout1.xml"/><Relationship Id="rId5" Type="http://schemas.openxmlformats.org/officeDocument/2006/relationships/image" Target="../media/image63.png"/><Relationship Id="rId4" Type="http://schemas.openxmlformats.org/officeDocument/2006/relationships/image" Target="../media/image62.jpeg"/></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8" Type="http://schemas.openxmlformats.org/officeDocument/2006/relationships/image" Target="../media/image9.png"/><Relationship Id="rId13" Type="http://schemas.openxmlformats.org/officeDocument/2006/relationships/image" Target="../media/image14.png"/><Relationship Id="rId18" Type="http://schemas.openxmlformats.org/officeDocument/2006/relationships/image" Target="../media/image21.png"/><Relationship Id="rId3" Type="http://schemas.openxmlformats.org/officeDocument/2006/relationships/image" Target="../media/image4.png"/><Relationship Id="rId7" Type="http://schemas.openxmlformats.org/officeDocument/2006/relationships/image" Target="../media/image8.png"/><Relationship Id="rId12" Type="http://schemas.openxmlformats.org/officeDocument/2006/relationships/image" Target="../media/image13.png"/><Relationship Id="rId17" Type="http://schemas.openxmlformats.org/officeDocument/2006/relationships/image" Target="../media/image20.png"/><Relationship Id="rId2" Type="http://schemas.openxmlformats.org/officeDocument/2006/relationships/notesSlide" Target="../notesSlides/notesSlide61.xml"/><Relationship Id="rId16" Type="http://schemas.openxmlformats.org/officeDocument/2006/relationships/image" Target="../media/image19.png"/><Relationship Id="rId20" Type="http://schemas.openxmlformats.org/officeDocument/2006/relationships/image" Target="../media/image27.png"/><Relationship Id="rId1" Type="http://schemas.openxmlformats.org/officeDocument/2006/relationships/slideLayout" Target="../slideLayouts/slideLayout1.xml"/><Relationship Id="rId6" Type="http://schemas.openxmlformats.org/officeDocument/2006/relationships/image" Target="../media/image7.png"/><Relationship Id="rId11" Type="http://schemas.openxmlformats.org/officeDocument/2006/relationships/image" Target="../media/image12.png"/><Relationship Id="rId5" Type="http://schemas.openxmlformats.org/officeDocument/2006/relationships/image" Target="../media/image6.png"/><Relationship Id="rId15" Type="http://schemas.openxmlformats.org/officeDocument/2006/relationships/image" Target="../media/image18.png"/><Relationship Id="rId10" Type="http://schemas.openxmlformats.org/officeDocument/2006/relationships/image" Target="../media/image11.png"/><Relationship Id="rId19" Type="http://schemas.openxmlformats.org/officeDocument/2006/relationships/image" Target="../media/image15.png"/><Relationship Id="rId4" Type="http://schemas.openxmlformats.org/officeDocument/2006/relationships/image" Target="../media/image5.png"/><Relationship Id="rId9" Type="http://schemas.openxmlformats.org/officeDocument/2006/relationships/image" Target="../media/image10.png"/><Relationship Id="rId14" Type="http://schemas.openxmlformats.org/officeDocument/2006/relationships/image" Target="../media/image17.png"/></Relationships>
</file>

<file path=ppt/slides/_rels/slide62.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5" name="底"/>
          <p:cNvGrpSpPr/>
          <p:nvPr/>
        </p:nvGrpSpPr>
        <p:grpSpPr>
          <a:xfrm>
            <a:off x="-1" y="-22303"/>
            <a:ext cx="11522075" cy="7525140"/>
            <a:chOff x="-1" y="-21241"/>
            <a:chExt cx="12192000" cy="7166800"/>
          </a:xfrm>
        </p:grpSpPr>
        <p:pic>
          <p:nvPicPr>
            <p:cNvPr id="166" name="图片 165"/>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 y="-21241"/>
              <a:ext cx="12192000" cy="6876933"/>
            </a:xfrm>
            <a:prstGeom prst="rect">
              <a:avLst/>
            </a:prstGeom>
          </p:spPr>
        </p:pic>
        <p:pic>
          <p:nvPicPr>
            <p:cNvPr id="167" name="光"/>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0" y="0"/>
              <a:ext cx="9606415" cy="6858000"/>
            </a:xfrm>
            <a:prstGeom prst="rect">
              <a:avLst/>
            </a:prstGeom>
          </p:spPr>
        </p:pic>
        <p:pic>
          <p:nvPicPr>
            <p:cNvPr id="168" name="图片 167"/>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1" y="-21241"/>
              <a:ext cx="12192000" cy="2086764"/>
            </a:xfrm>
            <a:prstGeom prst="rect">
              <a:avLst/>
            </a:prstGeom>
          </p:spPr>
        </p:pic>
        <p:pic>
          <p:nvPicPr>
            <p:cNvPr id="169" name="衬底"/>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1" y="2815481"/>
              <a:ext cx="12192000" cy="4330078"/>
            </a:xfrm>
            <a:prstGeom prst="rect">
              <a:avLst/>
            </a:prstGeom>
          </p:spPr>
        </p:pic>
      </p:grpSp>
      <p:pic>
        <p:nvPicPr>
          <p:cNvPr id="170" name="山海"/>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0" y="666106"/>
            <a:ext cx="11522075" cy="6636784"/>
          </a:xfrm>
          <a:prstGeom prst="rect">
            <a:avLst/>
          </a:prstGeom>
        </p:spPr>
      </p:pic>
      <p:pic>
        <p:nvPicPr>
          <p:cNvPr id="172" name="白鸽"/>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8950925" y="-25976"/>
            <a:ext cx="2432629" cy="2905220"/>
          </a:xfrm>
          <a:prstGeom prst="rect">
            <a:avLst/>
          </a:prstGeom>
        </p:spPr>
      </p:pic>
      <p:pic>
        <p:nvPicPr>
          <p:cNvPr id="173" name="上彩带左"/>
          <p:cNvPicPr>
            <a:picLocks noChangeAspect="1"/>
          </p:cNvPicPr>
          <p:nvPr/>
        </p:nvPicPr>
        <p:blipFill>
          <a:blip r:embed="rId9" cstate="email">
            <a:extLst>
              <a:ext uri="{28A0092B-C50C-407E-A947-70E740481C1C}">
                <a14:useLocalDpi xmlns:a14="http://schemas.microsoft.com/office/drawing/2010/main"/>
              </a:ext>
            </a:extLst>
          </a:blip>
          <a:srcRect/>
          <a:stretch>
            <a:fillRect/>
          </a:stretch>
        </p:blipFill>
        <p:spPr>
          <a:xfrm>
            <a:off x="0" y="-34692"/>
            <a:ext cx="8029446" cy="1731480"/>
          </a:xfrm>
          <a:custGeom>
            <a:avLst/>
            <a:gdLst>
              <a:gd name="connsiteX0" fmla="*/ 0 w 8496300"/>
              <a:gd name="connsiteY0" fmla="*/ 0 h 1649029"/>
              <a:gd name="connsiteX1" fmla="*/ 8496300 w 8496300"/>
              <a:gd name="connsiteY1" fmla="*/ 0 h 1649029"/>
              <a:gd name="connsiteX2" fmla="*/ 8496300 w 8496300"/>
              <a:gd name="connsiteY2" fmla="*/ 1649029 h 1649029"/>
              <a:gd name="connsiteX3" fmla="*/ 0 w 8496300"/>
              <a:gd name="connsiteY3" fmla="*/ 1649029 h 1649029"/>
            </a:gdLst>
            <a:ahLst/>
            <a:cxnLst>
              <a:cxn ang="0">
                <a:pos x="connsiteX0" y="connsiteY0"/>
              </a:cxn>
              <a:cxn ang="0">
                <a:pos x="connsiteX1" y="connsiteY1"/>
              </a:cxn>
              <a:cxn ang="0">
                <a:pos x="connsiteX2" y="connsiteY2"/>
              </a:cxn>
              <a:cxn ang="0">
                <a:pos x="connsiteX3" y="connsiteY3"/>
              </a:cxn>
            </a:cxnLst>
            <a:rect l="l" t="t" r="r" b="b"/>
            <a:pathLst>
              <a:path w="8496300" h="1649029">
                <a:moveTo>
                  <a:pt x="0" y="0"/>
                </a:moveTo>
                <a:lnTo>
                  <a:pt x="8496300" y="0"/>
                </a:lnTo>
                <a:lnTo>
                  <a:pt x="8496300" y="1649029"/>
                </a:lnTo>
                <a:lnTo>
                  <a:pt x="0" y="1649029"/>
                </a:lnTo>
                <a:close/>
              </a:path>
            </a:pathLst>
          </a:custGeom>
        </p:spPr>
      </p:pic>
      <p:pic>
        <p:nvPicPr>
          <p:cNvPr id="178" name="左彩带"/>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a:off x="-22735" y="6119242"/>
            <a:ext cx="7224032" cy="1313647"/>
          </a:xfrm>
          <a:prstGeom prst="rect">
            <a:avLst/>
          </a:prstGeom>
        </p:spPr>
      </p:pic>
      <p:pic>
        <p:nvPicPr>
          <p:cNvPr id="179" name="右彩带"/>
          <p:cNvPicPr>
            <a:picLocks noChangeAspect="1"/>
          </p:cNvPicPr>
          <p:nvPr/>
        </p:nvPicPr>
        <p:blipFill>
          <a:blip r:embed="rId11" cstate="email">
            <a:extLst>
              <a:ext uri="{28A0092B-C50C-407E-A947-70E740481C1C}">
                <a14:useLocalDpi xmlns:a14="http://schemas.microsoft.com/office/drawing/2010/main"/>
              </a:ext>
            </a:extLst>
          </a:blip>
          <a:stretch>
            <a:fillRect/>
          </a:stretch>
        </p:blipFill>
        <p:spPr>
          <a:xfrm>
            <a:off x="5083462" y="5847535"/>
            <a:ext cx="6423970" cy="1592567"/>
          </a:xfrm>
          <a:prstGeom prst="rect">
            <a:avLst/>
          </a:prstGeom>
        </p:spPr>
      </p:pic>
      <p:pic>
        <p:nvPicPr>
          <p:cNvPr id="181" name="党徽"/>
          <p:cNvPicPr>
            <a:picLocks noChangeAspect="1"/>
          </p:cNvPicPr>
          <p:nvPr/>
        </p:nvPicPr>
        <p:blipFill>
          <a:blip r:embed="rId12" cstate="email">
            <a:extLst>
              <a:ext uri="{28A0092B-C50C-407E-A947-70E740481C1C}">
                <a14:useLocalDpi xmlns:a14="http://schemas.microsoft.com/office/drawing/2010/main"/>
              </a:ext>
            </a:extLst>
          </a:blip>
          <a:stretch>
            <a:fillRect/>
          </a:stretch>
        </p:blipFill>
        <p:spPr>
          <a:xfrm>
            <a:off x="4286495" y="1061375"/>
            <a:ext cx="2442932" cy="1694906"/>
          </a:xfrm>
          <a:prstGeom prst="rect">
            <a:avLst/>
          </a:prstGeom>
        </p:spPr>
      </p:pic>
      <p:pic>
        <p:nvPicPr>
          <p:cNvPr id="182" name="红绸带光"/>
          <p:cNvPicPr>
            <a:picLocks noChangeAspect="1"/>
          </p:cNvPicPr>
          <p:nvPr/>
        </p:nvPicPr>
        <p:blipFill>
          <a:blip r:embed="rId13" cstate="email">
            <a:extLst>
              <a:ext uri="{28A0092B-C50C-407E-A947-70E740481C1C}">
                <a14:useLocalDpi xmlns:a14="http://schemas.microsoft.com/office/drawing/2010/main"/>
              </a:ext>
            </a:extLst>
          </a:blip>
          <a:stretch>
            <a:fillRect/>
          </a:stretch>
        </p:blipFill>
        <p:spPr>
          <a:xfrm>
            <a:off x="4397554" y="1051957"/>
            <a:ext cx="3166846" cy="2543769"/>
          </a:xfrm>
          <a:prstGeom prst="rect">
            <a:avLst/>
          </a:prstGeom>
        </p:spPr>
      </p:pic>
      <p:pic>
        <p:nvPicPr>
          <p:cNvPr id="183" name="红绸带小光"/>
          <p:cNvPicPr>
            <a:picLocks noChangeAspect="1"/>
          </p:cNvPicPr>
          <p:nvPr/>
        </p:nvPicPr>
        <p:blipFill>
          <a:blip r:embed="rId14" cstate="email">
            <a:extLst>
              <a:ext uri="{28A0092B-C50C-407E-A947-70E740481C1C}">
                <a14:useLocalDpi xmlns:a14="http://schemas.microsoft.com/office/drawing/2010/main"/>
              </a:ext>
            </a:extLst>
          </a:blip>
          <a:stretch>
            <a:fillRect/>
          </a:stretch>
        </p:blipFill>
        <p:spPr>
          <a:xfrm>
            <a:off x="125533" y="4145671"/>
            <a:ext cx="7032066" cy="2802059"/>
          </a:xfrm>
          <a:prstGeom prst="rect">
            <a:avLst/>
          </a:prstGeom>
        </p:spPr>
      </p:pic>
      <p:pic>
        <p:nvPicPr>
          <p:cNvPr id="184" name="天安门小光"/>
          <p:cNvPicPr>
            <a:picLocks noChangeAspect="1"/>
          </p:cNvPicPr>
          <p:nvPr/>
        </p:nvPicPr>
        <p:blipFill>
          <a:blip r:embed="rId15" cstate="email">
            <a:extLst>
              <a:ext uri="{28A0092B-C50C-407E-A947-70E740481C1C}">
                <a14:useLocalDpi xmlns:a14="http://schemas.microsoft.com/office/drawing/2010/main"/>
              </a:ext>
            </a:extLst>
          </a:blip>
          <a:stretch>
            <a:fillRect/>
          </a:stretch>
        </p:blipFill>
        <p:spPr>
          <a:xfrm>
            <a:off x="3093916" y="1423233"/>
            <a:ext cx="2276480" cy="1825618"/>
          </a:xfrm>
          <a:prstGeom prst="rect">
            <a:avLst/>
          </a:prstGeom>
        </p:spPr>
      </p:pic>
      <p:pic>
        <p:nvPicPr>
          <p:cNvPr id="185" name="图片 184"/>
          <p:cNvPicPr>
            <a:picLocks noChangeAspect="1"/>
          </p:cNvPicPr>
          <p:nvPr/>
        </p:nvPicPr>
        <p:blipFill>
          <a:blip r:embed="rId16" cstate="email">
            <a:extLst>
              <a:ext uri="{28A0092B-C50C-407E-A947-70E740481C1C}">
                <a14:useLocalDpi xmlns:a14="http://schemas.microsoft.com/office/drawing/2010/main"/>
              </a:ext>
            </a:extLst>
          </a:blip>
          <a:stretch>
            <a:fillRect/>
          </a:stretch>
        </p:blipFill>
        <p:spPr>
          <a:xfrm>
            <a:off x="-7201" y="6766960"/>
            <a:ext cx="11522075" cy="699057"/>
          </a:xfrm>
          <a:prstGeom prst="rect">
            <a:avLst/>
          </a:prstGeom>
        </p:spPr>
      </p:pic>
      <p:pic>
        <p:nvPicPr>
          <p:cNvPr id="186" name="图片 185"/>
          <p:cNvPicPr>
            <a:picLocks noChangeAspect="1"/>
          </p:cNvPicPr>
          <p:nvPr/>
        </p:nvPicPr>
        <p:blipFill>
          <a:blip r:embed="rId17" cstate="email">
            <a:extLst>
              <a:ext uri="{28A0092B-C50C-407E-A947-70E740481C1C}">
                <a14:useLocalDpi xmlns:a14="http://schemas.microsoft.com/office/drawing/2010/main"/>
              </a:ext>
            </a:extLst>
          </a:blip>
          <a:stretch>
            <a:fillRect/>
          </a:stretch>
        </p:blipFill>
        <p:spPr>
          <a:xfrm>
            <a:off x="-14403" y="6851372"/>
            <a:ext cx="11522075" cy="699057"/>
          </a:xfrm>
          <a:prstGeom prst="rect">
            <a:avLst/>
          </a:prstGeom>
        </p:spPr>
      </p:pic>
      <p:pic>
        <p:nvPicPr>
          <p:cNvPr id="187" name="Picture 12" descr="3"/>
          <p:cNvPicPr>
            <a:picLocks noChangeAspect="1" noChangeArrowheads="1"/>
          </p:cNvPicPr>
          <p:nvPr/>
        </p:nvPicPr>
        <p:blipFill>
          <a:blip r:embed="rId18">
            <a:extLst>
              <a:ext uri="{28A0092B-C50C-407E-A947-70E740481C1C}">
                <a14:useLocalDpi xmlns:a14="http://schemas.microsoft.com/office/drawing/2010/main"/>
              </a:ext>
            </a:extLst>
          </a:blip>
          <a:srcRect/>
          <a:stretch>
            <a:fillRect/>
          </a:stretch>
        </p:blipFill>
        <p:spPr bwMode="auto">
          <a:xfrm rot="220878">
            <a:off x="-3531181" y="5098278"/>
            <a:ext cx="2245904" cy="238029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88" name="Picture 13" descr="鸽0"/>
          <p:cNvPicPr>
            <a:picLocks noChangeAspect="1" noChangeArrowheads="1"/>
          </p:cNvPicPr>
          <p:nvPr/>
        </p:nvPicPr>
        <p:blipFill>
          <a:blip r:embed="rId19">
            <a:extLst>
              <a:ext uri="{28A0092B-C50C-407E-A947-70E740481C1C}">
                <a14:useLocalDpi xmlns:a14="http://schemas.microsoft.com/office/drawing/2010/main"/>
              </a:ext>
            </a:extLst>
          </a:blip>
          <a:srcRect/>
          <a:stretch>
            <a:fillRect/>
          </a:stretch>
        </p:blipFill>
        <p:spPr bwMode="auto">
          <a:xfrm rot="120000">
            <a:off x="-3222126" y="5703353"/>
            <a:ext cx="1392251" cy="15668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89" name="Picture 14" descr="鸽2"/>
          <p:cNvPicPr>
            <a:picLocks noChangeAspect="1" noChangeArrowheads="1"/>
          </p:cNvPicPr>
          <p:nvPr/>
        </p:nvPicPr>
        <p:blipFill>
          <a:blip r:embed="rId20">
            <a:extLst>
              <a:ext uri="{28A0092B-C50C-407E-A947-70E740481C1C}">
                <a14:useLocalDpi xmlns:a14="http://schemas.microsoft.com/office/drawing/2010/main"/>
              </a:ext>
            </a:extLst>
          </a:blip>
          <a:srcRect/>
          <a:stretch>
            <a:fillRect/>
          </a:stretch>
        </p:blipFill>
        <p:spPr bwMode="auto">
          <a:xfrm>
            <a:off x="-3165116" y="5966720"/>
            <a:ext cx="1326239" cy="149185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90" name="Picture 12" descr="3"/>
          <p:cNvPicPr>
            <a:picLocks noChangeAspect="1" noChangeArrowheads="1"/>
          </p:cNvPicPr>
          <p:nvPr/>
        </p:nvPicPr>
        <p:blipFill>
          <a:blip r:embed="rId18">
            <a:extLst>
              <a:ext uri="{28A0092B-C50C-407E-A947-70E740481C1C}">
                <a14:useLocalDpi xmlns:a14="http://schemas.microsoft.com/office/drawing/2010/main"/>
              </a:ext>
            </a:extLst>
          </a:blip>
          <a:srcRect/>
          <a:stretch>
            <a:fillRect/>
          </a:stretch>
        </p:blipFill>
        <p:spPr bwMode="auto">
          <a:xfrm rot="220878">
            <a:off x="-2738728" y="5844204"/>
            <a:ext cx="2245904" cy="238029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91" name="Picture 13" descr="鸽0"/>
          <p:cNvPicPr>
            <a:picLocks noChangeAspect="1" noChangeArrowheads="1"/>
          </p:cNvPicPr>
          <p:nvPr/>
        </p:nvPicPr>
        <p:blipFill>
          <a:blip r:embed="rId19">
            <a:extLst>
              <a:ext uri="{28A0092B-C50C-407E-A947-70E740481C1C}">
                <a14:useLocalDpi xmlns:a14="http://schemas.microsoft.com/office/drawing/2010/main"/>
              </a:ext>
            </a:extLst>
          </a:blip>
          <a:srcRect/>
          <a:stretch>
            <a:fillRect/>
          </a:stretch>
        </p:blipFill>
        <p:spPr bwMode="auto">
          <a:xfrm rot="120000">
            <a:off x="-2429673" y="6449279"/>
            <a:ext cx="1392251" cy="15668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92" name="Picture 14" descr="鸽2"/>
          <p:cNvPicPr>
            <a:picLocks noChangeAspect="1" noChangeArrowheads="1"/>
          </p:cNvPicPr>
          <p:nvPr/>
        </p:nvPicPr>
        <p:blipFill>
          <a:blip r:embed="rId20">
            <a:extLst>
              <a:ext uri="{28A0092B-C50C-407E-A947-70E740481C1C}">
                <a14:useLocalDpi xmlns:a14="http://schemas.microsoft.com/office/drawing/2010/main"/>
              </a:ext>
            </a:extLst>
          </a:blip>
          <a:srcRect/>
          <a:stretch>
            <a:fillRect/>
          </a:stretch>
        </p:blipFill>
        <p:spPr bwMode="auto">
          <a:xfrm>
            <a:off x="-2372663" y="6712646"/>
            <a:ext cx="1326239" cy="149185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93" name="Picture 12" descr="3"/>
          <p:cNvPicPr>
            <a:picLocks noChangeAspect="1" noChangeArrowheads="1"/>
          </p:cNvPicPr>
          <p:nvPr/>
        </p:nvPicPr>
        <p:blipFill>
          <a:blip r:embed="rId18">
            <a:extLst>
              <a:ext uri="{28A0092B-C50C-407E-A947-70E740481C1C}">
                <a14:useLocalDpi xmlns:a14="http://schemas.microsoft.com/office/drawing/2010/main"/>
              </a:ext>
            </a:extLst>
          </a:blip>
          <a:srcRect/>
          <a:stretch>
            <a:fillRect/>
          </a:stretch>
        </p:blipFill>
        <p:spPr bwMode="auto">
          <a:xfrm rot="220878">
            <a:off x="-3100106" y="3945545"/>
            <a:ext cx="2245904" cy="238029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94" name="Picture 13" descr="鸽0"/>
          <p:cNvPicPr>
            <a:picLocks noChangeAspect="1" noChangeArrowheads="1"/>
          </p:cNvPicPr>
          <p:nvPr/>
        </p:nvPicPr>
        <p:blipFill>
          <a:blip r:embed="rId19">
            <a:extLst>
              <a:ext uri="{28A0092B-C50C-407E-A947-70E740481C1C}">
                <a14:useLocalDpi xmlns:a14="http://schemas.microsoft.com/office/drawing/2010/main"/>
              </a:ext>
            </a:extLst>
          </a:blip>
          <a:srcRect/>
          <a:stretch>
            <a:fillRect/>
          </a:stretch>
        </p:blipFill>
        <p:spPr bwMode="auto">
          <a:xfrm rot="120000">
            <a:off x="-2791051" y="4550620"/>
            <a:ext cx="1392251" cy="15668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95" name="Picture 14" descr="鸽2"/>
          <p:cNvPicPr>
            <a:picLocks noChangeAspect="1" noChangeArrowheads="1"/>
          </p:cNvPicPr>
          <p:nvPr/>
        </p:nvPicPr>
        <p:blipFill>
          <a:blip r:embed="rId20">
            <a:extLst>
              <a:ext uri="{28A0092B-C50C-407E-A947-70E740481C1C}">
                <a14:useLocalDpi xmlns:a14="http://schemas.microsoft.com/office/drawing/2010/main"/>
              </a:ext>
            </a:extLst>
          </a:blip>
          <a:srcRect/>
          <a:stretch>
            <a:fillRect/>
          </a:stretch>
        </p:blipFill>
        <p:spPr bwMode="auto">
          <a:xfrm>
            <a:off x="-2734040" y="4813987"/>
            <a:ext cx="1326239" cy="149185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96" name="文本框 1"/>
          <p:cNvSpPr txBox="1"/>
          <p:nvPr/>
        </p:nvSpPr>
        <p:spPr>
          <a:xfrm>
            <a:off x="2194663" y="3150017"/>
            <a:ext cx="7240536" cy="769441"/>
          </a:xfrm>
          <a:prstGeom prst="rect">
            <a:avLst/>
          </a:prstGeom>
          <a:noFill/>
        </p:spPr>
        <p:txBody>
          <a:bodyPr wrap="square" rtlCol="0">
            <a:spAutoFit/>
          </a:bodyPr>
          <a:lstStyle/>
          <a:p>
            <a:pPr algn="ctr" defTabSz="914400"/>
            <a:r>
              <a:rPr lang="zh-CN" altLang="en-US" sz="4400" b="1" dirty="0" smtClean="0">
                <a:solidFill>
                  <a:srgbClr val="FF0000"/>
                </a:solidFill>
                <a:effectLst>
                  <a:glow rad="127000">
                    <a:prstClr val="white"/>
                  </a:glow>
                </a:effectLst>
                <a:latin typeface="微软雅黑" panose="020B0503020204020204" pitchFamily="34" charset="-122"/>
                <a:ea typeface="微软雅黑" panose="020B0503020204020204" pitchFamily="34" charset="-122"/>
              </a:rPr>
              <a:t>党建工作汇报通用</a:t>
            </a:r>
            <a:r>
              <a:rPr lang="en-US" altLang="zh-CN" sz="4400" b="1" dirty="0" smtClean="0">
                <a:solidFill>
                  <a:srgbClr val="FF0000"/>
                </a:solidFill>
                <a:effectLst>
                  <a:glow rad="127000">
                    <a:prstClr val="white"/>
                  </a:glow>
                </a:effectLst>
                <a:latin typeface="微软雅黑" panose="020B0503020204020204" pitchFamily="34" charset="-122"/>
                <a:ea typeface="微软雅黑" panose="020B0503020204020204" pitchFamily="34" charset="-122"/>
              </a:rPr>
              <a:t>PPT</a:t>
            </a:r>
            <a:r>
              <a:rPr lang="zh-CN" altLang="en-US" sz="4400" b="1" dirty="0" smtClean="0">
                <a:solidFill>
                  <a:srgbClr val="FF0000"/>
                </a:solidFill>
                <a:effectLst>
                  <a:glow rad="127000">
                    <a:prstClr val="white"/>
                  </a:glow>
                </a:effectLst>
                <a:latin typeface="微软雅黑" panose="020B0503020204020204" pitchFamily="34" charset="-122"/>
                <a:ea typeface="微软雅黑" panose="020B0503020204020204" pitchFamily="34" charset="-122"/>
              </a:rPr>
              <a:t>模板</a:t>
            </a:r>
            <a:endParaRPr lang="zh-CN" altLang="en-US" sz="4400" b="1" dirty="0">
              <a:solidFill>
                <a:srgbClr val="FF0000"/>
              </a:solidFill>
              <a:effectLst>
                <a:glow rad="127000">
                  <a:prstClr val="white"/>
                </a:glow>
              </a:effectLst>
              <a:latin typeface="微软雅黑" panose="020B0503020204020204" pitchFamily="34" charset="-122"/>
              <a:ea typeface="微软雅黑" panose="020B0503020204020204" pitchFamily="34" charset="-122"/>
            </a:endParaRPr>
          </a:p>
        </p:txBody>
      </p:sp>
      <p:sp>
        <p:nvSpPr>
          <p:cNvPr id="35" name="文本框 1"/>
          <p:cNvSpPr txBox="1"/>
          <p:nvPr/>
        </p:nvSpPr>
        <p:spPr>
          <a:xfrm>
            <a:off x="2194663" y="4068935"/>
            <a:ext cx="7240536" cy="369332"/>
          </a:xfrm>
          <a:prstGeom prst="rect">
            <a:avLst/>
          </a:prstGeom>
          <a:noFill/>
        </p:spPr>
        <p:txBody>
          <a:bodyPr wrap="square" rtlCol="0">
            <a:spAutoFit/>
          </a:bodyPr>
          <a:lstStyle/>
          <a:p>
            <a:pPr algn="ctr" defTabSz="914400"/>
            <a:r>
              <a:rPr lang="zh-CN" altLang="en-US" sz="1800" b="1" dirty="0" smtClean="0">
                <a:solidFill>
                  <a:srgbClr val="FF0000"/>
                </a:solidFill>
                <a:effectLst>
                  <a:glow rad="127000">
                    <a:prstClr val="white"/>
                  </a:glow>
                </a:effectLst>
                <a:latin typeface="微软雅黑" panose="020B0503020204020204" pitchFamily="34" charset="-122"/>
                <a:ea typeface="微软雅黑" panose="020B0503020204020204" pitchFamily="34" charset="-122"/>
              </a:rPr>
              <a:t>汇报人：张某   时间：</a:t>
            </a:r>
            <a:r>
              <a:rPr lang="en-US" altLang="zh-CN" sz="1800" b="1" dirty="0" smtClean="0">
                <a:solidFill>
                  <a:srgbClr val="FF0000"/>
                </a:solidFill>
                <a:effectLst>
                  <a:glow rad="127000">
                    <a:prstClr val="white"/>
                  </a:glow>
                </a:effectLst>
                <a:latin typeface="微软雅黑" panose="020B0503020204020204" pitchFamily="34" charset="-122"/>
                <a:ea typeface="微软雅黑" panose="020B0503020204020204" pitchFamily="34" charset="-122"/>
              </a:rPr>
              <a:t>2018</a:t>
            </a:r>
            <a:r>
              <a:rPr lang="zh-CN" altLang="en-US" sz="1800" b="1" dirty="0" smtClean="0">
                <a:solidFill>
                  <a:srgbClr val="FF0000"/>
                </a:solidFill>
                <a:effectLst>
                  <a:glow rad="127000">
                    <a:prstClr val="white"/>
                  </a:glow>
                </a:effectLst>
                <a:latin typeface="微软雅黑" panose="020B0503020204020204" pitchFamily="34" charset="-122"/>
                <a:ea typeface="微软雅黑" panose="020B0503020204020204" pitchFamily="34" charset="-122"/>
              </a:rPr>
              <a:t>年</a:t>
            </a:r>
            <a:r>
              <a:rPr lang="en-US" altLang="zh-CN" sz="1800" b="1" dirty="0" smtClean="0">
                <a:solidFill>
                  <a:srgbClr val="FF0000"/>
                </a:solidFill>
                <a:effectLst>
                  <a:glow rad="127000">
                    <a:prstClr val="white"/>
                  </a:glow>
                </a:effectLst>
                <a:latin typeface="微软雅黑" panose="020B0503020204020204" pitchFamily="34" charset="-122"/>
                <a:ea typeface="微软雅黑" panose="020B0503020204020204" pitchFamily="34" charset="-122"/>
              </a:rPr>
              <a:t>6</a:t>
            </a:r>
            <a:r>
              <a:rPr lang="zh-CN" altLang="en-US" sz="1800" b="1" dirty="0" smtClean="0">
                <a:solidFill>
                  <a:srgbClr val="FF0000"/>
                </a:solidFill>
                <a:effectLst>
                  <a:glow rad="127000">
                    <a:prstClr val="white"/>
                  </a:glow>
                </a:effectLst>
                <a:latin typeface="微软雅黑" panose="020B0503020204020204" pitchFamily="34" charset="-122"/>
                <a:ea typeface="微软雅黑" panose="020B0503020204020204" pitchFamily="34" charset="-122"/>
              </a:rPr>
              <a:t>月</a:t>
            </a:r>
            <a:r>
              <a:rPr lang="en-US" altLang="zh-CN" sz="1800" b="1" dirty="0" smtClean="0">
                <a:solidFill>
                  <a:srgbClr val="FF0000"/>
                </a:solidFill>
                <a:effectLst>
                  <a:glow rad="127000">
                    <a:prstClr val="white"/>
                  </a:glow>
                </a:effectLst>
                <a:latin typeface="微软雅黑" panose="020B0503020204020204" pitchFamily="34" charset="-122"/>
                <a:ea typeface="微软雅黑" panose="020B0503020204020204" pitchFamily="34" charset="-122"/>
              </a:rPr>
              <a:t>21</a:t>
            </a:r>
            <a:r>
              <a:rPr lang="zh-CN" altLang="en-US" sz="1800" b="1" dirty="0" smtClean="0">
                <a:solidFill>
                  <a:srgbClr val="FF0000"/>
                </a:solidFill>
                <a:effectLst>
                  <a:glow rad="127000">
                    <a:prstClr val="white"/>
                  </a:glow>
                </a:effectLst>
                <a:latin typeface="微软雅黑" panose="020B0503020204020204" pitchFamily="34" charset="-122"/>
                <a:ea typeface="微软雅黑" panose="020B0503020204020204" pitchFamily="34" charset="-122"/>
              </a:rPr>
              <a:t>日</a:t>
            </a:r>
            <a:endParaRPr lang="zh-CN" altLang="en-US" sz="1800" b="1" dirty="0">
              <a:solidFill>
                <a:srgbClr val="FF0000"/>
              </a:solidFill>
              <a:effectLst>
                <a:glow rad="127000">
                  <a:prstClr val="white"/>
                </a:glow>
              </a:effectLst>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163207208"/>
      </p:ext>
    </p:extLst>
  </p:cSld>
  <p:clrMapOvr>
    <a:masterClrMapping/>
  </p:clrMapOvr>
  <mc:AlternateContent xmlns:mc="http://schemas.openxmlformats.org/markup-compatibility/2006" xmlns:p14="http://schemas.microsoft.com/office/powerpoint/2010/main">
    <mc:Choice Requires="p14">
      <p:transition spd="slow" p14:dur="1500" advTm="0">
        <p:split orient="vert"/>
      </p:transition>
    </mc:Choice>
    <mc:Fallback xmlns="">
      <p:transition spd="slow"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70"/>
                                        </p:tgtEl>
                                        <p:attrNameLst>
                                          <p:attrName>style.visibility</p:attrName>
                                        </p:attrNameLst>
                                      </p:cBhvr>
                                      <p:to>
                                        <p:strVal val="visible"/>
                                      </p:to>
                                    </p:set>
                                    <p:animEffect transition="in" filter="fade">
                                      <p:cBhvr>
                                        <p:cTn id="7" dur="500"/>
                                        <p:tgtEl>
                                          <p:spTgt spid="170"/>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186"/>
                                        </p:tgtEl>
                                        <p:attrNameLst>
                                          <p:attrName>style.visibility</p:attrName>
                                        </p:attrNameLst>
                                      </p:cBhvr>
                                      <p:to>
                                        <p:strVal val="visible"/>
                                      </p:to>
                                    </p:set>
                                    <p:animEffect transition="in" filter="wipe(down)">
                                      <p:cBhvr>
                                        <p:cTn id="11" dur="300"/>
                                        <p:tgtEl>
                                          <p:spTgt spid="186"/>
                                        </p:tgtEl>
                                      </p:cBhvr>
                                    </p:animEffect>
                                  </p:childTnLst>
                                </p:cTn>
                              </p:par>
                            </p:childTnLst>
                          </p:cTn>
                        </p:par>
                        <p:par>
                          <p:cTn id="12" fill="hold">
                            <p:stCondLst>
                              <p:cond delay="800"/>
                            </p:stCondLst>
                            <p:childTnLst>
                              <p:par>
                                <p:cTn id="13" presetID="22" presetClass="entr" presetSubtype="4" fill="hold" nodeType="afterEffect">
                                  <p:stCondLst>
                                    <p:cond delay="0"/>
                                  </p:stCondLst>
                                  <p:childTnLst>
                                    <p:set>
                                      <p:cBhvr>
                                        <p:cTn id="14" dur="1" fill="hold">
                                          <p:stCondLst>
                                            <p:cond delay="0"/>
                                          </p:stCondLst>
                                        </p:cTn>
                                        <p:tgtEl>
                                          <p:spTgt spid="185"/>
                                        </p:tgtEl>
                                        <p:attrNameLst>
                                          <p:attrName>style.visibility</p:attrName>
                                        </p:attrNameLst>
                                      </p:cBhvr>
                                      <p:to>
                                        <p:strVal val="visible"/>
                                      </p:to>
                                    </p:set>
                                    <p:animEffect transition="in" filter="wipe(down)">
                                      <p:cBhvr>
                                        <p:cTn id="15" dur="300"/>
                                        <p:tgtEl>
                                          <p:spTgt spid="185"/>
                                        </p:tgtEl>
                                      </p:cBhvr>
                                    </p:animEffect>
                                  </p:childTnLst>
                                </p:cTn>
                              </p:par>
                            </p:childTnLst>
                          </p:cTn>
                        </p:par>
                        <p:par>
                          <p:cTn id="16" fill="hold">
                            <p:stCondLst>
                              <p:cond delay="1100"/>
                            </p:stCondLst>
                            <p:childTnLst>
                              <p:par>
                                <p:cTn id="17" presetID="22" presetClass="entr" presetSubtype="8" fill="hold" nodeType="afterEffect">
                                  <p:stCondLst>
                                    <p:cond delay="0"/>
                                  </p:stCondLst>
                                  <p:childTnLst>
                                    <p:set>
                                      <p:cBhvr>
                                        <p:cTn id="18" dur="1" fill="hold">
                                          <p:stCondLst>
                                            <p:cond delay="0"/>
                                          </p:stCondLst>
                                        </p:cTn>
                                        <p:tgtEl>
                                          <p:spTgt spid="178"/>
                                        </p:tgtEl>
                                        <p:attrNameLst>
                                          <p:attrName>style.visibility</p:attrName>
                                        </p:attrNameLst>
                                      </p:cBhvr>
                                      <p:to>
                                        <p:strVal val="visible"/>
                                      </p:to>
                                    </p:set>
                                    <p:animEffect transition="in" filter="wipe(left)">
                                      <p:cBhvr>
                                        <p:cTn id="19" dur="500"/>
                                        <p:tgtEl>
                                          <p:spTgt spid="178"/>
                                        </p:tgtEl>
                                      </p:cBhvr>
                                    </p:animEffect>
                                  </p:childTnLst>
                                </p:cTn>
                              </p:par>
                              <p:par>
                                <p:cTn id="20" presetID="22" presetClass="entr" presetSubtype="2" fill="hold" nodeType="withEffect">
                                  <p:stCondLst>
                                    <p:cond delay="0"/>
                                  </p:stCondLst>
                                  <p:childTnLst>
                                    <p:set>
                                      <p:cBhvr>
                                        <p:cTn id="21" dur="1" fill="hold">
                                          <p:stCondLst>
                                            <p:cond delay="0"/>
                                          </p:stCondLst>
                                        </p:cTn>
                                        <p:tgtEl>
                                          <p:spTgt spid="179"/>
                                        </p:tgtEl>
                                        <p:attrNameLst>
                                          <p:attrName>style.visibility</p:attrName>
                                        </p:attrNameLst>
                                      </p:cBhvr>
                                      <p:to>
                                        <p:strVal val="visible"/>
                                      </p:to>
                                    </p:set>
                                    <p:animEffect transition="in" filter="wipe(right)">
                                      <p:cBhvr>
                                        <p:cTn id="22" dur="500"/>
                                        <p:tgtEl>
                                          <p:spTgt spid="179"/>
                                        </p:tgtEl>
                                      </p:cBhvr>
                                    </p:animEffect>
                                  </p:childTnLst>
                                </p:cTn>
                              </p:par>
                            </p:childTnLst>
                          </p:cTn>
                        </p:par>
                        <p:par>
                          <p:cTn id="23" fill="hold">
                            <p:stCondLst>
                              <p:cond delay="1600"/>
                            </p:stCondLst>
                            <p:childTnLst>
                              <p:par>
                                <p:cTn id="24" presetID="22" presetClass="entr" presetSubtype="8" fill="hold" nodeType="afterEffect">
                                  <p:stCondLst>
                                    <p:cond delay="0"/>
                                  </p:stCondLst>
                                  <p:childTnLst>
                                    <p:set>
                                      <p:cBhvr>
                                        <p:cTn id="25" dur="1" fill="hold">
                                          <p:stCondLst>
                                            <p:cond delay="0"/>
                                          </p:stCondLst>
                                        </p:cTn>
                                        <p:tgtEl>
                                          <p:spTgt spid="173"/>
                                        </p:tgtEl>
                                        <p:attrNameLst>
                                          <p:attrName>style.visibility</p:attrName>
                                        </p:attrNameLst>
                                      </p:cBhvr>
                                      <p:to>
                                        <p:strVal val="visible"/>
                                      </p:to>
                                    </p:set>
                                    <p:animEffect transition="in" filter="wipe(left)">
                                      <p:cBhvr>
                                        <p:cTn id="26" dur="500"/>
                                        <p:tgtEl>
                                          <p:spTgt spid="173"/>
                                        </p:tgtEl>
                                      </p:cBhvr>
                                    </p:animEffect>
                                  </p:childTnLst>
                                </p:cTn>
                              </p:par>
                            </p:childTnLst>
                          </p:cTn>
                        </p:par>
                        <p:par>
                          <p:cTn id="27" fill="hold">
                            <p:stCondLst>
                              <p:cond delay="2100"/>
                            </p:stCondLst>
                            <p:childTnLst>
                              <p:par>
                                <p:cTn id="28" presetID="53" presetClass="entr" presetSubtype="16" fill="hold" nodeType="afterEffect">
                                  <p:stCondLst>
                                    <p:cond delay="0"/>
                                  </p:stCondLst>
                                  <p:childTnLst>
                                    <p:set>
                                      <p:cBhvr>
                                        <p:cTn id="29" dur="1" fill="hold">
                                          <p:stCondLst>
                                            <p:cond delay="0"/>
                                          </p:stCondLst>
                                        </p:cTn>
                                        <p:tgtEl>
                                          <p:spTgt spid="181"/>
                                        </p:tgtEl>
                                        <p:attrNameLst>
                                          <p:attrName>style.visibility</p:attrName>
                                        </p:attrNameLst>
                                      </p:cBhvr>
                                      <p:to>
                                        <p:strVal val="visible"/>
                                      </p:to>
                                    </p:set>
                                    <p:anim calcmode="lin" valueType="num">
                                      <p:cBhvr>
                                        <p:cTn id="30" dur="500" fill="hold"/>
                                        <p:tgtEl>
                                          <p:spTgt spid="181"/>
                                        </p:tgtEl>
                                        <p:attrNameLst>
                                          <p:attrName>ppt_w</p:attrName>
                                        </p:attrNameLst>
                                      </p:cBhvr>
                                      <p:tavLst>
                                        <p:tav tm="0">
                                          <p:val>
                                            <p:fltVal val="0"/>
                                          </p:val>
                                        </p:tav>
                                        <p:tav tm="100000">
                                          <p:val>
                                            <p:strVal val="#ppt_w"/>
                                          </p:val>
                                        </p:tav>
                                      </p:tavLst>
                                    </p:anim>
                                    <p:anim calcmode="lin" valueType="num">
                                      <p:cBhvr>
                                        <p:cTn id="31" dur="500" fill="hold"/>
                                        <p:tgtEl>
                                          <p:spTgt spid="181"/>
                                        </p:tgtEl>
                                        <p:attrNameLst>
                                          <p:attrName>ppt_h</p:attrName>
                                        </p:attrNameLst>
                                      </p:cBhvr>
                                      <p:tavLst>
                                        <p:tav tm="0">
                                          <p:val>
                                            <p:fltVal val="0"/>
                                          </p:val>
                                        </p:tav>
                                        <p:tav tm="100000">
                                          <p:val>
                                            <p:strVal val="#ppt_h"/>
                                          </p:val>
                                        </p:tav>
                                      </p:tavLst>
                                    </p:anim>
                                    <p:animEffect transition="in" filter="fade">
                                      <p:cBhvr>
                                        <p:cTn id="32" dur="500"/>
                                        <p:tgtEl>
                                          <p:spTgt spid="181"/>
                                        </p:tgtEl>
                                      </p:cBhvr>
                                    </p:animEffect>
                                  </p:childTnLst>
                                </p:cTn>
                              </p:par>
                              <p:par>
                                <p:cTn id="33" presetID="11" presetClass="entr" presetSubtype="0" fill="hold" nodeType="withEffect">
                                  <p:stCondLst>
                                    <p:cond delay="0"/>
                                  </p:stCondLst>
                                  <p:childTnLst>
                                    <p:set>
                                      <p:cBhvr>
                                        <p:cTn id="34" dur="100">
                                          <p:stCondLst>
                                            <p:cond delay="0"/>
                                          </p:stCondLst>
                                        </p:cTn>
                                        <p:tgtEl>
                                          <p:spTgt spid="187"/>
                                        </p:tgtEl>
                                        <p:attrNameLst>
                                          <p:attrName>style.visibility</p:attrName>
                                        </p:attrNameLst>
                                      </p:cBhvr>
                                      <p:to>
                                        <p:strVal val="visible"/>
                                      </p:to>
                                    </p:set>
                                  </p:childTnLst>
                                </p:cTn>
                              </p:par>
                              <p:par>
                                <p:cTn id="35" presetID="11" presetClass="entr" presetSubtype="0" fill="hold" nodeType="withEffect">
                                  <p:stCondLst>
                                    <p:cond delay="200"/>
                                  </p:stCondLst>
                                  <p:childTnLst>
                                    <p:set>
                                      <p:cBhvr>
                                        <p:cTn id="36" dur="100">
                                          <p:stCondLst>
                                            <p:cond delay="0"/>
                                          </p:stCondLst>
                                        </p:cTn>
                                        <p:tgtEl>
                                          <p:spTgt spid="188"/>
                                        </p:tgtEl>
                                        <p:attrNameLst>
                                          <p:attrName>style.visibility</p:attrName>
                                        </p:attrNameLst>
                                      </p:cBhvr>
                                      <p:to>
                                        <p:strVal val="visible"/>
                                      </p:to>
                                    </p:set>
                                  </p:childTnLst>
                                </p:cTn>
                              </p:par>
                              <p:par>
                                <p:cTn id="37" presetID="11" presetClass="entr" presetSubtype="0" fill="hold" nodeType="withEffect">
                                  <p:stCondLst>
                                    <p:cond delay="300"/>
                                  </p:stCondLst>
                                  <p:childTnLst>
                                    <p:set>
                                      <p:cBhvr>
                                        <p:cTn id="38" dur="100">
                                          <p:stCondLst>
                                            <p:cond delay="0"/>
                                          </p:stCondLst>
                                        </p:cTn>
                                        <p:tgtEl>
                                          <p:spTgt spid="189"/>
                                        </p:tgtEl>
                                        <p:attrNameLst>
                                          <p:attrName>style.visibility</p:attrName>
                                        </p:attrNameLst>
                                      </p:cBhvr>
                                      <p:to>
                                        <p:strVal val="visible"/>
                                      </p:to>
                                    </p:set>
                                  </p:childTnLst>
                                </p:cTn>
                              </p:par>
                              <p:par>
                                <p:cTn id="39" presetID="11" presetClass="entr" presetSubtype="0" fill="hold" nodeType="withEffect">
                                  <p:stCondLst>
                                    <p:cond delay="400"/>
                                  </p:stCondLst>
                                  <p:childTnLst>
                                    <p:set>
                                      <p:cBhvr>
                                        <p:cTn id="40" dur="100">
                                          <p:stCondLst>
                                            <p:cond delay="0"/>
                                          </p:stCondLst>
                                        </p:cTn>
                                        <p:tgtEl>
                                          <p:spTgt spid="187"/>
                                        </p:tgtEl>
                                        <p:attrNameLst>
                                          <p:attrName>style.visibility</p:attrName>
                                        </p:attrNameLst>
                                      </p:cBhvr>
                                      <p:to>
                                        <p:strVal val="visible"/>
                                      </p:to>
                                    </p:set>
                                  </p:childTnLst>
                                </p:cTn>
                              </p:par>
                              <p:par>
                                <p:cTn id="41" presetID="11" presetClass="entr" presetSubtype="0" fill="hold" nodeType="withEffect">
                                  <p:stCondLst>
                                    <p:cond delay="500"/>
                                  </p:stCondLst>
                                  <p:childTnLst>
                                    <p:set>
                                      <p:cBhvr>
                                        <p:cTn id="42" dur="100">
                                          <p:stCondLst>
                                            <p:cond delay="0"/>
                                          </p:stCondLst>
                                        </p:cTn>
                                        <p:tgtEl>
                                          <p:spTgt spid="188"/>
                                        </p:tgtEl>
                                        <p:attrNameLst>
                                          <p:attrName>style.visibility</p:attrName>
                                        </p:attrNameLst>
                                      </p:cBhvr>
                                      <p:to>
                                        <p:strVal val="visible"/>
                                      </p:to>
                                    </p:set>
                                  </p:childTnLst>
                                </p:cTn>
                              </p:par>
                              <p:par>
                                <p:cTn id="43" presetID="11" presetClass="entr" presetSubtype="0" fill="hold" nodeType="withEffect">
                                  <p:stCondLst>
                                    <p:cond delay="600"/>
                                  </p:stCondLst>
                                  <p:childTnLst>
                                    <p:set>
                                      <p:cBhvr>
                                        <p:cTn id="44" dur="100">
                                          <p:stCondLst>
                                            <p:cond delay="0"/>
                                          </p:stCondLst>
                                        </p:cTn>
                                        <p:tgtEl>
                                          <p:spTgt spid="189"/>
                                        </p:tgtEl>
                                        <p:attrNameLst>
                                          <p:attrName>style.visibility</p:attrName>
                                        </p:attrNameLst>
                                      </p:cBhvr>
                                      <p:to>
                                        <p:strVal val="visible"/>
                                      </p:to>
                                    </p:set>
                                  </p:childTnLst>
                                </p:cTn>
                              </p:par>
                              <p:par>
                                <p:cTn id="45" presetID="11" presetClass="entr" presetSubtype="0" fill="hold" nodeType="withEffect">
                                  <p:stCondLst>
                                    <p:cond delay="700"/>
                                  </p:stCondLst>
                                  <p:childTnLst>
                                    <p:set>
                                      <p:cBhvr>
                                        <p:cTn id="46" dur="100">
                                          <p:stCondLst>
                                            <p:cond delay="0"/>
                                          </p:stCondLst>
                                        </p:cTn>
                                        <p:tgtEl>
                                          <p:spTgt spid="187"/>
                                        </p:tgtEl>
                                        <p:attrNameLst>
                                          <p:attrName>style.visibility</p:attrName>
                                        </p:attrNameLst>
                                      </p:cBhvr>
                                      <p:to>
                                        <p:strVal val="visible"/>
                                      </p:to>
                                    </p:set>
                                  </p:childTnLst>
                                </p:cTn>
                              </p:par>
                              <p:par>
                                <p:cTn id="47" presetID="11" presetClass="entr" presetSubtype="0" fill="hold" nodeType="withEffect">
                                  <p:stCondLst>
                                    <p:cond delay="800"/>
                                  </p:stCondLst>
                                  <p:childTnLst>
                                    <p:set>
                                      <p:cBhvr>
                                        <p:cTn id="48" dur="100">
                                          <p:stCondLst>
                                            <p:cond delay="0"/>
                                          </p:stCondLst>
                                        </p:cTn>
                                        <p:tgtEl>
                                          <p:spTgt spid="188"/>
                                        </p:tgtEl>
                                        <p:attrNameLst>
                                          <p:attrName>style.visibility</p:attrName>
                                        </p:attrNameLst>
                                      </p:cBhvr>
                                      <p:to>
                                        <p:strVal val="visible"/>
                                      </p:to>
                                    </p:set>
                                  </p:childTnLst>
                                </p:cTn>
                              </p:par>
                              <p:par>
                                <p:cTn id="49" presetID="11" presetClass="entr" presetSubtype="0" fill="hold" nodeType="withEffect">
                                  <p:stCondLst>
                                    <p:cond delay="900"/>
                                  </p:stCondLst>
                                  <p:childTnLst>
                                    <p:set>
                                      <p:cBhvr>
                                        <p:cTn id="50" dur="100">
                                          <p:stCondLst>
                                            <p:cond delay="0"/>
                                          </p:stCondLst>
                                        </p:cTn>
                                        <p:tgtEl>
                                          <p:spTgt spid="189"/>
                                        </p:tgtEl>
                                        <p:attrNameLst>
                                          <p:attrName>style.visibility</p:attrName>
                                        </p:attrNameLst>
                                      </p:cBhvr>
                                      <p:to>
                                        <p:strVal val="visible"/>
                                      </p:to>
                                    </p:set>
                                  </p:childTnLst>
                                </p:cTn>
                              </p:par>
                              <p:par>
                                <p:cTn id="51" presetID="11" presetClass="entr" presetSubtype="0" fill="hold" nodeType="withEffect">
                                  <p:stCondLst>
                                    <p:cond delay="1000"/>
                                  </p:stCondLst>
                                  <p:childTnLst>
                                    <p:set>
                                      <p:cBhvr>
                                        <p:cTn id="52" dur="100">
                                          <p:stCondLst>
                                            <p:cond delay="0"/>
                                          </p:stCondLst>
                                        </p:cTn>
                                        <p:tgtEl>
                                          <p:spTgt spid="187"/>
                                        </p:tgtEl>
                                        <p:attrNameLst>
                                          <p:attrName>style.visibility</p:attrName>
                                        </p:attrNameLst>
                                      </p:cBhvr>
                                      <p:to>
                                        <p:strVal val="visible"/>
                                      </p:to>
                                    </p:set>
                                  </p:childTnLst>
                                </p:cTn>
                              </p:par>
                              <p:par>
                                <p:cTn id="53" presetID="11" presetClass="entr" presetSubtype="0" fill="hold" nodeType="withEffect">
                                  <p:stCondLst>
                                    <p:cond delay="1100"/>
                                  </p:stCondLst>
                                  <p:childTnLst>
                                    <p:set>
                                      <p:cBhvr>
                                        <p:cTn id="54" dur="100">
                                          <p:stCondLst>
                                            <p:cond delay="0"/>
                                          </p:stCondLst>
                                        </p:cTn>
                                        <p:tgtEl>
                                          <p:spTgt spid="188"/>
                                        </p:tgtEl>
                                        <p:attrNameLst>
                                          <p:attrName>style.visibility</p:attrName>
                                        </p:attrNameLst>
                                      </p:cBhvr>
                                      <p:to>
                                        <p:strVal val="visible"/>
                                      </p:to>
                                    </p:set>
                                  </p:childTnLst>
                                </p:cTn>
                              </p:par>
                              <p:par>
                                <p:cTn id="55" presetID="11" presetClass="entr" presetSubtype="0" fill="hold" nodeType="withEffect">
                                  <p:stCondLst>
                                    <p:cond delay="1200"/>
                                  </p:stCondLst>
                                  <p:childTnLst>
                                    <p:set>
                                      <p:cBhvr>
                                        <p:cTn id="56" dur="100">
                                          <p:stCondLst>
                                            <p:cond delay="0"/>
                                          </p:stCondLst>
                                        </p:cTn>
                                        <p:tgtEl>
                                          <p:spTgt spid="189"/>
                                        </p:tgtEl>
                                        <p:attrNameLst>
                                          <p:attrName>style.visibility</p:attrName>
                                        </p:attrNameLst>
                                      </p:cBhvr>
                                      <p:to>
                                        <p:strVal val="visible"/>
                                      </p:to>
                                    </p:set>
                                  </p:childTnLst>
                                </p:cTn>
                              </p:par>
                              <p:par>
                                <p:cTn id="57" presetID="11" presetClass="entr" presetSubtype="0" fill="hold" nodeType="withEffect">
                                  <p:stCondLst>
                                    <p:cond delay="1300"/>
                                  </p:stCondLst>
                                  <p:childTnLst>
                                    <p:set>
                                      <p:cBhvr>
                                        <p:cTn id="58" dur="100">
                                          <p:stCondLst>
                                            <p:cond delay="0"/>
                                          </p:stCondLst>
                                        </p:cTn>
                                        <p:tgtEl>
                                          <p:spTgt spid="187"/>
                                        </p:tgtEl>
                                        <p:attrNameLst>
                                          <p:attrName>style.visibility</p:attrName>
                                        </p:attrNameLst>
                                      </p:cBhvr>
                                      <p:to>
                                        <p:strVal val="visible"/>
                                      </p:to>
                                    </p:set>
                                  </p:childTnLst>
                                </p:cTn>
                              </p:par>
                              <p:par>
                                <p:cTn id="59" presetID="11" presetClass="entr" presetSubtype="0" fill="hold" nodeType="withEffect">
                                  <p:stCondLst>
                                    <p:cond delay="1400"/>
                                  </p:stCondLst>
                                  <p:childTnLst>
                                    <p:set>
                                      <p:cBhvr>
                                        <p:cTn id="60" dur="100">
                                          <p:stCondLst>
                                            <p:cond delay="0"/>
                                          </p:stCondLst>
                                        </p:cTn>
                                        <p:tgtEl>
                                          <p:spTgt spid="188"/>
                                        </p:tgtEl>
                                        <p:attrNameLst>
                                          <p:attrName>style.visibility</p:attrName>
                                        </p:attrNameLst>
                                      </p:cBhvr>
                                      <p:to>
                                        <p:strVal val="visible"/>
                                      </p:to>
                                    </p:set>
                                  </p:childTnLst>
                                </p:cTn>
                              </p:par>
                              <p:par>
                                <p:cTn id="61" presetID="11" presetClass="entr" presetSubtype="0" fill="hold" nodeType="withEffect">
                                  <p:stCondLst>
                                    <p:cond delay="1500"/>
                                  </p:stCondLst>
                                  <p:childTnLst>
                                    <p:set>
                                      <p:cBhvr>
                                        <p:cTn id="62" dur="100">
                                          <p:stCondLst>
                                            <p:cond delay="0"/>
                                          </p:stCondLst>
                                        </p:cTn>
                                        <p:tgtEl>
                                          <p:spTgt spid="189"/>
                                        </p:tgtEl>
                                        <p:attrNameLst>
                                          <p:attrName>style.visibility</p:attrName>
                                        </p:attrNameLst>
                                      </p:cBhvr>
                                      <p:to>
                                        <p:strVal val="visible"/>
                                      </p:to>
                                    </p:set>
                                  </p:childTnLst>
                                </p:cTn>
                              </p:par>
                              <p:par>
                                <p:cTn id="63" presetID="11" presetClass="entr" presetSubtype="0" fill="hold" nodeType="withEffect">
                                  <p:stCondLst>
                                    <p:cond delay="1600"/>
                                  </p:stCondLst>
                                  <p:childTnLst>
                                    <p:set>
                                      <p:cBhvr>
                                        <p:cTn id="64" dur="100">
                                          <p:stCondLst>
                                            <p:cond delay="0"/>
                                          </p:stCondLst>
                                        </p:cTn>
                                        <p:tgtEl>
                                          <p:spTgt spid="187"/>
                                        </p:tgtEl>
                                        <p:attrNameLst>
                                          <p:attrName>style.visibility</p:attrName>
                                        </p:attrNameLst>
                                      </p:cBhvr>
                                      <p:to>
                                        <p:strVal val="visible"/>
                                      </p:to>
                                    </p:set>
                                  </p:childTnLst>
                                </p:cTn>
                              </p:par>
                              <p:par>
                                <p:cTn id="65" presetID="11" presetClass="entr" presetSubtype="0" fill="hold" nodeType="withEffect">
                                  <p:stCondLst>
                                    <p:cond delay="1700"/>
                                  </p:stCondLst>
                                  <p:childTnLst>
                                    <p:set>
                                      <p:cBhvr>
                                        <p:cTn id="66" dur="100">
                                          <p:stCondLst>
                                            <p:cond delay="0"/>
                                          </p:stCondLst>
                                        </p:cTn>
                                        <p:tgtEl>
                                          <p:spTgt spid="188"/>
                                        </p:tgtEl>
                                        <p:attrNameLst>
                                          <p:attrName>style.visibility</p:attrName>
                                        </p:attrNameLst>
                                      </p:cBhvr>
                                      <p:to>
                                        <p:strVal val="visible"/>
                                      </p:to>
                                    </p:set>
                                  </p:childTnLst>
                                </p:cTn>
                              </p:par>
                              <p:par>
                                <p:cTn id="67" presetID="11" presetClass="entr" presetSubtype="0" fill="hold" nodeType="withEffect">
                                  <p:stCondLst>
                                    <p:cond delay="1800"/>
                                  </p:stCondLst>
                                  <p:childTnLst>
                                    <p:set>
                                      <p:cBhvr>
                                        <p:cTn id="68" dur="100">
                                          <p:stCondLst>
                                            <p:cond delay="0"/>
                                          </p:stCondLst>
                                        </p:cTn>
                                        <p:tgtEl>
                                          <p:spTgt spid="189"/>
                                        </p:tgtEl>
                                        <p:attrNameLst>
                                          <p:attrName>style.visibility</p:attrName>
                                        </p:attrNameLst>
                                      </p:cBhvr>
                                      <p:to>
                                        <p:strVal val="visible"/>
                                      </p:to>
                                    </p:set>
                                  </p:childTnLst>
                                </p:cTn>
                              </p:par>
                              <p:par>
                                <p:cTn id="69" presetID="11" presetClass="entr" presetSubtype="0" fill="hold" nodeType="withEffect">
                                  <p:stCondLst>
                                    <p:cond delay="1900"/>
                                  </p:stCondLst>
                                  <p:childTnLst>
                                    <p:set>
                                      <p:cBhvr>
                                        <p:cTn id="70" dur="100">
                                          <p:stCondLst>
                                            <p:cond delay="0"/>
                                          </p:stCondLst>
                                        </p:cTn>
                                        <p:tgtEl>
                                          <p:spTgt spid="187"/>
                                        </p:tgtEl>
                                        <p:attrNameLst>
                                          <p:attrName>style.visibility</p:attrName>
                                        </p:attrNameLst>
                                      </p:cBhvr>
                                      <p:to>
                                        <p:strVal val="visible"/>
                                      </p:to>
                                    </p:set>
                                  </p:childTnLst>
                                </p:cTn>
                              </p:par>
                              <p:par>
                                <p:cTn id="71" presetID="11" presetClass="entr" presetSubtype="0" fill="hold" nodeType="withEffect">
                                  <p:stCondLst>
                                    <p:cond delay="2000"/>
                                  </p:stCondLst>
                                  <p:childTnLst>
                                    <p:set>
                                      <p:cBhvr>
                                        <p:cTn id="72" dur="100">
                                          <p:stCondLst>
                                            <p:cond delay="0"/>
                                          </p:stCondLst>
                                        </p:cTn>
                                        <p:tgtEl>
                                          <p:spTgt spid="188"/>
                                        </p:tgtEl>
                                        <p:attrNameLst>
                                          <p:attrName>style.visibility</p:attrName>
                                        </p:attrNameLst>
                                      </p:cBhvr>
                                      <p:to>
                                        <p:strVal val="visible"/>
                                      </p:to>
                                    </p:set>
                                  </p:childTnLst>
                                </p:cTn>
                              </p:par>
                              <p:par>
                                <p:cTn id="73" presetID="11" presetClass="entr" presetSubtype="0" fill="hold" nodeType="withEffect">
                                  <p:stCondLst>
                                    <p:cond delay="2100"/>
                                  </p:stCondLst>
                                  <p:childTnLst>
                                    <p:set>
                                      <p:cBhvr>
                                        <p:cTn id="74" dur="100">
                                          <p:stCondLst>
                                            <p:cond delay="0"/>
                                          </p:stCondLst>
                                        </p:cTn>
                                        <p:tgtEl>
                                          <p:spTgt spid="189"/>
                                        </p:tgtEl>
                                        <p:attrNameLst>
                                          <p:attrName>style.visibility</p:attrName>
                                        </p:attrNameLst>
                                      </p:cBhvr>
                                      <p:to>
                                        <p:strVal val="visible"/>
                                      </p:to>
                                    </p:set>
                                  </p:childTnLst>
                                </p:cTn>
                              </p:par>
                              <p:par>
                                <p:cTn id="75" presetID="0" presetClass="path" presetSubtype="0" accel="50000" decel="50000" fill="hold" nodeType="withEffect">
                                  <p:stCondLst>
                                    <p:cond delay="0"/>
                                  </p:stCondLst>
                                  <p:childTnLst>
                                    <p:animMotion origin="layout" path="M 4.375E-6 3.7037E-7 L 1.40169 -0.75208 " pathEditMode="relative" rAng="0" ptsTypes="AA">
                                      <p:cBhvr>
                                        <p:cTn id="76" dur="2000" fill="hold"/>
                                        <p:tgtEl>
                                          <p:spTgt spid="187"/>
                                        </p:tgtEl>
                                        <p:attrNameLst>
                                          <p:attrName>ppt_x,ppt_y</p:attrName>
                                        </p:attrNameLst>
                                      </p:cBhvr>
                                      <p:rCtr x="70078" y="-37616"/>
                                    </p:animMotion>
                                  </p:childTnLst>
                                </p:cTn>
                              </p:par>
                              <p:par>
                                <p:cTn id="77" presetID="0" presetClass="path" presetSubtype="0" accel="50000" decel="50000" fill="hold" nodeType="withEffect">
                                  <p:stCondLst>
                                    <p:cond delay="0"/>
                                  </p:stCondLst>
                                  <p:childTnLst>
                                    <p:animMotion origin="layout" path="M 8.33333E-7 4.07407E-6 L 1.40169 -0.75209 " pathEditMode="relative" rAng="0" ptsTypes="AA">
                                      <p:cBhvr>
                                        <p:cTn id="78" dur="2000" fill="hold"/>
                                        <p:tgtEl>
                                          <p:spTgt spid="188"/>
                                        </p:tgtEl>
                                        <p:attrNameLst>
                                          <p:attrName>ppt_x,ppt_y</p:attrName>
                                        </p:attrNameLst>
                                      </p:cBhvr>
                                      <p:rCtr x="70078" y="-37616"/>
                                    </p:animMotion>
                                  </p:childTnLst>
                                </p:cTn>
                              </p:par>
                              <p:par>
                                <p:cTn id="79" presetID="0" presetClass="path" presetSubtype="0" accel="50000" decel="50000" fill="hold" nodeType="withEffect">
                                  <p:stCondLst>
                                    <p:cond delay="0"/>
                                  </p:stCondLst>
                                  <p:childTnLst>
                                    <p:animMotion origin="layout" path="M -2.5E-6 4.07407E-6 L 1.4017 -0.75209 " pathEditMode="relative" rAng="0" ptsTypes="AA">
                                      <p:cBhvr>
                                        <p:cTn id="80" dur="2000" fill="hold"/>
                                        <p:tgtEl>
                                          <p:spTgt spid="189"/>
                                        </p:tgtEl>
                                        <p:attrNameLst>
                                          <p:attrName>ppt_x,ppt_y</p:attrName>
                                        </p:attrNameLst>
                                      </p:cBhvr>
                                      <p:rCtr x="70078" y="-37616"/>
                                    </p:animMotion>
                                  </p:childTnLst>
                                </p:cTn>
                              </p:par>
                              <p:par>
                                <p:cTn id="81" presetID="11" presetClass="entr" presetSubtype="0" fill="hold" nodeType="withEffect">
                                  <p:stCondLst>
                                    <p:cond delay="0"/>
                                  </p:stCondLst>
                                  <p:childTnLst>
                                    <p:set>
                                      <p:cBhvr>
                                        <p:cTn id="82" dur="100">
                                          <p:stCondLst>
                                            <p:cond delay="0"/>
                                          </p:stCondLst>
                                        </p:cTn>
                                        <p:tgtEl>
                                          <p:spTgt spid="190"/>
                                        </p:tgtEl>
                                        <p:attrNameLst>
                                          <p:attrName>style.visibility</p:attrName>
                                        </p:attrNameLst>
                                      </p:cBhvr>
                                      <p:to>
                                        <p:strVal val="visible"/>
                                      </p:to>
                                    </p:set>
                                  </p:childTnLst>
                                </p:cTn>
                              </p:par>
                              <p:par>
                                <p:cTn id="83" presetID="11" presetClass="entr" presetSubtype="0" fill="hold" nodeType="withEffect">
                                  <p:stCondLst>
                                    <p:cond delay="200"/>
                                  </p:stCondLst>
                                  <p:childTnLst>
                                    <p:set>
                                      <p:cBhvr>
                                        <p:cTn id="84" dur="100">
                                          <p:stCondLst>
                                            <p:cond delay="0"/>
                                          </p:stCondLst>
                                        </p:cTn>
                                        <p:tgtEl>
                                          <p:spTgt spid="191"/>
                                        </p:tgtEl>
                                        <p:attrNameLst>
                                          <p:attrName>style.visibility</p:attrName>
                                        </p:attrNameLst>
                                      </p:cBhvr>
                                      <p:to>
                                        <p:strVal val="visible"/>
                                      </p:to>
                                    </p:set>
                                  </p:childTnLst>
                                </p:cTn>
                              </p:par>
                              <p:par>
                                <p:cTn id="85" presetID="11" presetClass="entr" presetSubtype="0" fill="hold" nodeType="withEffect">
                                  <p:stCondLst>
                                    <p:cond delay="300"/>
                                  </p:stCondLst>
                                  <p:childTnLst>
                                    <p:set>
                                      <p:cBhvr>
                                        <p:cTn id="86" dur="100">
                                          <p:stCondLst>
                                            <p:cond delay="0"/>
                                          </p:stCondLst>
                                        </p:cTn>
                                        <p:tgtEl>
                                          <p:spTgt spid="192"/>
                                        </p:tgtEl>
                                        <p:attrNameLst>
                                          <p:attrName>style.visibility</p:attrName>
                                        </p:attrNameLst>
                                      </p:cBhvr>
                                      <p:to>
                                        <p:strVal val="visible"/>
                                      </p:to>
                                    </p:set>
                                  </p:childTnLst>
                                </p:cTn>
                              </p:par>
                              <p:par>
                                <p:cTn id="87" presetID="11" presetClass="entr" presetSubtype="0" fill="hold" nodeType="withEffect">
                                  <p:stCondLst>
                                    <p:cond delay="400"/>
                                  </p:stCondLst>
                                  <p:childTnLst>
                                    <p:set>
                                      <p:cBhvr>
                                        <p:cTn id="88" dur="100">
                                          <p:stCondLst>
                                            <p:cond delay="0"/>
                                          </p:stCondLst>
                                        </p:cTn>
                                        <p:tgtEl>
                                          <p:spTgt spid="190"/>
                                        </p:tgtEl>
                                        <p:attrNameLst>
                                          <p:attrName>style.visibility</p:attrName>
                                        </p:attrNameLst>
                                      </p:cBhvr>
                                      <p:to>
                                        <p:strVal val="visible"/>
                                      </p:to>
                                    </p:set>
                                  </p:childTnLst>
                                </p:cTn>
                              </p:par>
                              <p:par>
                                <p:cTn id="89" presetID="11" presetClass="entr" presetSubtype="0" fill="hold" nodeType="withEffect">
                                  <p:stCondLst>
                                    <p:cond delay="500"/>
                                  </p:stCondLst>
                                  <p:childTnLst>
                                    <p:set>
                                      <p:cBhvr>
                                        <p:cTn id="90" dur="100">
                                          <p:stCondLst>
                                            <p:cond delay="0"/>
                                          </p:stCondLst>
                                        </p:cTn>
                                        <p:tgtEl>
                                          <p:spTgt spid="191"/>
                                        </p:tgtEl>
                                        <p:attrNameLst>
                                          <p:attrName>style.visibility</p:attrName>
                                        </p:attrNameLst>
                                      </p:cBhvr>
                                      <p:to>
                                        <p:strVal val="visible"/>
                                      </p:to>
                                    </p:set>
                                  </p:childTnLst>
                                </p:cTn>
                              </p:par>
                              <p:par>
                                <p:cTn id="91" presetID="11" presetClass="entr" presetSubtype="0" fill="hold" nodeType="withEffect">
                                  <p:stCondLst>
                                    <p:cond delay="600"/>
                                  </p:stCondLst>
                                  <p:childTnLst>
                                    <p:set>
                                      <p:cBhvr>
                                        <p:cTn id="92" dur="100">
                                          <p:stCondLst>
                                            <p:cond delay="0"/>
                                          </p:stCondLst>
                                        </p:cTn>
                                        <p:tgtEl>
                                          <p:spTgt spid="192"/>
                                        </p:tgtEl>
                                        <p:attrNameLst>
                                          <p:attrName>style.visibility</p:attrName>
                                        </p:attrNameLst>
                                      </p:cBhvr>
                                      <p:to>
                                        <p:strVal val="visible"/>
                                      </p:to>
                                    </p:set>
                                  </p:childTnLst>
                                </p:cTn>
                              </p:par>
                              <p:par>
                                <p:cTn id="93" presetID="11" presetClass="entr" presetSubtype="0" fill="hold" nodeType="withEffect">
                                  <p:stCondLst>
                                    <p:cond delay="700"/>
                                  </p:stCondLst>
                                  <p:childTnLst>
                                    <p:set>
                                      <p:cBhvr>
                                        <p:cTn id="94" dur="100">
                                          <p:stCondLst>
                                            <p:cond delay="0"/>
                                          </p:stCondLst>
                                        </p:cTn>
                                        <p:tgtEl>
                                          <p:spTgt spid="190"/>
                                        </p:tgtEl>
                                        <p:attrNameLst>
                                          <p:attrName>style.visibility</p:attrName>
                                        </p:attrNameLst>
                                      </p:cBhvr>
                                      <p:to>
                                        <p:strVal val="visible"/>
                                      </p:to>
                                    </p:set>
                                  </p:childTnLst>
                                </p:cTn>
                              </p:par>
                              <p:par>
                                <p:cTn id="95" presetID="11" presetClass="entr" presetSubtype="0" fill="hold" nodeType="withEffect">
                                  <p:stCondLst>
                                    <p:cond delay="800"/>
                                  </p:stCondLst>
                                  <p:childTnLst>
                                    <p:set>
                                      <p:cBhvr>
                                        <p:cTn id="96" dur="100">
                                          <p:stCondLst>
                                            <p:cond delay="0"/>
                                          </p:stCondLst>
                                        </p:cTn>
                                        <p:tgtEl>
                                          <p:spTgt spid="191"/>
                                        </p:tgtEl>
                                        <p:attrNameLst>
                                          <p:attrName>style.visibility</p:attrName>
                                        </p:attrNameLst>
                                      </p:cBhvr>
                                      <p:to>
                                        <p:strVal val="visible"/>
                                      </p:to>
                                    </p:set>
                                  </p:childTnLst>
                                </p:cTn>
                              </p:par>
                              <p:par>
                                <p:cTn id="97" presetID="11" presetClass="entr" presetSubtype="0" fill="hold" nodeType="withEffect">
                                  <p:stCondLst>
                                    <p:cond delay="900"/>
                                  </p:stCondLst>
                                  <p:childTnLst>
                                    <p:set>
                                      <p:cBhvr>
                                        <p:cTn id="98" dur="100">
                                          <p:stCondLst>
                                            <p:cond delay="0"/>
                                          </p:stCondLst>
                                        </p:cTn>
                                        <p:tgtEl>
                                          <p:spTgt spid="192"/>
                                        </p:tgtEl>
                                        <p:attrNameLst>
                                          <p:attrName>style.visibility</p:attrName>
                                        </p:attrNameLst>
                                      </p:cBhvr>
                                      <p:to>
                                        <p:strVal val="visible"/>
                                      </p:to>
                                    </p:set>
                                  </p:childTnLst>
                                </p:cTn>
                              </p:par>
                              <p:par>
                                <p:cTn id="99" presetID="11" presetClass="entr" presetSubtype="0" fill="hold" nodeType="withEffect">
                                  <p:stCondLst>
                                    <p:cond delay="1000"/>
                                  </p:stCondLst>
                                  <p:childTnLst>
                                    <p:set>
                                      <p:cBhvr>
                                        <p:cTn id="100" dur="100">
                                          <p:stCondLst>
                                            <p:cond delay="0"/>
                                          </p:stCondLst>
                                        </p:cTn>
                                        <p:tgtEl>
                                          <p:spTgt spid="190"/>
                                        </p:tgtEl>
                                        <p:attrNameLst>
                                          <p:attrName>style.visibility</p:attrName>
                                        </p:attrNameLst>
                                      </p:cBhvr>
                                      <p:to>
                                        <p:strVal val="visible"/>
                                      </p:to>
                                    </p:set>
                                  </p:childTnLst>
                                </p:cTn>
                              </p:par>
                              <p:par>
                                <p:cTn id="101" presetID="11" presetClass="entr" presetSubtype="0" fill="hold" nodeType="withEffect">
                                  <p:stCondLst>
                                    <p:cond delay="1100"/>
                                  </p:stCondLst>
                                  <p:childTnLst>
                                    <p:set>
                                      <p:cBhvr>
                                        <p:cTn id="102" dur="100">
                                          <p:stCondLst>
                                            <p:cond delay="0"/>
                                          </p:stCondLst>
                                        </p:cTn>
                                        <p:tgtEl>
                                          <p:spTgt spid="191"/>
                                        </p:tgtEl>
                                        <p:attrNameLst>
                                          <p:attrName>style.visibility</p:attrName>
                                        </p:attrNameLst>
                                      </p:cBhvr>
                                      <p:to>
                                        <p:strVal val="visible"/>
                                      </p:to>
                                    </p:set>
                                  </p:childTnLst>
                                </p:cTn>
                              </p:par>
                              <p:par>
                                <p:cTn id="103" presetID="11" presetClass="entr" presetSubtype="0" fill="hold" nodeType="withEffect">
                                  <p:stCondLst>
                                    <p:cond delay="1200"/>
                                  </p:stCondLst>
                                  <p:childTnLst>
                                    <p:set>
                                      <p:cBhvr>
                                        <p:cTn id="104" dur="100">
                                          <p:stCondLst>
                                            <p:cond delay="0"/>
                                          </p:stCondLst>
                                        </p:cTn>
                                        <p:tgtEl>
                                          <p:spTgt spid="192"/>
                                        </p:tgtEl>
                                        <p:attrNameLst>
                                          <p:attrName>style.visibility</p:attrName>
                                        </p:attrNameLst>
                                      </p:cBhvr>
                                      <p:to>
                                        <p:strVal val="visible"/>
                                      </p:to>
                                    </p:set>
                                  </p:childTnLst>
                                </p:cTn>
                              </p:par>
                              <p:par>
                                <p:cTn id="105" presetID="11" presetClass="entr" presetSubtype="0" fill="hold" nodeType="withEffect">
                                  <p:stCondLst>
                                    <p:cond delay="1300"/>
                                  </p:stCondLst>
                                  <p:childTnLst>
                                    <p:set>
                                      <p:cBhvr>
                                        <p:cTn id="106" dur="100">
                                          <p:stCondLst>
                                            <p:cond delay="0"/>
                                          </p:stCondLst>
                                        </p:cTn>
                                        <p:tgtEl>
                                          <p:spTgt spid="190"/>
                                        </p:tgtEl>
                                        <p:attrNameLst>
                                          <p:attrName>style.visibility</p:attrName>
                                        </p:attrNameLst>
                                      </p:cBhvr>
                                      <p:to>
                                        <p:strVal val="visible"/>
                                      </p:to>
                                    </p:set>
                                  </p:childTnLst>
                                </p:cTn>
                              </p:par>
                              <p:par>
                                <p:cTn id="107" presetID="11" presetClass="entr" presetSubtype="0" fill="hold" nodeType="withEffect">
                                  <p:stCondLst>
                                    <p:cond delay="1400"/>
                                  </p:stCondLst>
                                  <p:childTnLst>
                                    <p:set>
                                      <p:cBhvr>
                                        <p:cTn id="108" dur="100">
                                          <p:stCondLst>
                                            <p:cond delay="0"/>
                                          </p:stCondLst>
                                        </p:cTn>
                                        <p:tgtEl>
                                          <p:spTgt spid="191"/>
                                        </p:tgtEl>
                                        <p:attrNameLst>
                                          <p:attrName>style.visibility</p:attrName>
                                        </p:attrNameLst>
                                      </p:cBhvr>
                                      <p:to>
                                        <p:strVal val="visible"/>
                                      </p:to>
                                    </p:set>
                                  </p:childTnLst>
                                </p:cTn>
                              </p:par>
                              <p:par>
                                <p:cTn id="109" presetID="11" presetClass="entr" presetSubtype="0" fill="hold" nodeType="withEffect">
                                  <p:stCondLst>
                                    <p:cond delay="1500"/>
                                  </p:stCondLst>
                                  <p:childTnLst>
                                    <p:set>
                                      <p:cBhvr>
                                        <p:cTn id="110" dur="100">
                                          <p:stCondLst>
                                            <p:cond delay="0"/>
                                          </p:stCondLst>
                                        </p:cTn>
                                        <p:tgtEl>
                                          <p:spTgt spid="192"/>
                                        </p:tgtEl>
                                        <p:attrNameLst>
                                          <p:attrName>style.visibility</p:attrName>
                                        </p:attrNameLst>
                                      </p:cBhvr>
                                      <p:to>
                                        <p:strVal val="visible"/>
                                      </p:to>
                                    </p:set>
                                  </p:childTnLst>
                                </p:cTn>
                              </p:par>
                              <p:par>
                                <p:cTn id="111" presetID="11" presetClass="entr" presetSubtype="0" fill="hold" nodeType="withEffect">
                                  <p:stCondLst>
                                    <p:cond delay="1600"/>
                                  </p:stCondLst>
                                  <p:childTnLst>
                                    <p:set>
                                      <p:cBhvr>
                                        <p:cTn id="112" dur="100">
                                          <p:stCondLst>
                                            <p:cond delay="0"/>
                                          </p:stCondLst>
                                        </p:cTn>
                                        <p:tgtEl>
                                          <p:spTgt spid="190"/>
                                        </p:tgtEl>
                                        <p:attrNameLst>
                                          <p:attrName>style.visibility</p:attrName>
                                        </p:attrNameLst>
                                      </p:cBhvr>
                                      <p:to>
                                        <p:strVal val="visible"/>
                                      </p:to>
                                    </p:set>
                                  </p:childTnLst>
                                </p:cTn>
                              </p:par>
                              <p:par>
                                <p:cTn id="113" presetID="11" presetClass="entr" presetSubtype="0" fill="hold" nodeType="withEffect">
                                  <p:stCondLst>
                                    <p:cond delay="1700"/>
                                  </p:stCondLst>
                                  <p:childTnLst>
                                    <p:set>
                                      <p:cBhvr>
                                        <p:cTn id="114" dur="100">
                                          <p:stCondLst>
                                            <p:cond delay="0"/>
                                          </p:stCondLst>
                                        </p:cTn>
                                        <p:tgtEl>
                                          <p:spTgt spid="191"/>
                                        </p:tgtEl>
                                        <p:attrNameLst>
                                          <p:attrName>style.visibility</p:attrName>
                                        </p:attrNameLst>
                                      </p:cBhvr>
                                      <p:to>
                                        <p:strVal val="visible"/>
                                      </p:to>
                                    </p:set>
                                  </p:childTnLst>
                                </p:cTn>
                              </p:par>
                              <p:par>
                                <p:cTn id="115" presetID="11" presetClass="entr" presetSubtype="0" fill="hold" nodeType="withEffect">
                                  <p:stCondLst>
                                    <p:cond delay="1800"/>
                                  </p:stCondLst>
                                  <p:childTnLst>
                                    <p:set>
                                      <p:cBhvr>
                                        <p:cTn id="116" dur="100">
                                          <p:stCondLst>
                                            <p:cond delay="0"/>
                                          </p:stCondLst>
                                        </p:cTn>
                                        <p:tgtEl>
                                          <p:spTgt spid="192"/>
                                        </p:tgtEl>
                                        <p:attrNameLst>
                                          <p:attrName>style.visibility</p:attrName>
                                        </p:attrNameLst>
                                      </p:cBhvr>
                                      <p:to>
                                        <p:strVal val="visible"/>
                                      </p:to>
                                    </p:set>
                                  </p:childTnLst>
                                </p:cTn>
                              </p:par>
                              <p:par>
                                <p:cTn id="117" presetID="11" presetClass="entr" presetSubtype="0" fill="hold" nodeType="withEffect">
                                  <p:stCondLst>
                                    <p:cond delay="1900"/>
                                  </p:stCondLst>
                                  <p:childTnLst>
                                    <p:set>
                                      <p:cBhvr>
                                        <p:cTn id="118" dur="100">
                                          <p:stCondLst>
                                            <p:cond delay="0"/>
                                          </p:stCondLst>
                                        </p:cTn>
                                        <p:tgtEl>
                                          <p:spTgt spid="190"/>
                                        </p:tgtEl>
                                        <p:attrNameLst>
                                          <p:attrName>style.visibility</p:attrName>
                                        </p:attrNameLst>
                                      </p:cBhvr>
                                      <p:to>
                                        <p:strVal val="visible"/>
                                      </p:to>
                                    </p:set>
                                  </p:childTnLst>
                                </p:cTn>
                              </p:par>
                              <p:par>
                                <p:cTn id="119" presetID="11" presetClass="entr" presetSubtype="0" fill="hold" nodeType="withEffect">
                                  <p:stCondLst>
                                    <p:cond delay="2000"/>
                                  </p:stCondLst>
                                  <p:childTnLst>
                                    <p:set>
                                      <p:cBhvr>
                                        <p:cTn id="120" dur="100">
                                          <p:stCondLst>
                                            <p:cond delay="0"/>
                                          </p:stCondLst>
                                        </p:cTn>
                                        <p:tgtEl>
                                          <p:spTgt spid="191"/>
                                        </p:tgtEl>
                                        <p:attrNameLst>
                                          <p:attrName>style.visibility</p:attrName>
                                        </p:attrNameLst>
                                      </p:cBhvr>
                                      <p:to>
                                        <p:strVal val="visible"/>
                                      </p:to>
                                    </p:set>
                                  </p:childTnLst>
                                </p:cTn>
                              </p:par>
                              <p:par>
                                <p:cTn id="121" presetID="11" presetClass="entr" presetSubtype="0" fill="hold" nodeType="withEffect">
                                  <p:stCondLst>
                                    <p:cond delay="2100"/>
                                  </p:stCondLst>
                                  <p:childTnLst>
                                    <p:set>
                                      <p:cBhvr>
                                        <p:cTn id="122" dur="100">
                                          <p:stCondLst>
                                            <p:cond delay="0"/>
                                          </p:stCondLst>
                                        </p:cTn>
                                        <p:tgtEl>
                                          <p:spTgt spid="192"/>
                                        </p:tgtEl>
                                        <p:attrNameLst>
                                          <p:attrName>style.visibility</p:attrName>
                                        </p:attrNameLst>
                                      </p:cBhvr>
                                      <p:to>
                                        <p:strVal val="visible"/>
                                      </p:to>
                                    </p:set>
                                  </p:childTnLst>
                                </p:cTn>
                              </p:par>
                              <p:par>
                                <p:cTn id="123" presetID="0" presetClass="path" presetSubtype="0" accel="50000" decel="50000" fill="hold" nodeType="withEffect">
                                  <p:stCondLst>
                                    <p:cond delay="0"/>
                                  </p:stCondLst>
                                  <p:childTnLst>
                                    <p:animMotion origin="layout" path="M 4.16667E-6 -1.85185E-6 L 1.40169 -0.75208 " pathEditMode="relative" rAng="0" ptsTypes="AA">
                                      <p:cBhvr>
                                        <p:cTn id="124" dur="2000" fill="hold"/>
                                        <p:tgtEl>
                                          <p:spTgt spid="190"/>
                                        </p:tgtEl>
                                        <p:attrNameLst>
                                          <p:attrName>ppt_x,ppt_y</p:attrName>
                                        </p:attrNameLst>
                                      </p:cBhvr>
                                      <p:rCtr x="70078" y="-37616"/>
                                    </p:animMotion>
                                  </p:childTnLst>
                                </p:cTn>
                              </p:par>
                              <p:par>
                                <p:cTn id="125" presetID="0" presetClass="path" presetSubtype="0" accel="50000" decel="50000" fill="hold" nodeType="withEffect">
                                  <p:stCondLst>
                                    <p:cond delay="0"/>
                                  </p:stCondLst>
                                  <p:childTnLst>
                                    <p:animMotion origin="layout" path="M 8.33333E-7 4.07407E-6 L 1.40169 -0.75209 " pathEditMode="relative" rAng="0" ptsTypes="AA">
                                      <p:cBhvr>
                                        <p:cTn id="126" dur="2000" fill="hold"/>
                                        <p:tgtEl>
                                          <p:spTgt spid="191"/>
                                        </p:tgtEl>
                                        <p:attrNameLst>
                                          <p:attrName>ppt_x,ppt_y</p:attrName>
                                        </p:attrNameLst>
                                      </p:cBhvr>
                                      <p:rCtr x="70078" y="-37616"/>
                                    </p:animMotion>
                                  </p:childTnLst>
                                </p:cTn>
                              </p:par>
                              <p:par>
                                <p:cTn id="127" presetID="0" presetClass="path" presetSubtype="0" accel="50000" decel="50000" fill="hold" nodeType="withEffect">
                                  <p:stCondLst>
                                    <p:cond delay="0"/>
                                  </p:stCondLst>
                                  <p:childTnLst>
                                    <p:animMotion origin="layout" path="M -2.5E-6 4.07407E-6 L 1.4017 -0.75209 " pathEditMode="relative" rAng="0" ptsTypes="AA">
                                      <p:cBhvr>
                                        <p:cTn id="128" dur="2000" fill="hold"/>
                                        <p:tgtEl>
                                          <p:spTgt spid="192"/>
                                        </p:tgtEl>
                                        <p:attrNameLst>
                                          <p:attrName>ppt_x,ppt_y</p:attrName>
                                        </p:attrNameLst>
                                      </p:cBhvr>
                                      <p:rCtr x="70078" y="-37616"/>
                                    </p:animMotion>
                                  </p:childTnLst>
                                </p:cTn>
                              </p:par>
                              <p:par>
                                <p:cTn id="129" presetID="11" presetClass="entr" presetSubtype="0" fill="hold" nodeType="withEffect">
                                  <p:stCondLst>
                                    <p:cond delay="0"/>
                                  </p:stCondLst>
                                  <p:childTnLst>
                                    <p:set>
                                      <p:cBhvr>
                                        <p:cTn id="130" dur="100">
                                          <p:stCondLst>
                                            <p:cond delay="0"/>
                                          </p:stCondLst>
                                        </p:cTn>
                                        <p:tgtEl>
                                          <p:spTgt spid="193"/>
                                        </p:tgtEl>
                                        <p:attrNameLst>
                                          <p:attrName>style.visibility</p:attrName>
                                        </p:attrNameLst>
                                      </p:cBhvr>
                                      <p:to>
                                        <p:strVal val="visible"/>
                                      </p:to>
                                    </p:set>
                                  </p:childTnLst>
                                </p:cTn>
                              </p:par>
                              <p:par>
                                <p:cTn id="131" presetID="11" presetClass="entr" presetSubtype="0" fill="hold" nodeType="withEffect">
                                  <p:stCondLst>
                                    <p:cond delay="200"/>
                                  </p:stCondLst>
                                  <p:childTnLst>
                                    <p:set>
                                      <p:cBhvr>
                                        <p:cTn id="132" dur="100">
                                          <p:stCondLst>
                                            <p:cond delay="0"/>
                                          </p:stCondLst>
                                        </p:cTn>
                                        <p:tgtEl>
                                          <p:spTgt spid="194"/>
                                        </p:tgtEl>
                                        <p:attrNameLst>
                                          <p:attrName>style.visibility</p:attrName>
                                        </p:attrNameLst>
                                      </p:cBhvr>
                                      <p:to>
                                        <p:strVal val="visible"/>
                                      </p:to>
                                    </p:set>
                                  </p:childTnLst>
                                </p:cTn>
                              </p:par>
                              <p:par>
                                <p:cTn id="133" presetID="11" presetClass="entr" presetSubtype="0" fill="hold" nodeType="withEffect">
                                  <p:stCondLst>
                                    <p:cond delay="300"/>
                                  </p:stCondLst>
                                  <p:childTnLst>
                                    <p:set>
                                      <p:cBhvr>
                                        <p:cTn id="134" dur="100">
                                          <p:stCondLst>
                                            <p:cond delay="0"/>
                                          </p:stCondLst>
                                        </p:cTn>
                                        <p:tgtEl>
                                          <p:spTgt spid="195"/>
                                        </p:tgtEl>
                                        <p:attrNameLst>
                                          <p:attrName>style.visibility</p:attrName>
                                        </p:attrNameLst>
                                      </p:cBhvr>
                                      <p:to>
                                        <p:strVal val="visible"/>
                                      </p:to>
                                    </p:set>
                                  </p:childTnLst>
                                </p:cTn>
                              </p:par>
                              <p:par>
                                <p:cTn id="135" presetID="11" presetClass="entr" presetSubtype="0" fill="hold" nodeType="withEffect">
                                  <p:stCondLst>
                                    <p:cond delay="400"/>
                                  </p:stCondLst>
                                  <p:childTnLst>
                                    <p:set>
                                      <p:cBhvr>
                                        <p:cTn id="136" dur="100">
                                          <p:stCondLst>
                                            <p:cond delay="0"/>
                                          </p:stCondLst>
                                        </p:cTn>
                                        <p:tgtEl>
                                          <p:spTgt spid="193"/>
                                        </p:tgtEl>
                                        <p:attrNameLst>
                                          <p:attrName>style.visibility</p:attrName>
                                        </p:attrNameLst>
                                      </p:cBhvr>
                                      <p:to>
                                        <p:strVal val="visible"/>
                                      </p:to>
                                    </p:set>
                                  </p:childTnLst>
                                </p:cTn>
                              </p:par>
                              <p:par>
                                <p:cTn id="137" presetID="11" presetClass="entr" presetSubtype="0" fill="hold" nodeType="withEffect">
                                  <p:stCondLst>
                                    <p:cond delay="500"/>
                                  </p:stCondLst>
                                  <p:childTnLst>
                                    <p:set>
                                      <p:cBhvr>
                                        <p:cTn id="138" dur="100">
                                          <p:stCondLst>
                                            <p:cond delay="0"/>
                                          </p:stCondLst>
                                        </p:cTn>
                                        <p:tgtEl>
                                          <p:spTgt spid="194"/>
                                        </p:tgtEl>
                                        <p:attrNameLst>
                                          <p:attrName>style.visibility</p:attrName>
                                        </p:attrNameLst>
                                      </p:cBhvr>
                                      <p:to>
                                        <p:strVal val="visible"/>
                                      </p:to>
                                    </p:set>
                                  </p:childTnLst>
                                </p:cTn>
                              </p:par>
                              <p:par>
                                <p:cTn id="139" presetID="11" presetClass="entr" presetSubtype="0" fill="hold" nodeType="withEffect">
                                  <p:stCondLst>
                                    <p:cond delay="600"/>
                                  </p:stCondLst>
                                  <p:childTnLst>
                                    <p:set>
                                      <p:cBhvr>
                                        <p:cTn id="140" dur="100">
                                          <p:stCondLst>
                                            <p:cond delay="0"/>
                                          </p:stCondLst>
                                        </p:cTn>
                                        <p:tgtEl>
                                          <p:spTgt spid="195"/>
                                        </p:tgtEl>
                                        <p:attrNameLst>
                                          <p:attrName>style.visibility</p:attrName>
                                        </p:attrNameLst>
                                      </p:cBhvr>
                                      <p:to>
                                        <p:strVal val="visible"/>
                                      </p:to>
                                    </p:set>
                                  </p:childTnLst>
                                </p:cTn>
                              </p:par>
                              <p:par>
                                <p:cTn id="141" presetID="11" presetClass="entr" presetSubtype="0" fill="hold" nodeType="withEffect">
                                  <p:stCondLst>
                                    <p:cond delay="700"/>
                                  </p:stCondLst>
                                  <p:childTnLst>
                                    <p:set>
                                      <p:cBhvr>
                                        <p:cTn id="142" dur="100">
                                          <p:stCondLst>
                                            <p:cond delay="0"/>
                                          </p:stCondLst>
                                        </p:cTn>
                                        <p:tgtEl>
                                          <p:spTgt spid="193"/>
                                        </p:tgtEl>
                                        <p:attrNameLst>
                                          <p:attrName>style.visibility</p:attrName>
                                        </p:attrNameLst>
                                      </p:cBhvr>
                                      <p:to>
                                        <p:strVal val="visible"/>
                                      </p:to>
                                    </p:set>
                                  </p:childTnLst>
                                </p:cTn>
                              </p:par>
                              <p:par>
                                <p:cTn id="143" presetID="11" presetClass="entr" presetSubtype="0" fill="hold" nodeType="withEffect">
                                  <p:stCondLst>
                                    <p:cond delay="800"/>
                                  </p:stCondLst>
                                  <p:childTnLst>
                                    <p:set>
                                      <p:cBhvr>
                                        <p:cTn id="144" dur="100">
                                          <p:stCondLst>
                                            <p:cond delay="0"/>
                                          </p:stCondLst>
                                        </p:cTn>
                                        <p:tgtEl>
                                          <p:spTgt spid="194"/>
                                        </p:tgtEl>
                                        <p:attrNameLst>
                                          <p:attrName>style.visibility</p:attrName>
                                        </p:attrNameLst>
                                      </p:cBhvr>
                                      <p:to>
                                        <p:strVal val="visible"/>
                                      </p:to>
                                    </p:set>
                                  </p:childTnLst>
                                </p:cTn>
                              </p:par>
                              <p:par>
                                <p:cTn id="145" presetID="11" presetClass="entr" presetSubtype="0" fill="hold" nodeType="withEffect">
                                  <p:stCondLst>
                                    <p:cond delay="900"/>
                                  </p:stCondLst>
                                  <p:childTnLst>
                                    <p:set>
                                      <p:cBhvr>
                                        <p:cTn id="146" dur="100">
                                          <p:stCondLst>
                                            <p:cond delay="0"/>
                                          </p:stCondLst>
                                        </p:cTn>
                                        <p:tgtEl>
                                          <p:spTgt spid="195"/>
                                        </p:tgtEl>
                                        <p:attrNameLst>
                                          <p:attrName>style.visibility</p:attrName>
                                        </p:attrNameLst>
                                      </p:cBhvr>
                                      <p:to>
                                        <p:strVal val="visible"/>
                                      </p:to>
                                    </p:set>
                                  </p:childTnLst>
                                </p:cTn>
                              </p:par>
                              <p:par>
                                <p:cTn id="147" presetID="11" presetClass="entr" presetSubtype="0" fill="hold" nodeType="withEffect">
                                  <p:stCondLst>
                                    <p:cond delay="1000"/>
                                  </p:stCondLst>
                                  <p:childTnLst>
                                    <p:set>
                                      <p:cBhvr>
                                        <p:cTn id="148" dur="100">
                                          <p:stCondLst>
                                            <p:cond delay="0"/>
                                          </p:stCondLst>
                                        </p:cTn>
                                        <p:tgtEl>
                                          <p:spTgt spid="193"/>
                                        </p:tgtEl>
                                        <p:attrNameLst>
                                          <p:attrName>style.visibility</p:attrName>
                                        </p:attrNameLst>
                                      </p:cBhvr>
                                      <p:to>
                                        <p:strVal val="visible"/>
                                      </p:to>
                                    </p:set>
                                  </p:childTnLst>
                                </p:cTn>
                              </p:par>
                              <p:par>
                                <p:cTn id="149" presetID="11" presetClass="entr" presetSubtype="0" fill="hold" nodeType="withEffect">
                                  <p:stCondLst>
                                    <p:cond delay="1100"/>
                                  </p:stCondLst>
                                  <p:childTnLst>
                                    <p:set>
                                      <p:cBhvr>
                                        <p:cTn id="150" dur="100">
                                          <p:stCondLst>
                                            <p:cond delay="0"/>
                                          </p:stCondLst>
                                        </p:cTn>
                                        <p:tgtEl>
                                          <p:spTgt spid="194"/>
                                        </p:tgtEl>
                                        <p:attrNameLst>
                                          <p:attrName>style.visibility</p:attrName>
                                        </p:attrNameLst>
                                      </p:cBhvr>
                                      <p:to>
                                        <p:strVal val="visible"/>
                                      </p:to>
                                    </p:set>
                                  </p:childTnLst>
                                </p:cTn>
                              </p:par>
                              <p:par>
                                <p:cTn id="151" presetID="11" presetClass="entr" presetSubtype="0" fill="hold" nodeType="withEffect">
                                  <p:stCondLst>
                                    <p:cond delay="1200"/>
                                  </p:stCondLst>
                                  <p:childTnLst>
                                    <p:set>
                                      <p:cBhvr>
                                        <p:cTn id="152" dur="100">
                                          <p:stCondLst>
                                            <p:cond delay="0"/>
                                          </p:stCondLst>
                                        </p:cTn>
                                        <p:tgtEl>
                                          <p:spTgt spid="195"/>
                                        </p:tgtEl>
                                        <p:attrNameLst>
                                          <p:attrName>style.visibility</p:attrName>
                                        </p:attrNameLst>
                                      </p:cBhvr>
                                      <p:to>
                                        <p:strVal val="visible"/>
                                      </p:to>
                                    </p:set>
                                  </p:childTnLst>
                                </p:cTn>
                              </p:par>
                              <p:par>
                                <p:cTn id="153" presetID="11" presetClass="entr" presetSubtype="0" fill="hold" nodeType="withEffect">
                                  <p:stCondLst>
                                    <p:cond delay="1300"/>
                                  </p:stCondLst>
                                  <p:childTnLst>
                                    <p:set>
                                      <p:cBhvr>
                                        <p:cTn id="154" dur="100">
                                          <p:stCondLst>
                                            <p:cond delay="0"/>
                                          </p:stCondLst>
                                        </p:cTn>
                                        <p:tgtEl>
                                          <p:spTgt spid="193"/>
                                        </p:tgtEl>
                                        <p:attrNameLst>
                                          <p:attrName>style.visibility</p:attrName>
                                        </p:attrNameLst>
                                      </p:cBhvr>
                                      <p:to>
                                        <p:strVal val="visible"/>
                                      </p:to>
                                    </p:set>
                                  </p:childTnLst>
                                </p:cTn>
                              </p:par>
                              <p:par>
                                <p:cTn id="155" presetID="11" presetClass="entr" presetSubtype="0" fill="hold" nodeType="withEffect">
                                  <p:stCondLst>
                                    <p:cond delay="1400"/>
                                  </p:stCondLst>
                                  <p:childTnLst>
                                    <p:set>
                                      <p:cBhvr>
                                        <p:cTn id="156" dur="100">
                                          <p:stCondLst>
                                            <p:cond delay="0"/>
                                          </p:stCondLst>
                                        </p:cTn>
                                        <p:tgtEl>
                                          <p:spTgt spid="194"/>
                                        </p:tgtEl>
                                        <p:attrNameLst>
                                          <p:attrName>style.visibility</p:attrName>
                                        </p:attrNameLst>
                                      </p:cBhvr>
                                      <p:to>
                                        <p:strVal val="visible"/>
                                      </p:to>
                                    </p:set>
                                  </p:childTnLst>
                                </p:cTn>
                              </p:par>
                              <p:par>
                                <p:cTn id="157" presetID="11" presetClass="entr" presetSubtype="0" fill="hold" nodeType="withEffect">
                                  <p:stCondLst>
                                    <p:cond delay="1500"/>
                                  </p:stCondLst>
                                  <p:childTnLst>
                                    <p:set>
                                      <p:cBhvr>
                                        <p:cTn id="158" dur="100">
                                          <p:stCondLst>
                                            <p:cond delay="0"/>
                                          </p:stCondLst>
                                        </p:cTn>
                                        <p:tgtEl>
                                          <p:spTgt spid="195"/>
                                        </p:tgtEl>
                                        <p:attrNameLst>
                                          <p:attrName>style.visibility</p:attrName>
                                        </p:attrNameLst>
                                      </p:cBhvr>
                                      <p:to>
                                        <p:strVal val="visible"/>
                                      </p:to>
                                    </p:set>
                                  </p:childTnLst>
                                </p:cTn>
                              </p:par>
                              <p:par>
                                <p:cTn id="159" presetID="11" presetClass="entr" presetSubtype="0" fill="hold" nodeType="withEffect">
                                  <p:stCondLst>
                                    <p:cond delay="1600"/>
                                  </p:stCondLst>
                                  <p:childTnLst>
                                    <p:set>
                                      <p:cBhvr>
                                        <p:cTn id="160" dur="100">
                                          <p:stCondLst>
                                            <p:cond delay="0"/>
                                          </p:stCondLst>
                                        </p:cTn>
                                        <p:tgtEl>
                                          <p:spTgt spid="193"/>
                                        </p:tgtEl>
                                        <p:attrNameLst>
                                          <p:attrName>style.visibility</p:attrName>
                                        </p:attrNameLst>
                                      </p:cBhvr>
                                      <p:to>
                                        <p:strVal val="visible"/>
                                      </p:to>
                                    </p:set>
                                  </p:childTnLst>
                                </p:cTn>
                              </p:par>
                              <p:par>
                                <p:cTn id="161" presetID="11" presetClass="entr" presetSubtype="0" fill="hold" nodeType="withEffect">
                                  <p:stCondLst>
                                    <p:cond delay="1700"/>
                                  </p:stCondLst>
                                  <p:childTnLst>
                                    <p:set>
                                      <p:cBhvr>
                                        <p:cTn id="162" dur="100">
                                          <p:stCondLst>
                                            <p:cond delay="0"/>
                                          </p:stCondLst>
                                        </p:cTn>
                                        <p:tgtEl>
                                          <p:spTgt spid="194"/>
                                        </p:tgtEl>
                                        <p:attrNameLst>
                                          <p:attrName>style.visibility</p:attrName>
                                        </p:attrNameLst>
                                      </p:cBhvr>
                                      <p:to>
                                        <p:strVal val="visible"/>
                                      </p:to>
                                    </p:set>
                                  </p:childTnLst>
                                </p:cTn>
                              </p:par>
                              <p:par>
                                <p:cTn id="163" presetID="11" presetClass="entr" presetSubtype="0" fill="hold" nodeType="withEffect">
                                  <p:stCondLst>
                                    <p:cond delay="1800"/>
                                  </p:stCondLst>
                                  <p:childTnLst>
                                    <p:set>
                                      <p:cBhvr>
                                        <p:cTn id="164" dur="100">
                                          <p:stCondLst>
                                            <p:cond delay="0"/>
                                          </p:stCondLst>
                                        </p:cTn>
                                        <p:tgtEl>
                                          <p:spTgt spid="195"/>
                                        </p:tgtEl>
                                        <p:attrNameLst>
                                          <p:attrName>style.visibility</p:attrName>
                                        </p:attrNameLst>
                                      </p:cBhvr>
                                      <p:to>
                                        <p:strVal val="visible"/>
                                      </p:to>
                                    </p:set>
                                  </p:childTnLst>
                                </p:cTn>
                              </p:par>
                              <p:par>
                                <p:cTn id="165" presetID="11" presetClass="entr" presetSubtype="0" fill="hold" nodeType="withEffect">
                                  <p:stCondLst>
                                    <p:cond delay="1900"/>
                                  </p:stCondLst>
                                  <p:childTnLst>
                                    <p:set>
                                      <p:cBhvr>
                                        <p:cTn id="166" dur="100">
                                          <p:stCondLst>
                                            <p:cond delay="0"/>
                                          </p:stCondLst>
                                        </p:cTn>
                                        <p:tgtEl>
                                          <p:spTgt spid="193"/>
                                        </p:tgtEl>
                                        <p:attrNameLst>
                                          <p:attrName>style.visibility</p:attrName>
                                        </p:attrNameLst>
                                      </p:cBhvr>
                                      <p:to>
                                        <p:strVal val="visible"/>
                                      </p:to>
                                    </p:set>
                                  </p:childTnLst>
                                </p:cTn>
                              </p:par>
                              <p:par>
                                <p:cTn id="167" presetID="11" presetClass="entr" presetSubtype="0" fill="hold" nodeType="withEffect">
                                  <p:stCondLst>
                                    <p:cond delay="2000"/>
                                  </p:stCondLst>
                                  <p:childTnLst>
                                    <p:set>
                                      <p:cBhvr>
                                        <p:cTn id="168" dur="100">
                                          <p:stCondLst>
                                            <p:cond delay="0"/>
                                          </p:stCondLst>
                                        </p:cTn>
                                        <p:tgtEl>
                                          <p:spTgt spid="194"/>
                                        </p:tgtEl>
                                        <p:attrNameLst>
                                          <p:attrName>style.visibility</p:attrName>
                                        </p:attrNameLst>
                                      </p:cBhvr>
                                      <p:to>
                                        <p:strVal val="visible"/>
                                      </p:to>
                                    </p:set>
                                  </p:childTnLst>
                                </p:cTn>
                              </p:par>
                              <p:par>
                                <p:cTn id="169" presetID="11" presetClass="entr" presetSubtype="0" fill="hold" nodeType="withEffect">
                                  <p:stCondLst>
                                    <p:cond delay="2100"/>
                                  </p:stCondLst>
                                  <p:childTnLst>
                                    <p:set>
                                      <p:cBhvr>
                                        <p:cTn id="170" dur="100">
                                          <p:stCondLst>
                                            <p:cond delay="0"/>
                                          </p:stCondLst>
                                        </p:cTn>
                                        <p:tgtEl>
                                          <p:spTgt spid="195"/>
                                        </p:tgtEl>
                                        <p:attrNameLst>
                                          <p:attrName>style.visibility</p:attrName>
                                        </p:attrNameLst>
                                      </p:cBhvr>
                                      <p:to>
                                        <p:strVal val="visible"/>
                                      </p:to>
                                    </p:set>
                                  </p:childTnLst>
                                </p:cTn>
                              </p:par>
                              <p:par>
                                <p:cTn id="171" presetID="0" presetClass="path" presetSubtype="0" accel="50000" decel="50000" fill="hold" nodeType="withEffect">
                                  <p:stCondLst>
                                    <p:cond delay="0"/>
                                  </p:stCondLst>
                                  <p:childTnLst>
                                    <p:animMotion origin="layout" path="M 4.375E-6 3.7037E-7 L 1.40169 -0.75208 " pathEditMode="relative" rAng="0" ptsTypes="AA">
                                      <p:cBhvr>
                                        <p:cTn id="172" dur="2000" fill="hold"/>
                                        <p:tgtEl>
                                          <p:spTgt spid="193"/>
                                        </p:tgtEl>
                                        <p:attrNameLst>
                                          <p:attrName>ppt_x,ppt_y</p:attrName>
                                        </p:attrNameLst>
                                      </p:cBhvr>
                                      <p:rCtr x="70078" y="-37616"/>
                                    </p:animMotion>
                                  </p:childTnLst>
                                </p:cTn>
                              </p:par>
                              <p:par>
                                <p:cTn id="173" presetID="0" presetClass="path" presetSubtype="0" accel="50000" decel="50000" fill="hold" nodeType="withEffect">
                                  <p:stCondLst>
                                    <p:cond delay="0"/>
                                  </p:stCondLst>
                                  <p:childTnLst>
                                    <p:animMotion origin="layout" path="M 8.33333E-7 4.07407E-6 L 1.40169 -0.75209 " pathEditMode="relative" rAng="0" ptsTypes="AA">
                                      <p:cBhvr>
                                        <p:cTn id="174" dur="2000" fill="hold"/>
                                        <p:tgtEl>
                                          <p:spTgt spid="194"/>
                                        </p:tgtEl>
                                        <p:attrNameLst>
                                          <p:attrName>ppt_x,ppt_y</p:attrName>
                                        </p:attrNameLst>
                                      </p:cBhvr>
                                      <p:rCtr x="70078" y="-37616"/>
                                    </p:animMotion>
                                  </p:childTnLst>
                                </p:cTn>
                              </p:par>
                              <p:par>
                                <p:cTn id="175" presetID="0" presetClass="path" presetSubtype="0" accel="50000" decel="50000" fill="hold" nodeType="withEffect">
                                  <p:stCondLst>
                                    <p:cond delay="0"/>
                                  </p:stCondLst>
                                  <p:childTnLst>
                                    <p:animMotion origin="layout" path="M -2.5E-6 4.07407E-6 L 1.4017 -0.75209 " pathEditMode="relative" rAng="0" ptsTypes="AA">
                                      <p:cBhvr>
                                        <p:cTn id="176" dur="2000" fill="hold"/>
                                        <p:tgtEl>
                                          <p:spTgt spid="195"/>
                                        </p:tgtEl>
                                        <p:attrNameLst>
                                          <p:attrName>ppt_x,ppt_y</p:attrName>
                                        </p:attrNameLst>
                                      </p:cBhvr>
                                      <p:rCtr x="70078" y="-37616"/>
                                    </p:animMotion>
                                  </p:childTnLst>
                                </p:cTn>
                              </p:par>
                              <p:par>
                                <p:cTn id="177" presetID="10" presetClass="entr" presetSubtype="0" fill="hold" nodeType="withEffect">
                                  <p:stCondLst>
                                    <p:cond delay="1000"/>
                                  </p:stCondLst>
                                  <p:childTnLst>
                                    <p:set>
                                      <p:cBhvr>
                                        <p:cTn id="178" dur="1" fill="hold">
                                          <p:stCondLst>
                                            <p:cond delay="0"/>
                                          </p:stCondLst>
                                        </p:cTn>
                                        <p:tgtEl>
                                          <p:spTgt spid="172"/>
                                        </p:tgtEl>
                                        <p:attrNameLst>
                                          <p:attrName>style.visibility</p:attrName>
                                        </p:attrNameLst>
                                      </p:cBhvr>
                                      <p:to>
                                        <p:strVal val="visible"/>
                                      </p:to>
                                    </p:set>
                                    <p:animEffect transition="in" filter="fade">
                                      <p:cBhvr>
                                        <p:cTn id="179" dur="500"/>
                                        <p:tgtEl>
                                          <p:spTgt spid="172"/>
                                        </p:tgtEl>
                                      </p:cBhvr>
                                    </p:animEffect>
                                  </p:childTnLst>
                                </p:cTn>
                              </p:par>
                              <p:par>
                                <p:cTn id="180" presetID="10" presetClass="entr" presetSubtype="0" fill="hold" nodeType="withEffect">
                                  <p:stCondLst>
                                    <p:cond delay="50"/>
                                  </p:stCondLst>
                                  <p:childTnLst>
                                    <p:set>
                                      <p:cBhvr>
                                        <p:cTn id="181" dur="1" fill="hold">
                                          <p:stCondLst>
                                            <p:cond delay="0"/>
                                          </p:stCondLst>
                                        </p:cTn>
                                        <p:tgtEl>
                                          <p:spTgt spid="184"/>
                                        </p:tgtEl>
                                        <p:attrNameLst>
                                          <p:attrName>style.visibility</p:attrName>
                                        </p:attrNameLst>
                                      </p:cBhvr>
                                      <p:to>
                                        <p:strVal val="visible"/>
                                      </p:to>
                                    </p:set>
                                    <p:animEffect transition="in" filter="fade">
                                      <p:cBhvr>
                                        <p:cTn id="182" dur="500"/>
                                        <p:tgtEl>
                                          <p:spTgt spid="184"/>
                                        </p:tgtEl>
                                      </p:cBhvr>
                                    </p:animEffect>
                                  </p:childTnLst>
                                </p:cTn>
                              </p:par>
                              <p:par>
                                <p:cTn id="183" presetID="26" presetClass="emph" presetSubtype="0" repeatCount="indefinite" fill="hold" nodeType="withEffect">
                                  <p:stCondLst>
                                    <p:cond delay="50"/>
                                  </p:stCondLst>
                                  <p:childTnLst>
                                    <p:animEffect transition="out" filter="fade">
                                      <p:cBhvr>
                                        <p:cTn id="184" dur="500" tmFilter="0, 0; .2, .5; .8, .5; 1, 0"/>
                                        <p:tgtEl>
                                          <p:spTgt spid="184"/>
                                        </p:tgtEl>
                                      </p:cBhvr>
                                    </p:animEffect>
                                    <p:animScale>
                                      <p:cBhvr>
                                        <p:cTn id="185" dur="250" autoRev="1" fill="hold"/>
                                        <p:tgtEl>
                                          <p:spTgt spid="184"/>
                                        </p:tgtEl>
                                      </p:cBhvr>
                                      <p:by x="105000" y="105000"/>
                                    </p:animScale>
                                  </p:childTnLst>
                                </p:cTn>
                              </p:par>
                              <p:par>
                                <p:cTn id="186" presetID="10" presetClass="entr" presetSubtype="0" fill="hold" nodeType="withEffect">
                                  <p:stCondLst>
                                    <p:cond delay="0"/>
                                  </p:stCondLst>
                                  <p:childTnLst>
                                    <p:set>
                                      <p:cBhvr>
                                        <p:cTn id="187" dur="1" fill="hold">
                                          <p:stCondLst>
                                            <p:cond delay="0"/>
                                          </p:stCondLst>
                                        </p:cTn>
                                        <p:tgtEl>
                                          <p:spTgt spid="183"/>
                                        </p:tgtEl>
                                        <p:attrNameLst>
                                          <p:attrName>style.visibility</p:attrName>
                                        </p:attrNameLst>
                                      </p:cBhvr>
                                      <p:to>
                                        <p:strVal val="visible"/>
                                      </p:to>
                                    </p:set>
                                    <p:animEffect transition="in" filter="fade">
                                      <p:cBhvr>
                                        <p:cTn id="188" dur="500"/>
                                        <p:tgtEl>
                                          <p:spTgt spid="183"/>
                                        </p:tgtEl>
                                      </p:cBhvr>
                                    </p:animEffect>
                                  </p:childTnLst>
                                </p:cTn>
                              </p:par>
                              <p:par>
                                <p:cTn id="189" presetID="26" presetClass="emph" presetSubtype="0" repeatCount="indefinite" fill="hold" nodeType="withEffect">
                                  <p:stCondLst>
                                    <p:cond delay="0"/>
                                  </p:stCondLst>
                                  <p:endCondLst>
                                    <p:cond evt="onNext" delay="0">
                                      <p:tgtEl>
                                        <p:sldTgt/>
                                      </p:tgtEl>
                                    </p:cond>
                                  </p:endCondLst>
                                  <p:childTnLst>
                                    <p:animEffect transition="out" filter="fade">
                                      <p:cBhvr>
                                        <p:cTn id="190" dur="500" tmFilter="0, 0; .2, .5; .8, .5; 1, 0"/>
                                        <p:tgtEl>
                                          <p:spTgt spid="183"/>
                                        </p:tgtEl>
                                      </p:cBhvr>
                                    </p:animEffect>
                                    <p:animScale>
                                      <p:cBhvr>
                                        <p:cTn id="191" dur="250" autoRev="1" fill="hold"/>
                                        <p:tgtEl>
                                          <p:spTgt spid="183"/>
                                        </p:tgtEl>
                                      </p:cBhvr>
                                      <p:by x="105000" y="105000"/>
                                    </p:animScale>
                                  </p:childTnLst>
                                </p:cTn>
                              </p:par>
                              <p:par>
                                <p:cTn id="192" presetID="10" presetClass="entr" presetSubtype="0" fill="hold" nodeType="withEffect">
                                  <p:stCondLst>
                                    <p:cond delay="50"/>
                                  </p:stCondLst>
                                  <p:childTnLst>
                                    <p:set>
                                      <p:cBhvr>
                                        <p:cTn id="193" dur="1" fill="hold">
                                          <p:stCondLst>
                                            <p:cond delay="0"/>
                                          </p:stCondLst>
                                        </p:cTn>
                                        <p:tgtEl>
                                          <p:spTgt spid="182"/>
                                        </p:tgtEl>
                                        <p:attrNameLst>
                                          <p:attrName>style.visibility</p:attrName>
                                        </p:attrNameLst>
                                      </p:cBhvr>
                                      <p:to>
                                        <p:strVal val="visible"/>
                                      </p:to>
                                    </p:set>
                                    <p:animEffect transition="in" filter="fade">
                                      <p:cBhvr>
                                        <p:cTn id="194" dur="500"/>
                                        <p:tgtEl>
                                          <p:spTgt spid="182"/>
                                        </p:tgtEl>
                                      </p:cBhvr>
                                    </p:animEffect>
                                  </p:childTnLst>
                                </p:cTn>
                              </p:par>
                              <p:par>
                                <p:cTn id="195" presetID="26" presetClass="emph" presetSubtype="0" repeatCount="indefinite" fill="hold" nodeType="withEffect">
                                  <p:stCondLst>
                                    <p:cond delay="50"/>
                                  </p:stCondLst>
                                  <p:childTnLst>
                                    <p:animEffect transition="out" filter="fade">
                                      <p:cBhvr>
                                        <p:cTn id="196" dur="500" tmFilter="0, 0; .2, .5; .8, .5; 1, 0"/>
                                        <p:tgtEl>
                                          <p:spTgt spid="182"/>
                                        </p:tgtEl>
                                      </p:cBhvr>
                                    </p:animEffect>
                                    <p:animScale>
                                      <p:cBhvr>
                                        <p:cTn id="197" dur="250" autoRev="1" fill="hold"/>
                                        <p:tgtEl>
                                          <p:spTgt spid="182"/>
                                        </p:tgtEl>
                                      </p:cBhvr>
                                      <p:by x="105000" y="105000"/>
                                    </p:animScale>
                                  </p:childTnLst>
                                </p:cTn>
                              </p:par>
                            </p:childTnLst>
                          </p:cTn>
                        </p:par>
                        <p:par>
                          <p:cTn id="198" fill="hold">
                            <p:stCondLst>
                              <p:cond delay="4300"/>
                            </p:stCondLst>
                            <p:childTnLst>
                              <p:par>
                                <p:cTn id="199" presetID="53" presetClass="entr" presetSubtype="16" fill="hold" grpId="0" nodeType="afterEffect">
                                  <p:stCondLst>
                                    <p:cond delay="0"/>
                                  </p:stCondLst>
                                  <p:childTnLst>
                                    <p:set>
                                      <p:cBhvr>
                                        <p:cTn id="200" dur="1" fill="hold">
                                          <p:stCondLst>
                                            <p:cond delay="0"/>
                                          </p:stCondLst>
                                        </p:cTn>
                                        <p:tgtEl>
                                          <p:spTgt spid="196"/>
                                        </p:tgtEl>
                                        <p:attrNameLst>
                                          <p:attrName>style.visibility</p:attrName>
                                        </p:attrNameLst>
                                      </p:cBhvr>
                                      <p:to>
                                        <p:strVal val="visible"/>
                                      </p:to>
                                    </p:set>
                                    <p:anim calcmode="lin" valueType="num">
                                      <p:cBhvr>
                                        <p:cTn id="201" dur="500" fill="hold"/>
                                        <p:tgtEl>
                                          <p:spTgt spid="196"/>
                                        </p:tgtEl>
                                        <p:attrNameLst>
                                          <p:attrName>ppt_w</p:attrName>
                                        </p:attrNameLst>
                                      </p:cBhvr>
                                      <p:tavLst>
                                        <p:tav tm="0">
                                          <p:val>
                                            <p:fltVal val="0"/>
                                          </p:val>
                                        </p:tav>
                                        <p:tav tm="100000">
                                          <p:val>
                                            <p:strVal val="#ppt_w"/>
                                          </p:val>
                                        </p:tav>
                                      </p:tavLst>
                                    </p:anim>
                                    <p:anim calcmode="lin" valueType="num">
                                      <p:cBhvr>
                                        <p:cTn id="202" dur="500" fill="hold"/>
                                        <p:tgtEl>
                                          <p:spTgt spid="196"/>
                                        </p:tgtEl>
                                        <p:attrNameLst>
                                          <p:attrName>ppt_h</p:attrName>
                                        </p:attrNameLst>
                                      </p:cBhvr>
                                      <p:tavLst>
                                        <p:tav tm="0">
                                          <p:val>
                                            <p:fltVal val="0"/>
                                          </p:val>
                                        </p:tav>
                                        <p:tav tm="100000">
                                          <p:val>
                                            <p:strVal val="#ppt_h"/>
                                          </p:val>
                                        </p:tav>
                                      </p:tavLst>
                                    </p:anim>
                                    <p:animEffect transition="in" filter="fade">
                                      <p:cBhvr>
                                        <p:cTn id="203" dur="500"/>
                                        <p:tgtEl>
                                          <p:spTgt spid="196"/>
                                        </p:tgtEl>
                                      </p:cBhvr>
                                    </p:animEffect>
                                  </p:childTnLst>
                                </p:cTn>
                              </p:par>
                            </p:childTnLst>
                          </p:cTn>
                        </p:par>
                        <p:par>
                          <p:cTn id="204" fill="hold">
                            <p:stCondLst>
                              <p:cond delay="4800"/>
                            </p:stCondLst>
                            <p:childTnLst>
                              <p:par>
                                <p:cTn id="205" presetID="53" presetClass="entr" presetSubtype="16" fill="hold" grpId="0" nodeType="afterEffect">
                                  <p:stCondLst>
                                    <p:cond delay="0"/>
                                  </p:stCondLst>
                                  <p:childTnLst>
                                    <p:set>
                                      <p:cBhvr>
                                        <p:cTn id="206" dur="1" fill="hold">
                                          <p:stCondLst>
                                            <p:cond delay="0"/>
                                          </p:stCondLst>
                                        </p:cTn>
                                        <p:tgtEl>
                                          <p:spTgt spid="35"/>
                                        </p:tgtEl>
                                        <p:attrNameLst>
                                          <p:attrName>style.visibility</p:attrName>
                                        </p:attrNameLst>
                                      </p:cBhvr>
                                      <p:to>
                                        <p:strVal val="visible"/>
                                      </p:to>
                                    </p:set>
                                    <p:anim calcmode="lin" valueType="num">
                                      <p:cBhvr>
                                        <p:cTn id="207" dur="500" fill="hold"/>
                                        <p:tgtEl>
                                          <p:spTgt spid="35"/>
                                        </p:tgtEl>
                                        <p:attrNameLst>
                                          <p:attrName>ppt_w</p:attrName>
                                        </p:attrNameLst>
                                      </p:cBhvr>
                                      <p:tavLst>
                                        <p:tav tm="0">
                                          <p:val>
                                            <p:fltVal val="0"/>
                                          </p:val>
                                        </p:tav>
                                        <p:tav tm="100000">
                                          <p:val>
                                            <p:strVal val="#ppt_w"/>
                                          </p:val>
                                        </p:tav>
                                      </p:tavLst>
                                    </p:anim>
                                    <p:anim calcmode="lin" valueType="num">
                                      <p:cBhvr>
                                        <p:cTn id="208" dur="500" fill="hold"/>
                                        <p:tgtEl>
                                          <p:spTgt spid="35"/>
                                        </p:tgtEl>
                                        <p:attrNameLst>
                                          <p:attrName>ppt_h</p:attrName>
                                        </p:attrNameLst>
                                      </p:cBhvr>
                                      <p:tavLst>
                                        <p:tav tm="0">
                                          <p:val>
                                            <p:fltVal val="0"/>
                                          </p:val>
                                        </p:tav>
                                        <p:tav tm="100000">
                                          <p:val>
                                            <p:strVal val="#ppt_h"/>
                                          </p:val>
                                        </p:tav>
                                      </p:tavLst>
                                    </p:anim>
                                    <p:animEffect transition="in" filter="fade">
                                      <p:cBhvr>
                                        <p:cTn id="209"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6" grpId="0"/>
      <p:bldP spid="3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44"/>
          <p:cNvSpPr>
            <a:spLocks noChangeArrowheads="1"/>
          </p:cNvSpPr>
          <p:nvPr/>
        </p:nvSpPr>
        <p:spPr bwMode="auto">
          <a:xfrm>
            <a:off x="1459607" y="500436"/>
            <a:ext cx="4253728" cy="541634"/>
          </a:xfrm>
          <a:prstGeom prst="rect">
            <a:avLst/>
          </a:prstGeom>
          <a:noFill/>
          <a:ln w="9525" algn="ctr">
            <a:noFill/>
            <a:miter lim="800000"/>
            <a:headEnd/>
            <a:tailEnd/>
          </a:ln>
        </p:spPr>
        <p:txBody>
          <a:bodyPr wrap="square" lIns="109678" tIns="54838" rIns="109678" bIns="54838">
            <a:spAutoFit/>
          </a:bodyPr>
          <a:lstStyle/>
          <a:p>
            <a:pPr eaLnBrk="0" hangingPunct="0"/>
            <a:r>
              <a:rPr lang="zh-CN" altLang="en-US" sz="2800" b="1" dirty="0" smtClean="0">
                <a:solidFill>
                  <a:srgbClr val="000000"/>
                </a:solidFill>
                <a:latin typeface="微软雅黑" pitchFamily="34" charset="-122"/>
                <a:ea typeface="微软雅黑" pitchFamily="34" charset="-122"/>
              </a:rPr>
              <a:t>点击这里输入您</a:t>
            </a:r>
            <a:r>
              <a:rPr lang="zh-CN" altLang="en-US" sz="2800" b="1" dirty="0">
                <a:solidFill>
                  <a:srgbClr val="000000"/>
                </a:solidFill>
                <a:latin typeface="微软雅黑" pitchFamily="34" charset="-122"/>
                <a:ea typeface="微软雅黑" pitchFamily="34" charset="-122"/>
              </a:rPr>
              <a:t>的</a:t>
            </a:r>
            <a:r>
              <a:rPr lang="zh-CN" altLang="en-US" sz="2800" b="1" dirty="0" smtClean="0">
                <a:solidFill>
                  <a:srgbClr val="000000"/>
                </a:solidFill>
                <a:latin typeface="微软雅黑" pitchFamily="34" charset="-122"/>
                <a:ea typeface="微软雅黑" pitchFamily="34" charset="-122"/>
              </a:rPr>
              <a:t>标题</a:t>
            </a:r>
            <a:endParaRPr lang="en-US" altLang="zh-CN" sz="2800" b="1" dirty="0">
              <a:solidFill>
                <a:srgbClr val="000000"/>
              </a:solidFill>
              <a:latin typeface="微软雅黑" pitchFamily="34" charset="-122"/>
              <a:ea typeface="微软雅黑" pitchFamily="34" charset="-122"/>
            </a:endParaRPr>
          </a:p>
        </p:txBody>
      </p:sp>
      <p:sp>
        <p:nvSpPr>
          <p:cNvPr id="5" name="Line 45"/>
          <p:cNvSpPr>
            <a:spLocks noChangeShapeType="1"/>
          </p:cNvSpPr>
          <p:nvPr/>
        </p:nvSpPr>
        <p:spPr bwMode="auto">
          <a:xfrm>
            <a:off x="1296541" y="994822"/>
            <a:ext cx="4500000" cy="0"/>
          </a:xfrm>
          <a:prstGeom prst="line">
            <a:avLst/>
          </a:prstGeom>
          <a:solidFill>
            <a:schemeClr val="accent1">
              <a:lumMod val="75000"/>
            </a:schemeClr>
          </a:solidFill>
          <a:ln w="9525">
            <a:solidFill>
              <a:srgbClr val="760000"/>
            </a:solidFill>
            <a:round/>
            <a:headEnd/>
            <a:tailEnd/>
          </a:ln>
        </p:spPr>
        <p:txBody>
          <a:bodyPr wrap="none" lIns="109678" tIns="54838" rIns="109678" bIns="54838" anchor="ctr"/>
          <a:lstStyle/>
          <a:p>
            <a:endParaRPr lang="zh-CN" altLang="en-US" dirty="0">
              <a:latin typeface="微软雅黑" pitchFamily="34" charset="-122"/>
              <a:ea typeface="微软雅黑" pitchFamily="34" charset="-122"/>
            </a:endParaRPr>
          </a:p>
        </p:txBody>
      </p:sp>
      <p:sp>
        <p:nvSpPr>
          <p:cNvPr id="18" name="椭圆 1"/>
          <p:cNvSpPr/>
          <p:nvPr/>
        </p:nvSpPr>
        <p:spPr>
          <a:xfrm>
            <a:off x="3187619" y="1795138"/>
            <a:ext cx="1737909" cy="1736637"/>
          </a:xfrm>
          <a:custGeom>
            <a:avLst/>
            <a:gdLst/>
            <a:ahLst/>
            <a:cxnLst/>
            <a:rect l="l" t="t" r="r" b="b"/>
            <a:pathLst>
              <a:path w="1648346" h="1656184">
                <a:moveTo>
                  <a:pt x="820254" y="0"/>
                </a:moveTo>
                <a:cubicBezTo>
                  <a:pt x="1277597" y="0"/>
                  <a:pt x="1648346" y="370749"/>
                  <a:pt x="1648346" y="828092"/>
                </a:cubicBezTo>
                <a:cubicBezTo>
                  <a:pt x="1648346" y="1285435"/>
                  <a:pt x="1277597" y="1656184"/>
                  <a:pt x="820254" y="1656184"/>
                </a:cubicBezTo>
                <a:cubicBezTo>
                  <a:pt x="771082" y="1656184"/>
                  <a:pt x="722910" y="1651898"/>
                  <a:pt x="676238" y="1642851"/>
                </a:cubicBezTo>
                <a:lnTo>
                  <a:pt x="676238" y="1458836"/>
                </a:lnTo>
                <a:cubicBezTo>
                  <a:pt x="722365" y="1470593"/>
                  <a:pt x="770659" y="1476164"/>
                  <a:pt x="820254" y="1476164"/>
                </a:cubicBezTo>
                <a:cubicBezTo>
                  <a:pt x="1178174" y="1476164"/>
                  <a:pt x="1468326" y="1186012"/>
                  <a:pt x="1468326" y="828092"/>
                </a:cubicBezTo>
                <a:cubicBezTo>
                  <a:pt x="1468326" y="470172"/>
                  <a:pt x="1178174" y="180020"/>
                  <a:pt x="820254" y="180020"/>
                </a:cubicBezTo>
                <a:cubicBezTo>
                  <a:pt x="499245" y="180020"/>
                  <a:pt x="232748" y="413413"/>
                  <a:pt x="183071" y="720080"/>
                </a:cubicBezTo>
                <a:lnTo>
                  <a:pt x="0" y="720080"/>
                </a:lnTo>
                <a:cubicBezTo>
                  <a:pt x="52132" y="313716"/>
                  <a:pt x="399556" y="0"/>
                  <a:pt x="820254" y="0"/>
                </a:cubicBezTo>
                <a:close/>
              </a:path>
            </a:pathLst>
          </a:custGeom>
          <a:solidFill>
            <a:srgbClr val="C00000"/>
          </a:solidFill>
          <a:ln w="25400" cap="flat" cmpd="sng" algn="ctr">
            <a:noFill/>
            <a:prstDash val="solid"/>
          </a:ln>
          <a:effectLst/>
        </p:spPr>
        <p:txBody>
          <a:bodyPr lIns="115214" tIns="57607" rIns="115214" bIns="57607" rtlCol="0" anchor="ctr"/>
          <a:lstStyle/>
          <a:p>
            <a:pPr algn="ctr"/>
            <a:endParaRPr lang="zh-CN" altLang="en-US" sz="2500" b="1" kern="0">
              <a:solidFill>
                <a:sysClr val="window" lastClr="FFFFFF"/>
              </a:solidFill>
              <a:latin typeface="微软雅黑" pitchFamily="34" charset="-122"/>
            </a:endParaRPr>
          </a:p>
        </p:txBody>
      </p:sp>
      <p:sp>
        <p:nvSpPr>
          <p:cNvPr id="19" name="椭圆 1"/>
          <p:cNvSpPr/>
          <p:nvPr/>
        </p:nvSpPr>
        <p:spPr>
          <a:xfrm>
            <a:off x="3028719" y="3318040"/>
            <a:ext cx="873087" cy="1736637"/>
          </a:xfrm>
          <a:custGeom>
            <a:avLst/>
            <a:gdLst/>
            <a:ahLst/>
            <a:cxnLst/>
            <a:rect l="l" t="t" r="r" b="b"/>
            <a:pathLst>
              <a:path w="828092" h="1656184">
                <a:moveTo>
                  <a:pt x="828092" y="0"/>
                </a:moveTo>
                <a:lnTo>
                  <a:pt x="828092" y="180020"/>
                </a:lnTo>
                <a:cubicBezTo>
                  <a:pt x="470172" y="180020"/>
                  <a:pt x="180020" y="470172"/>
                  <a:pt x="180020" y="828092"/>
                </a:cubicBezTo>
                <a:cubicBezTo>
                  <a:pt x="180020" y="1186012"/>
                  <a:pt x="470172" y="1476164"/>
                  <a:pt x="828092" y="1476164"/>
                </a:cubicBezTo>
                <a:lnTo>
                  <a:pt x="828092" y="1656184"/>
                </a:lnTo>
                <a:cubicBezTo>
                  <a:pt x="370749" y="1656184"/>
                  <a:pt x="0" y="1285435"/>
                  <a:pt x="0" y="828092"/>
                </a:cubicBezTo>
                <a:cubicBezTo>
                  <a:pt x="0" y="370749"/>
                  <a:pt x="370749" y="0"/>
                  <a:pt x="828092" y="0"/>
                </a:cubicBezTo>
                <a:close/>
              </a:path>
            </a:pathLst>
          </a:custGeom>
          <a:solidFill>
            <a:srgbClr val="FFC000"/>
          </a:solidFill>
          <a:ln w="25400" cap="flat" cmpd="sng" algn="ctr">
            <a:noFill/>
            <a:prstDash val="solid"/>
          </a:ln>
          <a:effectLst/>
        </p:spPr>
        <p:txBody>
          <a:bodyPr lIns="115214" tIns="57607" rIns="115214" bIns="57607" rtlCol="0" anchor="ctr"/>
          <a:lstStyle/>
          <a:p>
            <a:pPr algn="ctr">
              <a:defRPr/>
            </a:pPr>
            <a:endParaRPr lang="zh-CN" altLang="en-US" kern="0">
              <a:solidFill>
                <a:sysClr val="window" lastClr="FFFFFF"/>
              </a:solidFill>
              <a:latin typeface="Calibri"/>
              <a:ea typeface="宋体"/>
            </a:endParaRPr>
          </a:p>
        </p:txBody>
      </p:sp>
      <p:sp>
        <p:nvSpPr>
          <p:cNvPr id="20" name="椭圆 1"/>
          <p:cNvSpPr/>
          <p:nvPr/>
        </p:nvSpPr>
        <p:spPr>
          <a:xfrm rot="5400000">
            <a:off x="2910258" y="4857247"/>
            <a:ext cx="1728418" cy="1746174"/>
          </a:xfrm>
          <a:custGeom>
            <a:avLst/>
            <a:gdLst/>
            <a:ahLst/>
            <a:cxnLst/>
            <a:rect l="l" t="t" r="r" b="b"/>
            <a:pathLst>
              <a:path w="1648346" h="1656184">
                <a:moveTo>
                  <a:pt x="820254" y="0"/>
                </a:moveTo>
                <a:cubicBezTo>
                  <a:pt x="1277597" y="0"/>
                  <a:pt x="1648346" y="370749"/>
                  <a:pt x="1648346" y="828092"/>
                </a:cubicBezTo>
                <a:cubicBezTo>
                  <a:pt x="1648346" y="1285435"/>
                  <a:pt x="1277597" y="1656184"/>
                  <a:pt x="820254" y="1656184"/>
                </a:cubicBezTo>
                <a:cubicBezTo>
                  <a:pt x="771082" y="1656184"/>
                  <a:pt x="722910" y="1651898"/>
                  <a:pt x="676238" y="1642851"/>
                </a:cubicBezTo>
                <a:lnTo>
                  <a:pt x="676238" y="1458836"/>
                </a:lnTo>
                <a:cubicBezTo>
                  <a:pt x="722365" y="1470593"/>
                  <a:pt x="770659" y="1476164"/>
                  <a:pt x="820254" y="1476164"/>
                </a:cubicBezTo>
                <a:cubicBezTo>
                  <a:pt x="1178174" y="1476164"/>
                  <a:pt x="1468326" y="1186012"/>
                  <a:pt x="1468326" y="828092"/>
                </a:cubicBezTo>
                <a:cubicBezTo>
                  <a:pt x="1468326" y="470172"/>
                  <a:pt x="1178174" y="180020"/>
                  <a:pt x="820254" y="180020"/>
                </a:cubicBezTo>
                <a:cubicBezTo>
                  <a:pt x="499245" y="180020"/>
                  <a:pt x="232748" y="413413"/>
                  <a:pt x="183071" y="720080"/>
                </a:cubicBezTo>
                <a:lnTo>
                  <a:pt x="0" y="720080"/>
                </a:lnTo>
                <a:cubicBezTo>
                  <a:pt x="52132" y="313716"/>
                  <a:pt x="399556" y="0"/>
                  <a:pt x="820254" y="0"/>
                </a:cubicBezTo>
                <a:close/>
              </a:path>
            </a:pathLst>
          </a:custGeom>
          <a:solidFill>
            <a:srgbClr val="C00000"/>
          </a:solidFill>
          <a:ln w="25400" cap="flat" cmpd="sng" algn="ctr">
            <a:noFill/>
            <a:prstDash val="solid"/>
          </a:ln>
          <a:effectLst/>
        </p:spPr>
        <p:txBody>
          <a:bodyPr lIns="115214" tIns="57607" rIns="115214" bIns="57607" rtlCol="0" anchor="ctr"/>
          <a:lstStyle/>
          <a:p>
            <a:pPr algn="ctr"/>
            <a:endParaRPr lang="zh-CN" altLang="en-US" sz="2500" b="1" kern="0">
              <a:solidFill>
                <a:sysClr val="window" lastClr="FFFFFF"/>
              </a:solidFill>
              <a:latin typeface="微软雅黑" pitchFamily="34" charset="-122"/>
            </a:endParaRPr>
          </a:p>
        </p:txBody>
      </p:sp>
      <p:sp>
        <p:nvSpPr>
          <p:cNvPr id="21" name="椭圆 1"/>
          <p:cNvSpPr/>
          <p:nvPr/>
        </p:nvSpPr>
        <p:spPr>
          <a:xfrm rot="10800000">
            <a:off x="1634323" y="1555836"/>
            <a:ext cx="1737909" cy="1736637"/>
          </a:xfrm>
          <a:custGeom>
            <a:avLst/>
            <a:gdLst/>
            <a:ahLst/>
            <a:cxnLst/>
            <a:rect l="l" t="t" r="r" b="b"/>
            <a:pathLst>
              <a:path w="1648346" h="1656184">
                <a:moveTo>
                  <a:pt x="820254" y="0"/>
                </a:moveTo>
                <a:cubicBezTo>
                  <a:pt x="1277597" y="0"/>
                  <a:pt x="1648346" y="370749"/>
                  <a:pt x="1648346" y="828092"/>
                </a:cubicBezTo>
                <a:cubicBezTo>
                  <a:pt x="1648346" y="1285435"/>
                  <a:pt x="1277597" y="1656184"/>
                  <a:pt x="820254" y="1656184"/>
                </a:cubicBezTo>
                <a:cubicBezTo>
                  <a:pt x="771082" y="1656184"/>
                  <a:pt x="722910" y="1651898"/>
                  <a:pt x="676238" y="1642851"/>
                </a:cubicBezTo>
                <a:lnTo>
                  <a:pt x="676238" y="1458836"/>
                </a:lnTo>
                <a:cubicBezTo>
                  <a:pt x="722365" y="1470593"/>
                  <a:pt x="770659" y="1476164"/>
                  <a:pt x="820254" y="1476164"/>
                </a:cubicBezTo>
                <a:cubicBezTo>
                  <a:pt x="1178174" y="1476164"/>
                  <a:pt x="1468326" y="1186012"/>
                  <a:pt x="1468326" y="828092"/>
                </a:cubicBezTo>
                <a:cubicBezTo>
                  <a:pt x="1468326" y="470172"/>
                  <a:pt x="1178174" y="180020"/>
                  <a:pt x="820254" y="180020"/>
                </a:cubicBezTo>
                <a:cubicBezTo>
                  <a:pt x="499245" y="180020"/>
                  <a:pt x="232748" y="413413"/>
                  <a:pt x="183071" y="720080"/>
                </a:cubicBezTo>
                <a:lnTo>
                  <a:pt x="0" y="720080"/>
                </a:lnTo>
                <a:cubicBezTo>
                  <a:pt x="52132" y="313716"/>
                  <a:pt x="399556" y="0"/>
                  <a:pt x="820254" y="0"/>
                </a:cubicBezTo>
                <a:close/>
              </a:path>
            </a:pathLst>
          </a:custGeom>
          <a:solidFill>
            <a:srgbClr val="FFC000"/>
          </a:solidFill>
          <a:ln w="25400" cap="flat" cmpd="sng" algn="ctr">
            <a:noFill/>
            <a:prstDash val="solid"/>
          </a:ln>
          <a:effectLst/>
        </p:spPr>
        <p:txBody>
          <a:bodyPr lIns="115214" tIns="57607" rIns="115214" bIns="57607" rtlCol="0" anchor="ctr"/>
          <a:lstStyle/>
          <a:p>
            <a:pPr algn="ctr">
              <a:defRPr/>
            </a:pPr>
            <a:endParaRPr lang="zh-CN" altLang="en-US" kern="0">
              <a:solidFill>
                <a:sysClr val="window" lastClr="FFFFFF"/>
              </a:solidFill>
              <a:latin typeface="Calibri"/>
              <a:ea typeface="宋体"/>
            </a:endParaRPr>
          </a:p>
        </p:txBody>
      </p:sp>
      <p:sp>
        <p:nvSpPr>
          <p:cNvPr id="22" name="椭圆 1"/>
          <p:cNvSpPr/>
          <p:nvPr/>
        </p:nvSpPr>
        <p:spPr>
          <a:xfrm rot="6199008">
            <a:off x="1962797" y="4179750"/>
            <a:ext cx="868318" cy="1645152"/>
          </a:xfrm>
          <a:custGeom>
            <a:avLst/>
            <a:gdLst/>
            <a:ahLst/>
            <a:cxnLst/>
            <a:rect l="l" t="t" r="r" b="b"/>
            <a:pathLst>
              <a:path w="828092" h="1560369">
                <a:moveTo>
                  <a:pt x="16824" y="994982"/>
                </a:moveTo>
                <a:cubicBezTo>
                  <a:pt x="5793" y="941075"/>
                  <a:pt x="0" y="885260"/>
                  <a:pt x="0" y="828092"/>
                </a:cubicBezTo>
                <a:cubicBezTo>
                  <a:pt x="0" y="370749"/>
                  <a:pt x="370749" y="0"/>
                  <a:pt x="828092" y="0"/>
                </a:cubicBezTo>
                <a:lnTo>
                  <a:pt x="828092" y="180020"/>
                </a:lnTo>
                <a:cubicBezTo>
                  <a:pt x="470172" y="180020"/>
                  <a:pt x="180020" y="470172"/>
                  <a:pt x="180020" y="828092"/>
                </a:cubicBezTo>
                <a:cubicBezTo>
                  <a:pt x="180020" y="1180557"/>
                  <a:pt x="461395" y="1467304"/>
                  <a:pt x="811810" y="1474523"/>
                </a:cubicBezTo>
                <a:lnTo>
                  <a:pt x="449129" y="1560369"/>
                </a:lnTo>
                <a:cubicBezTo>
                  <a:pt x="229080" y="1450469"/>
                  <a:pt x="67556" y="1242904"/>
                  <a:pt x="16824" y="994982"/>
                </a:cubicBezTo>
                <a:close/>
              </a:path>
            </a:pathLst>
          </a:custGeom>
          <a:solidFill>
            <a:srgbClr val="F79646">
              <a:lumMod val="75000"/>
            </a:srgbClr>
          </a:solidFill>
          <a:ln w="25400" cap="flat" cmpd="sng" algn="ctr">
            <a:noFill/>
            <a:prstDash val="solid"/>
          </a:ln>
          <a:effectLst/>
        </p:spPr>
        <p:txBody>
          <a:bodyPr lIns="115214" tIns="57607" rIns="115214" bIns="57607" rtlCol="0" anchor="ctr"/>
          <a:lstStyle/>
          <a:p>
            <a:pPr algn="ctr">
              <a:defRPr/>
            </a:pPr>
            <a:endParaRPr lang="zh-CN" altLang="en-US" kern="0">
              <a:solidFill>
                <a:sysClr val="window" lastClr="FFFFFF"/>
              </a:solidFill>
              <a:latin typeface="Calibri"/>
              <a:ea typeface="宋体"/>
            </a:endParaRPr>
          </a:p>
        </p:txBody>
      </p:sp>
      <p:sp>
        <p:nvSpPr>
          <p:cNvPr id="23" name="圆角矩形 14"/>
          <p:cNvSpPr/>
          <p:nvPr/>
        </p:nvSpPr>
        <p:spPr>
          <a:xfrm>
            <a:off x="4763856" y="2215199"/>
            <a:ext cx="4175632" cy="679553"/>
          </a:xfrm>
          <a:custGeom>
            <a:avLst/>
            <a:gdLst/>
            <a:ahLst/>
            <a:cxnLst/>
            <a:rect l="l" t="t" r="r" b="b"/>
            <a:pathLst>
              <a:path w="3960440" h="648072">
                <a:moveTo>
                  <a:pt x="0" y="0"/>
                </a:moveTo>
                <a:lnTo>
                  <a:pt x="3636404" y="0"/>
                </a:lnTo>
                <a:cubicBezTo>
                  <a:pt x="3815364" y="0"/>
                  <a:pt x="3960440" y="145076"/>
                  <a:pt x="3960440" y="324036"/>
                </a:cubicBezTo>
                <a:cubicBezTo>
                  <a:pt x="3960440" y="502996"/>
                  <a:pt x="3815364" y="648072"/>
                  <a:pt x="3636404" y="648072"/>
                </a:cubicBezTo>
                <a:lnTo>
                  <a:pt x="0" y="648072"/>
                </a:lnTo>
                <a:close/>
              </a:path>
            </a:pathLst>
          </a:custGeom>
          <a:solidFill>
            <a:srgbClr val="C00000"/>
          </a:solidFill>
          <a:ln w="25400" cap="flat" cmpd="sng" algn="ctr">
            <a:noFill/>
            <a:prstDash val="solid"/>
          </a:ln>
          <a:effectLst/>
        </p:spPr>
        <p:txBody>
          <a:bodyPr lIns="115214" tIns="57607" rIns="115214" bIns="57607" rtlCol="0" anchor="ctr"/>
          <a:lstStyle/>
          <a:p>
            <a:pPr algn="ctr">
              <a:defRPr/>
            </a:pPr>
            <a:r>
              <a:rPr lang="zh-CN" altLang="en-US" sz="2500" b="1" kern="0" dirty="0">
                <a:solidFill>
                  <a:sysClr val="window" lastClr="FFFFFF"/>
                </a:solidFill>
                <a:latin typeface="微软雅黑" pitchFamily="34" charset="-122"/>
              </a:rPr>
              <a:t>您的标题写在这里</a:t>
            </a:r>
          </a:p>
        </p:txBody>
      </p:sp>
      <p:sp>
        <p:nvSpPr>
          <p:cNvPr id="24" name="圆角矩形 14"/>
          <p:cNvSpPr/>
          <p:nvPr/>
        </p:nvSpPr>
        <p:spPr>
          <a:xfrm>
            <a:off x="4413933" y="5162446"/>
            <a:ext cx="4252446" cy="679553"/>
          </a:xfrm>
          <a:custGeom>
            <a:avLst/>
            <a:gdLst>
              <a:gd name="connsiteX0" fmla="*/ 0 w 4033295"/>
              <a:gd name="connsiteY0" fmla="*/ 0 h 648072"/>
              <a:gd name="connsiteX1" fmla="*/ 3709259 w 4033295"/>
              <a:gd name="connsiteY1" fmla="*/ 0 h 648072"/>
              <a:gd name="connsiteX2" fmla="*/ 4033295 w 4033295"/>
              <a:gd name="connsiteY2" fmla="*/ 324036 h 648072"/>
              <a:gd name="connsiteX3" fmla="*/ 3709259 w 4033295"/>
              <a:gd name="connsiteY3" fmla="*/ 648072 h 648072"/>
              <a:gd name="connsiteX4" fmla="*/ 72855 w 4033295"/>
              <a:gd name="connsiteY4" fmla="*/ 648072 h 648072"/>
              <a:gd name="connsiteX5" fmla="*/ 0 w 4033295"/>
              <a:gd name="connsiteY5" fmla="*/ 0 h 6480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33295" h="648072">
                <a:moveTo>
                  <a:pt x="0" y="0"/>
                </a:moveTo>
                <a:lnTo>
                  <a:pt x="3709259" y="0"/>
                </a:lnTo>
                <a:cubicBezTo>
                  <a:pt x="3888219" y="0"/>
                  <a:pt x="4033295" y="145076"/>
                  <a:pt x="4033295" y="324036"/>
                </a:cubicBezTo>
                <a:cubicBezTo>
                  <a:pt x="4033295" y="502996"/>
                  <a:pt x="3888219" y="648072"/>
                  <a:pt x="3709259" y="648072"/>
                </a:cubicBezTo>
                <a:lnTo>
                  <a:pt x="72855" y="648072"/>
                </a:lnTo>
                <a:cubicBezTo>
                  <a:pt x="72855" y="432048"/>
                  <a:pt x="0" y="216024"/>
                  <a:pt x="0" y="0"/>
                </a:cubicBezTo>
                <a:close/>
              </a:path>
            </a:pathLst>
          </a:custGeom>
          <a:solidFill>
            <a:srgbClr val="C00000"/>
          </a:solidFill>
          <a:ln w="25400" cap="flat" cmpd="sng" algn="ctr">
            <a:noFill/>
            <a:prstDash val="solid"/>
          </a:ln>
          <a:effectLst/>
        </p:spPr>
        <p:txBody>
          <a:bodyPr lIns="115214" tIns="57607" rIns="115214" bIns="57607" rtlCol="0" anchor="ctr"/>
          <a:lstStyle/>
          <a:p>
            <a:pPr algn="ctr"/>
            <a:r>
              <a:rPr lang="zh-CN" altLang="en-US" sz="2500" b="1" kern="0" dirty="0">
                <a:solidFill>
                  <a:sysClr val="window" lastClr="FFFFFF"/>
                </a:solidFill>
                <a:latin typeface="微软雅黑" pitchFamily="34" charset="-122"/>
              </a:rPr>
              <a:t>您的标题写在这里</a:t>
            </a:r>
          </a:p>
        </p:txBody>
      </p:sp>
      <p:sp>
        <p:nvSpPr>
          <p:cNvPr id="25" name="TextBox 24"/>
          <p:cNvSpPr txBox="1"/>
          <p:nvPr/>
        </p:nvSpPr>
        <p:spPr>
          <a:xfrm>
            <a:off x="3751179" y="2238946"/>
            <a:ext cx="638898" cy="969496"/>
          </a:xfrm>
          <a:prstGeom prst="rect">
            <a:avLst/>
          </a:prstGeom>
          <a:noFill/>
        </p:spPr>
        <p:txBody>
          <a:bodyPr wrap="square" lIns="115214" tIns="57607" rIns="115214" bIns="57607" rtlCol="0">
            <a:spAutoFit/>
          </a:bodyPr>
          <a:lstStyle/>
          <a:p>
            <a:pPr>
              <a:defRPr/>
            </a:pPr>
            <a:r>
              <a:rPr lang="en-US" altLang="zh-CN" sz="5500" b="1" kern="0" dirty="0">
                <a:solidFill>
                  <a:prstClr val="white">
                    <a:lumMod val="50000"/>
                  </a:prstClr>
                </a:solidFill>
                <a:latin typeface="Arial Black" pitchFamily="34" charset="0"/>
              </a:rPr>
              <a:t>A</a:t>
            </a:r>
            <a:endParaRPr lang="zh-CN" altLang="en-US" sz="5500" b="1" kern="0" dirty="0">
              <a:solidFill>
                <a:prstClr val="white">
                  <a:lumMod val="50000"/>
                </a:prstClr>
              </a:solidFill>
              <a:latin typeface="Arial Black" pitchFamily="34" charset="0"/>
            </a:endParaRPr>
          </a:p>
        </p:txBody>
      </p:sp>
      <p:sp>
        <p:nvSpPr>
          <p:cNvPr id="26" name="TextBox 25"/>
          <p:cNvSpPr txBox="1"/>
          <p:nvPr/>
        </p:nvSpPr>
        <p:spPr>
          <a:xfrm>
            <a:off x="3599337" y="5326924"/>
            <a:ext cx="638898" cy="969496"/>
          </a:xfrm>
          <a:prstGeom prst="rect">
            <a:avLst/>
          </a:prstGeom>
          <a:noFill/>
        </p:spPr>
        <p:txBody>
          <a:bodyPr wrap="square" lIns="115214" tIns="57607" rIns="115214" bIns="57607" rtlCol="0">
            <a:spAutoFit/>
          </a:bodyPr>
          <a:lstStyle/>
          <a:p>
            <a:pPr>
              <a:defRPr/>
            </a:pPr>
            <a:r>
              <a:rPr lang="en-US" altLang="zh-CN" sz="5500" b="1" kern="0" dirty="0">
                <a:solidFill>
                  <a:prstClr val="white">
                    <a:lumMod val="50000"/>
                  </a:prstClr>
                </a:solidFill>
                <a:latin typeface="Arial Black" pitchFamily="34" charset="0"/>
              </a:rPr>
              <a:t>B</a:t>
            </a:r>
            <a:endParaRPr lang="zh-CN" altLang="en-US" sz="5500" b="1" kern="0" dirty="0">
              <a:solidFill>
                <a:prstClr val="white">
                  <a:lumMod val="50000"/>
                </a:prstClr>
              </a:solidFill>
              <a:latin typeface="Arial Black" pitchFamily="34" charset="0"/>
            </a:endParaRPr>
          </a:p>
        </p:txBody>
      </p:sp>
      <p:sp>
        <p:nvSpPr>
          <p:cNvPr id="27" name="TextBox 26"/>
          <p:cNvSpPr txBox="1"/>
          <p:nvPr/>
        </p:nvSpPr>
        <p:spPr>
          <a:xfrm>
            <a:off x="4889986" y="3045764"/>
            <a:ext cx="4676941" cy="1326271"/>
          </a:xfrm>
          <a:prstGeom prst="rect">
            <a:avLst/>
          </a:prstGeom>
          <a:noFill/>
        </p:spPr>
        <p:txBody>
          <a:bodyPr wrap="square" lIns="115214" tIns="57607" rIns="115214" bIns="57607" rtlCol="0">
            <a:spAutoFit/>
          </a:bodyPr>
          <a:lstStyle/>
          <a:p>
            <a:pPr>
              <a:lnSpc>
                <a:spcPct val="130000"/>
              </a:lnSpc>
              <a:defRPr/>
            </a:pPr>
            <a:r>
              <a:rPr lang="zh-CN" altLang="en-US" sz="2000" kern="0" dirty="0">
                <a:solidFill>
                  <a:prstClr val="black">
                    <a:lumMod val="95000"/>
                    <a:lumOff val="5000"/>
                  </a:prstClr>
                </a:solidFill>
                <a:latin typeface="微软雅黑" pitchFamily="34" charset="-122"/>
              </a:rPr>
              <a:t>您的内容打在这里，或通过复制您的文本后在此框中选择粘贴并选择只保留文字您的内容打在这里</a:t>
            </a:r>
            <a:endParaRPr lang="en-US" altLang="zh-CN" sz="2000" kern="0" dirty="0">
              <a:solidFill>
                <a:prstClr val="black">
                  <a:lumMod val="95000"/>
                  <a:lumOff val="5000"/>
                </a:prstClr>
              </a:solidFill>
              <a:latin typeface="微软雅黑" pitchFamily="34" charset="-122"/>
            </a:endParaRPr>
          </a:p>
        </p:txBody>
      </p:sp>
      <p:sp>
        <p:nvSpPr>
          <p:cNvPr id="28" name="TextBox 27"/>
          <p:cNvSpPr txBox="1"/>
          <p:nvPr/>
        </p:nvSpPr>
        <p:spPr>
          <a:xfrm>
            <a:off x="4763855" y="5841999"/>
            <a:ext cx="5025996" cy="516449"/>
          </a:xfrm>
          <a:prstGeom prst="rect">
            <a:avLst/>
          </a:prstGeom>
          <a:noFill/>
        </p:spPr>
        <p:txBody>
          <a:bodyPr wrap="square" lIns="115214" tIns="57607" rIns="115214" bIns="57607" rtlCol="0">
            <a:spAutoFit/>
          </a:bodyPr>
          <a:lstStyle/>
          <a:p>
            <a:pPr>
              <a:lnSpc>
                <a:spcPct val="130000"/>
              </a:lnSpc>
              <a:defRPr/>
            </a:pPr>
            <a:r>
              <a:rPr lang="zh-CN" altLang="en-US" sz="2000" kern="0" dirty="0">
                <a:solidFill>
                  <a:prstClr val="black">
                    <a:lumMod val="95000"/>
                    <a:lumOff val="5000"/>
                  </a:prstClr>
                </a:solidFill>
                <a:latin typeface="微软雅黑" pitchFamily="34" charset="-122"/>
              </a:rPr>
              <a:t>您的内容打在这里，或通过复制您的文本</a:t>
            </a:r>
            <a:endParaRPr lang="en-US" altLang="zh-CN" sz="2000" kern="0" dirty="0">
              <a:solidFill>
                <a:prstClr val="black">
                  <a:lumMod val="95000"/>
                  <a:lumOff val="5000"/>
                </a:prstClr>
              </a:solidFill>
              <a:latin typeface="微软雅黑" pitchFamily="34" charset="-122"/>
            </a:endParaRPr>
          </a:p>
        </p:txBody>
      </p:sp>
    </p:spTree>
    <p:extLst>
      <p:ext uri="{BB962C8B-B14F-4D97-AF65-F5344CB8AC3E}">
        <p14:creationId xmlns:p14="http://schemas.microsoft.com/office/powerpoint/2010/main" val="3901913493"/>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52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52000">
                                          <p:cBhvr additive="base">
                                            <p:cTn id="7" dur="500" fill="hold"/>
                                            <p:tgtEl>
                                              <p:spTgt spid="4"/>
                                            </p:tgtEl>
                                            <p:attrNameLst>
                                              <p:attrName>ppt_x</p:attrName>
                                            </p:attrNameLst>
                                          </p:cBhvr>
                                          <p:tavLst>
                                            <p:tav tm="0">
                                              <p:val>
                                                <p:strVal val="0-#ppt_w/2"/>
                                              </p:val>
                                            </p:tav>
                                            <p:tav tm="100000">
                                              <p:val>
                                                <p:strVal val="#ppt_x"/>
                                              </p:val>
                                            </p:tav>
                                          </p:tavLst>
                                        </p:anim>
                                        <p:anim calcmode="lin" valueType="num" p14:bounceEnd="52000">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2" presetClass="entr" presetSubtype="8" fill="hold" grpId="0" nodeType="with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wipe(left)">
                                          <p:cBhvr>
                                            <p:cTn id="11" dur="250"/>
                                            <p:tgtEl>
                                              <p:spTgt spid="21"/>
                                            </p:tgtEl>
                                          </p:cBhvr>
                                        </p:animEffect>
                                      </p:childTnLst>
                                    </p:cTn>
                                  </p:par>
                                </p:childTnLst>
                              </p:cTn>
                            </p:par>
                            <p:par>
                              <p:cTn id="12" fill="hold">
                                <p:stCondLst>
                                  <p:cond delay="500"/>
                                </p:stCondLst>
                                <p:childTnLst>
                                  <p:par>
                                    <p:cTn id="13" presetID="22" presetClass="entr" presetSubtype="1" fill="hold" grpId="0" nodeType="after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wipe(up)">
                                          <p:cBhvr>
                                            <p:cTn id="15" dur="250"/>
                                            <p:tgtEl>
                                              <p:spTgt spid="18"/>
                                            </p:tgtEl>
                                          </p:cBhvr>
                                        </p:animEffect>
                                      </p:childTnLst>
                                    </p:cTn>
                                  </p:par>
                                </p:childTnLst>
                              </p:cTn>
                            </p:par>
                            <p:par>
                              <p:cTn id="16" fill="hold">
                                <p:stCondLst>
                                  <p:cond delay="750"/>
                                </p:stCondLst>
                                <p:childTnLst>
                                  <p:par>
                                    <p:cTn id="17" presetID="22" presetClass="entr" presetSubtype="1" fill="hold" grpId="0" nodeType="after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wipe(up)">
                                          <p:cBhvr>
                                            <p:cTn id="19" dur="250"/>
                                            <p:tgtEl>
                                              <p:spTgt spid="19"/>
                                            </p:tgtEl>
                                          </p:cBhvr>
                                        </p:animEffect>
                                      </p:childTnLst>
                                    </p:cTn>
                                  </p:par>
                                </p:childTnLst>
                              </p:cTn>
                            </p:par>
                            <p:par>
                              <p:cTn id="20" fill="hold">
                                <p:stCondLst>
                                  <p:cond delay="1000"/>
                                </p:stCondLst>
                                <p:childTnLst>
                                  <p:par>
                                    <p:cTn id="21" presetID="21" presetClass="entr" presetSubtype="1" fill="hold" grpId="0" nodeType="afterEffect">
                                      <p:stCondLst>
                                        <p:cond delay="0"/>
                                      </p:stCondLst>
                                      <p:childTnLst>
                                        <p:set>
                                          <p:cBhvr>
                                            <p:cTn id="22" dur="1" fill="hold">
                                              <p:stCondLst>
                                                <p:cond delay="0"/>
                                              </p:stCondLst>
                                            </p:cTn>
                                            <p:tgtEl>
                                              <p:spTgt spid="20"/>
                                            </p:tgtEl>
                                            <p:attrNameLst>
                                              <p:attrName>style.visibility</p:attrName>
                                            </p:attrNameLst>
                                          </p:cBhvr>
                                          <p:to>
                                            <p:strVal val="visible"/>
                                          </p:to>
                                        </p:set>
                                        <p:animEffect transition="in" filter="wheel(1)">
                                          <p:cBhvr>
                                            <p:cTn id="23" dur="1000"/>
                                            <p:tgtEl>
                                              <p:spTgt spid="20"/>
                                            </p:tgtEl>
                                          </p:cBhvr>
                                        </p:animEffect>
                                      </p:childTnLst>
                                    </p:cTn>
                                  </p:par>
                                  <p:par>
                                    <p:cTn id="24" presetID="22" presetClass="entr" presetSubtype="2" fill="hold" grpId="0" nodeType="withEffect">
                                      <p:stCondLst>
                                        <p:cond delay="750"/>
                                      </p:stCondLst>
                                      <p:childTnLst>
                                        <p:set>
                                          <p:cBhvr>
                                            <p:cTn id="25" dur="1" fill="hold">
                                              <p:stCondLst>
                                                <p:cond delay="0"/>
                                              </p:stCondLst>
                                            </p:cTn>
                                            <p:tgtEl>
                                              <p:spTgt spid="22"/>
                                            </p:tgtEl>
                                            <p:attrNameLst>
                                              <p:attrName>style.visibility</p:attrName>
                                            </p:attrNameLst>
                                          </p:cBhvr>
                                          <p:to>
                                            <p:strVal val="visible"/>
                                          </p:to>
                                        </p:set>
                                        <p:animEffect transition="in" filter="wipe(right)">
                                          <p:cBhvr>
                                            <p:cTn id="26" dur="250"/>
                                            <p:tgtEl>
                                              <p:spTgt spid="22"/>
                                            </p:tgtEl>
                                          </p:cBhvr>
                                        </p:animEffect>
                                      </p:childTnLst>
                                    </p:cTn>
                                  </p:par>
                                </p:childTnLst>
                              </p:cTn>
                            </p:par>
                            <p:par>
                              <p:cTn id="27" fill="hold">
                                <p:stCondLst>
                                  <p:cond delay="2000"/>
                                </p:stCondLst>
                                <p:childTnLst>
                                  <p:par>
                                    <p:cTn id="28" presetID="42" presetClass="entr" presetSubtype="0" fill="hold" grpId="0" nodeType="afterEffect">
                                      <p:stCondLst>
                                        <p:cond delay="0"/>
                                      </p:stCondLst>
                                      <p:childTnLst>
                                        <p:set>
                                          <p:cBhvr>
                                            <p:cTn id="29" dur="1" fill="hold">
                                              <p:stCondLst>
                                                <p:cond delay="0"/>
                                              </p:stCondLst>
                                            </p:cTn>
                                            <p:tgtEl>
                                              <p:spTgt spid="25"/>
                                            </p:tgtEl>
                                            <p:attrNameLst>
                                              <p:attrName>style.visibility</p:attrName>
                                            </p:attrNameLst>
                                          </p:cBhvr>
                                          <p:to>
                                            <p:strVal val="visible"/>
                                          </p:to>
                                        </p:set>
                                        <p:animEffect transition="in" filter="fade">
                                          <p:cBhvr>
                                            <p:cTn id="30" dur="1000"/>
                                            <p:tgtEl>
                                              <p:spTgt spid="25"/>
                                            </p:tgtEl>
                                          </p:cBhvr>
                                        </p:animEffect>
                                        <p:anim calcmode="lin" valueType="num">
                                          <p:cBhvr>
                                            <p:cTn id="31" dur="1000" fill="hold"/>
                                            <p:tgtEl>
                                              <p:spTgt spid="25"/>
                                            </p:tgtEl>
                                            <p:attrNameLst>
                                              <p:attrName>ppt_x</p:attrName>
                                            </p:attrNameLst>
                                          </p:cBhvr>
                                          <p:tavLst>
                                            <p:tav tm="0">
                                              <p:val>
                                                <p:strVal val="#ppt_x"/>
                                              </p:val>
                                            </p:tav>
                                            <p:tav tm="100000">
                                              <p:val>
                                                <p:strVal val="#ppt_x"/>
                                              </p:val>
                                            </p:tav>
                                          </p:tavLst>
                                        </p:anim>
                                        <p:anim calcmode="lin" valueType="num">
                                          <p:cBhvr>
                                            <p:cTn id="32" dur="1000" fill="hold"/>
                                            <p:tgtEl>
                                              <p:spTgt spid="25"/>
                                            </p:tgtEl>
                                            <p:attrNameLst>
                                              <p:attrName>ppt_y</p:attrName>
                                            </p:attrNameLst>
                                          </p:cBhvr>
                                          <p:tavLst>
                                            <p:tav tm="0">
                                              <p:val>
                                                <p:strVal val="#ppt_y+.1"/>
                                              </p:val>
                                            </p:tav>
                                            <p:tav tm="100000">
                                              <p:val>
                                                <p:strVal val="#ppt_y"/>
                                              </p:val>
                                            </p:tav>
                                          </p:tavLst>
                                        </p:anim>
                                      </p:childTnLst>
                                    </p:cTn>
                                  </p:par>
                                </p:childTnLst>
                              </p:cTn>
                            </p:par>
                            <p:par>
                              <p:cTn id="33" fill="hold">
                                <p:stCondLst>
                                  <p:cond delay="3000"/>
                                </p:stCondLst>
                                <p:childTnLst>
                                  <p:par>
                                    <p:cTn id="34" presetID="22" presetClass="entr" presetSubtype="8" fill="hold" grpId="0" nodeType="afterEffect">
                                      <p:stCondLst>
                                        <p:cond delay="0"/>
                                      </p:stCondLst>
                                      <p:childTnLst>
                                        <p:set>
                                          <p:cBhvr>
                                            <p:cTn id="35" dur="1" fill="hold">
                                              <p:stCondLst>
                                                <p:cond delay="0"/>
                                              </p:stCondLst>
                                            </p:cTn>
                                            <p:tgtEl>
                                              <p:spTgt spid="23"/>
                                            </p:tgtEl>
                                            <p:attrNameLst>
                                              <p:attrName>style.visibility</p:attrName>
                                            </p:attrNameLst>
                                          </p:cBhvr>
                                          <p:to>
                                            <p:strVal val="visible"/>
                                          </p:to>
                                        </p:set>
                                        <p:animEffect transition="in" filter="wipe(left)">
                                          <p:cBhvr>
                                            <p:cTn id="36" dur="500"/>
                                            <p:tgtEl>
                                              <p:spTgt spid="23"/>
                                            </p:tgtEl>
                                          </p:cBhvr>
                                        </p:animEffect>
                                      </p:childTnLst>
                                    </p:cTn>
                                  </p:par>
                                </p:childTnLst>
                              </p:cTn>
                            </p:par>
                            <p:par>
                              <p:cTn id="37" fill="hold">
                                <p:stCondLst>
                                  <p:cond delay="3500"/>
                                </p:stCondLst>
                                <p:childTnLst>
                                  <p:par>
                                    <p:cTn id="38" presetID="22" presetClass="entr" presetSubtype="4" fill="hold" grpId="0" nodeType="afterEffect">
                                      <p:stCondLst>
                                        <p:cond delay="0"/>
                                      </p:stCondLst>
                                      <p:childTnLst>
                                        <p:set>
                                          <p:cBhvr>
                                            <p:cTn id="39" dur="1" fill="hold">
                                              <p:stCondLst>
                                                <p:cond delay="0"/>
                                              </p:stCondLst>
                                            </p:cTn>
                                            <p:tgtEl>
                                              <p:spTgt spid="27"/>
                                            </p:tgtEl>
                                            <p:attrNameLst>
                                              <p:attrName>style.visibility</p:attrName>
                                            </p:attrNameLst>
                                          </p:cBhvr>
                                          <p:to>
                                            <p:strVal val="visible"/>
                                          </p:to>
                                        </p:set>
                                        <p:animEffect transition="in" filter="wipe(down)">
                                          <p:cBhvr>
                                            <p:cTn id="40" dur="250"/>
                                            <p:tgtEl>
                                              <p:spTgt spid="27"/>
                                            </p:tgtEl>
                                          </p:cBhvr>
                                        </p:animEffect>
                                      </p:childTnLst>
                                    </p:cTn>
                                  </p:par>
                                </p:childTnLst>
                              </p:cTn>
                            </p:par>
                            <p:par>
                              <p:cTn id="41" fill="hold">
                                <p:stCondLst>
                                  <p:cond delay="3750"/>
                                </p:stCondLst>
                                <p:childTnLst>
                                  <p:par>
                                    <p:cTn id="42" presetID="42" presetClass="entr" presetSubtype="0" fill="hold" grpId="0" nodeType="afterEffect">
                                      <p:stCondLst>
                                        <p:cond delay="0"/>
                                      </p:stCondLst>
                                      <p:childTnLst>
                                        <p:set>
                                          <p:cBhvr>
                                            <p:cTn id="43" dur="1" fill="hold">
                                              <p:stCondLst>
                                                <p:cond delay="0"/>
                                              </p:stCondLst>
                                            </p:cTn>
                                            <p:tgtEl>
                                              <p:spTgt spid="26"/>
                                            </p:tgtEl>
                                            <p:attrNameLst>
                                              <p:attrName>style.visibility</p:attrName>
                                            </p:attrNameLst>
                                          </p:cBhvr>
                                          <p:to>
                                            <p:strVal val="visible"/>
                                          </p:to>
                                        </p:set>
                                        <p:animEffect transition="in" filter="fade">
                                          <p:cBhvr>
                                            <p:cTn id="44" dur="1000"/>
                                            <p:tgtEl>
                                              <p:spTgt spid="26"/>
                                            </p:tgtEl>
                                          </p:cBhvr>
                                        </p:animEffect>
                                        <p:anim calcmode="lin" valueType="num">
                                          <p:cBhvr>
                                            <p:cTn id="45" dur="1000" fill="hold"/>
                                            <p:tgtEl>
                                              <p:spTgt spid="26"/>
                                            </p:tgtEl>
                                            <p:attrNameLst>
                                              <p:attrName>ppt_x</p:attrName>
                                            </p:attrNameLst>
                                          </p:cBhvr>
                                          <p:tavLst>
                                            <p:tav tm="0">
                                              <p:val>
                                                <p:strVal val="#ppt_x"/>
                                              </p:val>
                                            </p:tav>
                                            <p:tav tm="100000">
                                              <p:val>
                                                <p:strVal val="#ppt_x"/>
                                              </p:val>
                                            </p:tav>
                                          </p:tavLst>
                                        </p:anim>
                                        <p:anim calcmode="lin" valueType="num">
                                          <p:cBhvr>
                                            <p:cTn id="46" dur="1000" fill="hold"/>
                                            <p:tgtEl>
                                              <p:spTgt spid="26"/>
                                            </p:tgtEl>
                                            <p:attrNameLst>
                                              <p:attrName>ppt_y</p:attrName>
                                            </p:attrNameLst>
                                          </p:cBhvr>
                                          <p:tavLst>
                                            <p:tav tm="0">
                                              <p:val>
                                                <p:strVal val="#ppt_y+.1"/>
                                              </p:val>
                                            </p:tav>
                                            <p:tav tm="100000">
                                              <p:val>
                                                <p:strVal val="#ppt_y"/>
                                              </p:val>
                                            </p:tav>
                                          </p:tavLst>
                                        </p:anim>
                                      </p:childTnLst>
                                    </p:cTn>
                                  </p:par>
                                </p:childTnLst>
                              </p:cTn>
                            </p:par>
                            <p:par>
                              <p:cTn id="47" fill="hold">
                                <p:stCondLst>
                                  <p:cond delay="4750"/>
                                </p:stCondLst>
                                <p:childTnLst>
                                  <p:par>
                                    <p:cTn id="48" presetID="22" presetClass="entr" presetSubtype="8" fill="hold" grpId="0" nodeType="afterEffect">
                                      <p:stCondLst>
                                        <p:cond delay="0"/>
                                      </p:stCondLst>
                                      <p:childTnLst>
                                        <p:set>
                                          <p:cBhvr>
                                            <p:cTn id="49" dur="1" fill="hold">
                                              <p:stCondLst>
                                                <p:cond delay="0"/>
                                              </p:stCondLst>
                                            </p:cTn>
                                            <p:tgtEl>
                                              <p:spTgt spid="24"/>
                                            </p:tgtEl>
                                            <p:attrNameLst>
                                              <p:attrName>style.visibility</p:attrName>
                                            </p:attrNameLst>
                                          </p:cBhvr>
                                          <p:to>
                                            <p:strVal val="visible"/>
                                          </p:to>
                                        </p:set>
                                        <p:animEffect transition="in" filter="wipe(left)">
                                          <p:cBhvr>
                                            <p:cTn id="50" dur="500"/>
                                            <p:tgtEl>
                                              <p:spTgt spid="24"/>
                                            </p:tgtEl>
                                          </p:cBhvr>
                                        </p:animEffect>
                                      </p:childTnLst>
                                    </p:cTn>
                                  </p:par>
                                </p:childTnLst>
                              </p:cTn>
                            </p:par>
                            <p:par>
                              <p:cTn id="51" fill="hold">
                                <p:stCondLst>
                                  <p:cond delay="5250"/>
                                </p:stCondLst>
                                <p:childTnLst>
                                  <p:par>
                                    <p:cTn id="52" presetID="42" presetClass="entr" presetSubtype="0" fill="hold" grpId="0" nodeType="afterEffect">
                                      <p:stCondLst>
                                        <p:cond delay="0"/>
                                      </p:stCondLst>
                                      <p:childTnLst>
                                        <p:set>
                                          <p:cBhvr>
                                            <p:cTn id="53" dur="1" fill="hold">
                                              <p:stCondLst>
                                                <p:cond delay="0"/>
                                              </p:stCondLst>
                                            </p:cTn>
                                            <p:tgtEl>
                                              <p:spTgt spid="28"/>
                                            </p:tgtEl>
                                            <p:attrNameLst>
                                              <p:attrName>style.visibility</p:attrName>
                                            </p:attrNameLst>
                                          </p:cBhvr>
                                          <p:to>
                                            <p:strVal val="visible"/>
                                          </p:to>
                                        </p:set>
                                        <p:animEffect transition="in" filter="fade">
                                          <p:cBhvr>
                                            <p:cTn id="54" dur="500"/>
                                            <p:tgtEl>
                                              <p:spTgt spid="28"/>
                                            </p:tgtEl>
                                          </p:cBhvr>
                                        </p:animEffect>
                                        <p:anim calcmode="lin" valueType="num">
                                          <p:cBhvr>
                                            <p:cTn id="55" dur="500" fill="hold"/>
                                            <p:tgtEl>
                                              <p:spTgt spid="28"/>
                                            </p:tgtEl>
                                            <p:attrNameLst>
                                              <p:attrName>ppt_x</p:attrName>
                                            </p:attrNameLst>
                                          </p:cBhvr>
                                          <p:tavLst>
                                            <p:tav tm="0">
                                              <p:val>
                                                <p:strVal val="#ppt_x"/>
                                              </p:val>
                                            </p:tav>
                                            <p:tav tm="100000">
                                              <p:val>
                                                <p:strVal val="#ppt_x"/>
                                              </p:val>
                                            </p:tav>
                                          </p:tavLst>
                                        </p:anim>
                                        <p:anim calcmode="lin" valueType="num">
                                          <p:cBhvr>
                                            <p:cTn id="56" dur="5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8" grpId="0" animBg="1"/>
          <p:bldP spid="19" grpId="0" animBg="1"/>
          <p:bldP spid="20" grpId="0" animBg="1"/>
          <p:bldP spid="21" grpId="0" animBg="1"/>
          <p:bldP spid="22" grpId="0" animBg="1"/>
          <p:bldP spid="23" grpId="0" animBg="1"/>
          <p:bldP spid="24" grpId="0" animBg="1"/>
          <p:bldP spid="25" grpId="0"/>
          <p:bldP spid="26" grpId="0"/>
          <p:bldP spid="27" grpId="0"/>
          <p:bldP spid="2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2" presetClass="entr" presetSubtype="8" fill="hold" grpId="0" nodeType="with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wipe(left)">
                                          <p:cBhvr>
                                            <p:cTn id="11" dur="250"/>
                                            <p:tgtEl>
                                              <p:spTgt spid="21"/>
                                            </p:tgtEl>
                                          </p:cBhvr>
                                        </p:animEffect>
                                      </p:childTnLst>
                                    </p:cTn>
                                  </p:par>
                                </p:childTnLst>
                              </p:cTn>
                            </p:par>
                            <p:par>
                              <p:cTn id="12" fill="hold">
                                <p:stCondLst>
                                  <p:cond delay="500"/>
                                </p:stCondLst>
                                <p:childTnLst>
                                  <p:par>
                                    <p:cTn id="13" presetID="22" presetClass="entr" presetSubtype="1" fill="hold" grpId="0" nodeType="after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wipe(up)">
                                          <p:cBhvr>
                                            <p:cTn id="15" dur="250"/>
                                            <p:tgtEl>
                                              <p:spTgt spid="18"/>
                                            </p:tgtEl>
                                          </p:cBhvr>
                                        </p:animEffect>
                                      </p:childTnLst>
                                    </p:cTn>
                                  </p:par>
                                </p:childTnLst>
                              </p:cTn>
                            </p:par>
                            <p:par>
                              <p:cTn id="16" fill="hold">
                                <p:stCondLst>
                                  <p:cond delay="750"/>
                                </p:stCondLst>
                                <p:childTnLst>
                                  <p:par>
                                    <p:cTn id="17" presetID="22" presetClass="entr" presetSubtype="1" fill="hold" grpId="0" nodeType="after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wipe(up)">
                                          <p:cBhvr>
                                            <p:cTn id="19" dur="250"/>
                                            <p:tgtEl>
                                              <p:spTgt spid="19"/>
                                            </p:tgtEl>
                                          </p:cBhvr>
                                        </p:animEffect>
                                      </p:childTnLst>
                                    </p:cTn>
                                  </p:par>
                                </p:childTnLst>
                              </p:cTn>
                            </p:par>
                            <p:par>
                              <p:cTn id="20" fill="hold">
                                <p:stCondLst>
                                  <p:cond delay="1000"/>
                                </p:stCondLst>
                                <p:childTnLst>
                                  <p:par>
                                    <p:cTn id="21" presetID="21" presetClass="entr" presetSubtype="1" fill="hold" grpId="0" nodeType="afterEffect">
                                      <p:stCondLst>
                                        <p:cond delay="0"/>
                                      </p:stCondLst>
                                      <p:childTnLst>
                                        <p:set>
                                          <p:cBhvr>
                                            <p:cTn id="22" dur="1" fill="hold">
                                              <p:stCondLst>
                                                <p:cond delay="0"/>
                                              </p:stCondLst>
                                            </p:cTn>
                                            <p:tgtEl>
                                              <p:spTgt spid="20"/>
                                            </p:tgtEl>
                                            <p:attrNameLst>
                                              <p:attrName>style.visibility</p:attrName>
                                            </p:attrNameLst>
                                          </p:cBhvr>
                                          <p:to>
                                            <p:strVal val="visible"/>
                                          </p:to>
                                        </p:set>
                                        <p:animEffect transition="in" filter="wheel(1)">
                                          <p:cBhvr>
                                            <p:cTn id="23" dur="1000"/>
                                            <p:tgtEl>
                                              <p:spTgt spid="20"/>
                                            </p:tgtEl>
                                          </p:cBhvr>
                                        </p:animEffect>
                                      </p:childTnLst>
                                    </p:cTn>
                                  </p:par>
                                  <p:par>
                                    <p:cTn id="24" presetID="22" presetClass="entr" presetSubtype="2" fill="hold" grpId="0" nodeType="withEffect">
                                      <p:stCondLst>
                                        <p:cond delay="750"/>
                                      </p:stCondLst>
                                      <p:childTnLst>
                                        <p:set>
                                          <p:cBhvr>
                                            <p:cTn id="25" dur="1" fill="hold">
                                              <p:stCondLst>
                                                <p:cond delay="0"/>
                                              </p:stCondLst>
                                            </p:cTn>
                                            <p:tgtEl>
                                              <p:spTgt spid="22"/>
                                            </p:tgtEl>
                                            <p:attrNameLst>
                                              <p:attrName>style.visibility</p:attrName>
                                            </p:attrNameLst>
                                          </p:cBhvr>
                                          <p:to>
                                            <p:strVal val="visible"/>
                                          </p:to>
                                        </p:set>
                                        <p:animEffect transition="in" filter="wipe(right)">
                                          <p:cBhvr>
                                            <p:cTn id="26" dur="250"/>
                                            <p:tgtEl>
                                              <p:spTgt spid="22"/>
                                            </p:tgtEl>
                                          </p:cBhvr>
                                        </p:animEffect>
                                      </p:childTnLst>
                                    </p:cTn>
                                  </p:par>
                                </p:childTnLst>
                              </p:cTn>
                            </p:par>
                            <p:par>
                              <p:cTn id="27" fill="hold">
                                <p:stCondLst>
                                  <p:cond delay="2000"/>
                                </p:stCondLst>
                                <p:childTnLst>
                                  <p:par>
                                    <p:cTn id="28" presetID="42" presetClass="entr" presetSubtype="0" fill="hold" grpId="0" nodeType="afterEffect">
                                      <p:stCondLst>
                                        <p:cond delay="0"/>
                                      </p:stCondLst>
                                      <p:childTnLst>
                                        <p:set>
                                          <p:cBhvr>
                                            <p:cTn id="29" dur="1" fill="hold">
                                              <p:stCondLst>
                                                <p:cond delay="0"/>
                                              </p:stCondLst>
                                            </p:cTn>
                                            <p:tgtEl>
                                              <p:spTgt spid="25"/>
                                            </p:tgtEl>
                                            <p:attrNameLst>
                                              <p:attrName>style.visibility</p:attrName>
                                            </p:attrNameLst>
                                          </p:cBhvr>
                                          <p:to>
                                            <p:strVal val="visible"/>
                                          </p:to>
                                        </p:set>
                                        <p:animEffect transition="in" filter="fade">
                                          <p:cBhvr>
                                            <p:cTn id="30" dur="1000"/>
                                            <p:tgtEl>
                                              <p:spTgt spid="25"/>
                                            </p:tgtEl>
                                          </p:cBhvr>
                                        </p:animEffect>
                                        <p:anim calcmode="lin" valueType="num">
                                          <p:cBhvr>
                                            <p:cTn id="31" dur="1000" fill="hold"/>
                                            <p:tgtEl>
                                              <p:spTgt spid="25"/>
                                            </p:tgtEl>
                                            <p:attrNameLst>
                                              <p:attrName>ppt_x</p:attrName>
                                            </p:attrNameLst>
                                          </p:cBhvr>
                                          <p:tavLst>
                                            <p:tav tm="0">
                                              <p:val>
                                                <p:strVal val="#ppt_x"/>
                                              </p:val>
                                            </p:tav>
                                            <p:tav tm="100000">
                                              <p:val>
                                                <p:strVal val="#ppt_x"/>
                                              </p:val>
                                            </p:tav>
                                          </p:tavLst>
                                        </p:anim>
                                        <p:anim calcmode="lin" valueType="num">
                                          <p:cBhvr>
                                            <p:cTn id="32" dur="1000" fill="hold"/>
                                            <p:tgtEl>
                                              <p:spTgt spid="25"/>
                                            </p:tgtEl>
                                            <p:attrNameLst>
                                              <p:attrName>ppt_y</p:attrName>
                                            </p:attrNameLst>
                                          </p:cBhvr>
                                          <p:tavLst>
                                            <p:tav tm="0">
                                              <p:val>
                                                <p:strVal val="#ppt_y+.1"/>
                                              </p:val>
                                            </p:tav>
                                            <p:tav tm="100000">
                                              <p:val>
                                                <p:strVal val="#ppt_y"/>
                                              </p:val>
                                            </p:tav>
                                          </p:tavLst>
                                        </p:anim>
                                      </p:childTnLst>
                                    </p:cTn>
                                  </p:par>
                                </p:childTnLst>
                              </p:cTn>
                            </p:par>
                            <p:par>
                              <p:cTn id="33" fill="hold">
                                <p:stCondLst>
                                  <p:cond delay="3000"/>
                                </p:stCondLst>
                                <p:childTnLst>
                                  <p:par>
                                    <p:cTn id="34" presetID="22" presetClass="entr" presetSubtype="8" fill="hold" grpId="0" nodeType="afterEffect">
                                      <p:stCondLst>
                                        <p:cond delay="0"/>
                                      </p:stCondLst>
                                      <p:childTnLst>
                                        <p:set>
                                          <p:cBhvr>
                                            <p:cTn id="35" dur="1" fill="hold">
                                              <p:stCondLst>
                                                <p:cond delay="0"/>
                                              </p:stCondLst>
                                            </p:cTn>
                                            <p:tgtEl>
                                              <p:spTgt spid="23"/>
                                            </p:tgtEl>
                                            <p:attrNameLst>
                                              <p:attrName>style.visibility</p:attrName>
                                            </p:attrNameLst>
                                          </p:cBhvr>
                                          <p:to>
                                            <p:strVal val="visible"/>
                                          </p:to>
                                        </p:set>
                                        <p:animEffect transition="in" filter="wipe(left)">
                                          <p:cBhvr>
                                            <p:cTn id="36" dur="500"/>
                                            <p:tgtEl>
                                              <p:spTgt spid="23"/>
                                            </p:tgtEl>
                                          </p:cBhvr>
                                        </p:animEffect>
                                      </p:childTnLst>
                                    </p:cTn>
                                  </p:par>
                                </p:childTnLst>
                              </p:cTn>
                            </p:par>
                            <p:par>
                              <p:cTn id="37" fill="hold">
                                <p:stCondLst>
                                  <p:cond delay="3500"/>
                                </p:stCondLst>
                                <p:childTnLst>
                                  <p:par>
                                    <p:cTn id="38" presetID="22" presetClass="entr" presetSubtype="4" fill="hold" grpId="0" nodeType="afterEffect">
                                      <p:stCondLst>
                                        <p:cond delay="0"/>
                                      </p:stCondLst>
                                      <p:childTnLst>
                                        <p:set>
                                          <p:cBhvr>
                                            <p:cTn id="39" dur="1" fill="hold">
                                              <p:stCondLst>
                                                <p:cond delay="0"/>
                                              </p:stCondLst>
                                            </p:cTn>
                                            <p:tgtEl>
                                              <p:spTgt spid="27"/>
                                            </p:tgtEl>
                                            <p:attrNameLst>
                                              <p:attrName>style.visibility</p:attrName>
                                            </p:attrNameLst>
                                          </p:cBhvr>
                                          <p:to>
                                            <p:strVal val="visible"/>
                                          </p:to>
                                        </p:set>
                                        <p:animEffect transition="in" filter="wipe(down)">
                                          <p:cBhvr>
                                            <p:cTn id="40" dur="250"/>
                                            <p:tgtEl>
                                              <p:spTgt spid="27"/>
                                            </p:tgtEl>
                                          </p:cBhvr>
                                        </p:animEffect>
                                      </p:childTnLst>
                                    </p:cTn>
                                  </p:par>
                                </p:childTnLst>
                              </p:cTn>
                            </p:par>
                            <p:par>
                              <p:cTn id="41" fill="hold">
                                <p:stCondLst>
                                  <p:cond delay="3750"/>
                                </p:stCondLst>
                                <p:childTnLst>
                                  <p:par>
                                    <p:cTn id="42" presetID="42" presetClass="entr" presetSubtype="0" fill="hold" grpId="0" nodeType="afterEffect">
                                      <p:stCondLst>
                                        <p:cond delay="0"/>
                                      </p:stCondLst>
                                      <p:childTnLst>
                                        <p:set>
                                          <p:cBhvr>
                                            <p:cTn id="43" dur="1" fill="hold">
                                              <p:stCondLst>
                                                <p:cond delay="0"/>
                                              </p:stCondLst>
                                            </p:cTn>
                                            <p:tgtEl>
                                              <p:spTgt spid="26"/>
                                            </p:tgtEl>
                                            <p:attrNameLst>
                                              <p:attrName>style.visibility</p:attrName>
                                            </p:attrNameLst>
                                          </p:cBhvr>
                                          <p:to>
                                            <p:strVal val="visible"/>
                                          </p:to>
                                        </p:set>
                                        <p:animEffect transition="in" filter="fade">
                                          <p:cBhvr>
                                            <p:cTn id="44" dur="1000"/>
                                            <p:tgtEl>
                                              <p:spTgt spid="26"/>
                                            </p:tgtEl>
                                          </p:cBhvr>
                                        </p:animEffect>
                                        <p:anim calcmode="lin" valueType="num">
                                          <p:cBhvr>
                                            <p:cTn id="45" dur="1000" fill="hold"/>
                                            <p:tgtEl>
                                              <p:spTgt spid="26"/>
                                            </p:tgtEl>
                                            <p:attrNameLst>
                                              <p:attrName>ppt_x</p:attrName>
                                            </p:attrNameLst>
                                          </p:cBhvr>
                                          <p:tavLst>
                                            <p:tav tm="0">
                                              <p:val>
                                                <p:strVal val="#ppt_x"/>
                                              </p:val>
                                            </p:tav>
                                            <p:tav tm="100000">
                                              <p:val>
                                                <p:strVal val="#ppt_x"/>
                                              </p:val>
                                            </p:tav>
                                          </p:tavLst>
                                        </p:anim>
                                        <p:anim calcmode="lin" valueType="num">
                                          <p:cBhvr>
                                            <p:cTn id="46" dur="1000" fill="hold"/>
                                            <p:tgtEl>
                                              <p:spTgt spid="26"/>
                                            </p:tgtEl>
                                            <p:attrNameLst>
                                              <p:attrName>ppt_y</p:attrName>
                                            </p:attrNameLst>
                                          </p:cBhvr>
                                          <p:tavLst>
                                            <p:tav tm="0">
                                              <p:val>
                                                <p:strVal val="#ppt_y+.1"/>
                                              </p:val>
                                            </p:tav>
                                            <p:tav tm="100000">
                                              <p:val>
                                                <p:strVal val="#ppt_y"/>
                                              </p:val>
                                            </p:tav>
                                          </p:tavLst>
                                        </p:anim>
                                      </p:childTnLst>
                                    </p:cTn>
                                  </p:par>
                                </p:childTnLst>
                              </p:cTn>
                            </p:par>
                            <p:par>
                              <p:cTn id="47" fill="hold">
                                <p:stCondLst>
                                  <p:cond delay="4750"/>
                                </p:stCondLst>
                                <p:childTnLst>
                                  <p:par>
                                    <p:cTn id="48" presetID="22" presetClass="entr" presetSubtype="8" fill="hold" grpId="0" nodeType="afterEffect">
                                      <p:stCondLst>
                                        <p:cond delay="0"/>
                                      </p:stCondLst>
                                      <p:childTnLst>
                                        <p:set>
                                          <p:cBhvr>
                                            <p:cTn id="49" dur="1" fill="hold">
                                              <p:stCondLst>
                                                <p:cond delay="0"/>
                                              </p:stCondLst>
                                            </p:cTn>
                                            <p:tgtEl>
                                              <p:spTgt spid="24"/>
                                            </p:tgtEl>
                                            <p:attrNameLst>
                                              <p:attrName>style.visibility</p:attrName>
                                            </p:attrNameLst>
                                          </p:cBhvr>
                                          <p:to>
                                            <p:strVal val="visible"/>
                                          </p:to>
                                        </p:set>
                                        <p:animEffect transition="in" filter="wipe(left)">
                                          <p:cBhvr>
                                            <p:cTn id="50" dur="500"/>
                                            <p:tgtEl>
                                              <p:spTgt spid="24"/>
                                            </p:tgtEl>
                                          </p:cBhvr>
                                        </p:animEffect>
                                      </p:childTnLst>
                                    </p:cTn>
                                  </p:par>
                                </p:childTnLst>
                              </p:cTn>
                            </p:par>
                            <p:par>
                              <p:cTn id="51" fill="hold">
                                <p:stCondLst>
                                  <p:cond delay="5250"/>
                                </p:stCondLst>
                                <p:childTnLst>
                                  <p:par>
                                    <p:cTn id="52" presetID="42" presetClass="entr" presetSubtype="0" fill="hold" grpId="0" nodeType="afterEffect">
                                      <p:stCondLst>
                                        <p:cond delay="0"/>
                                      </p:stCondLst>
                                      <p:childTnLst>
                                        <p:set>
                                          <p:cBhvr>
                                            <p:cTn id="53" dur="1" fill="hold">
                                              <p:stCondLst>
                                                <p:cond delay="0"/>
                                              </p:stCondLst>
                                            </p:cTn>
                                            <p:tgtEl>
                                              <p:spTgt spid="28"/>
                                            </p:tgtEl>
                                            <p:attrNameLst>
                                              <p:attrName>style.visibility</p:attrName>
                                            </p:attrNameLst>
                                          </p:cBhvr>
                                          <p:to>
                                            <p:strVal val="visible"/>
                                          </p:to>
                                        </p:set>
                                        <p:animEffect transition="in" filter="fade">
                                          <p:cBhvr>
                                            <p:cTn id="54" dur="500"/>
                                            <p:tgtEl>
                                              <p:spTgt spid="28"/>
                                            </p:tgtEl>
                                          </p:cBhvr>
                                        </p:animEffect>
                                        <p:anim calcmode="lin" valueType="num">
                                          <p:cBhvr>
                                            <p:cTn id="55" dur="500" fill="hold"/>
                                            <p:tgtEl>
                                              <p:spTgt spid="28"/>
                                            </p:tgtEl>
                                            <p:attrNameLst>
                                              <p:attrName>ppt_x</p:attrName>
                                            </p:attrNameLst>
                                          </p:cBhvr>
                                          <p:tavLst>
                                            <p:tav tm="0">
                                              <p:val>
                                                <p:strVal val="#ppt_x"/>
                                              </p:val>
                                            </p:tav>
                                            <p:tav tm="100000">
                                              <p:val>
                                                <p:strVal val="#ppt_x"/>
                                              </p:val>
                                            </p:tav>
                                          </p:tavLst>
                                        </p:anim>
                                        <p:anim calcmode="lin" valueType="num">
                                          <p:cBhvr>
                                            <p:cTn id="56" dur="5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8" grpId="0" animBg="1"/>
          <p:bldP spid="19" grpId="0" animBg="1"/>
          <p:bldP spid="20" grpId="0" animBg="1"/>
          <p:bldP spid="21" grpId="0" animBg="1"/>
          <p:bldP spid="22" grpId="0" animBg="1"/>
          <p:bldP spid="23" grpId="0" animBg="1"/>
          <p:bldP spid="24" grpId="0" animBg="1"/>
          <p:bldP spid="25" grpId="0"/>
          <p:bldP spid="26" grpId="0"/>
          <p:bldP spid="27" grpId="0"/>
          <p:bldP spid="28" grpId="0"/>
        </p:bldLst>
      </p:timing>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44"/>
          <p:cNvSpPr>
            <a:spLocks noChangeArrowheads="1"/>
          </p:cNvSpPr>
          <p:nvPr/>
        </p:nvSpPr>
        <p:spPr bwMode="auto">
          <a:xfrm>
            <a:off x="1459607" y="500436"/>
            <a:ext cx="4253728" cy="541634"/>
          </a:xfrm>
          <a:prstGeom prst="rect">
            <a:avLst/>
          </a:prstGeom>
          <a:noFill/>
          <a:ln w="9525" algn="ctr">
            <a:noFill/>
            <a:miter lim="800000"/>
            <a:headEnd/>
            <a:tailEnd/>
          </a:ln>
        </p:spPr>
        <p:txBody>
          <a:bodyPr wrap="square" lIns="109678" tIns="54838" rIns="109678" bIns="54838">
            <a:spAutoFit/>
          </a:bodyPr>
          <a:lstStyle/>
          <a:p>
            <a:pPr eaLnBrk="0" hangingPunct="0"/>
            <a:r>
              <a:rPr lang="zh-CN" altLang="en-US" sz="2800" b="1" dirty="0" smtClean="0">
                <a:solidFill>
                  <a:srgbClr val="000000"/>
                </a:solidFill>
                <a:latin typeface="微软雅黑" pitchFamily="34" charset="-122"/>
                <a:ea typeface="微软雅黑" pitchFamily="34" charset="-122"/>
              </a:rPr>
              <a:t>点击这里输入您</a:t>
            </a:r>
            <a:r>
              <a:rPr lang="zh-CN" altLang="en-US" sz="2800" b="1" dirty="0">
                <a:solidFill>
                  <a:srgbClr val="000000"/>
                </a:solidFill>
                <a:latin typeface="微软雅黑" pitchFamily="34" charset="-122"/>
                <a:ea typeface="微软雅黑" pitchFamily="34" charset="-122"/>
              </a:rPr>
              <a:t>的</a:t>
            </a:r>
            <a:r>
              <a:rPr lang="zh-CN" altLang="en-US" sz="2800" b="1" dirty="0" smtClean="0">
                <a:solidFill>
                  <a:srgbClr val="000000"/>
                </a:solidFill>
                <a:latin typeface="微软雅黑" pitchFamily="34" charset="-122"/>
                <a:ea typeface="微软雅黑" pitchFamily="34" charset="-122"/>
              </a:rPr>
              <a:t>标题</a:t>
            </a:r>
            <a:endParaRPr lang="en-US" altLang="zh-CN" sz="2800" b="1" dirty="0">
              <a:solidFill>
                <a:srgbClr val="000000"/>
              </a:solidFill>
              <a:latin typeface="微软雅黑" pitchFamily="34" charset="-122"/>
              <a:ea typeface="微软雅黑" pitchFamily="34" charset="-122"/>
            </a:endParaRPr>
          </a:p>
        </p:txBody>
      </p:sp>
      <p:sp>
        <p:nvSpPr>
          <p:cNvPr id="5" name="Line 45"/>
          <p:cNvSpPr>
            <a:spLocks noChangeShapeType="1"/>
          </p:cNvSpPr>
          <p:nvPr/>
        </p:nvSpPr>
        <p:spPr bwMode="auto">
          <a:xfrm>
            <a:off x="1296541" y="994822"/>
            <a:ext cx="4500000" cy="0"/>
          </a:xfrm>
          <a:prstGeom prst="line">
            <a:avLst/>
          </a:prstGeom>
          <a:solidFill>
            <a:schemeClr val="accent1">
              <a:lumMod val="75000"/>
            </a:schemeClr>
          </a:solidFill>
          <a:ln w="9525">
            <a:solidFill>
              <a:srgbClr val="760000"/>
            </a:solidFill>
            <a:round/>
            <a:headEnd/>
            <a:tailEnd/>
          </a:ln>
        </p:spPr>
        <p:txBody>
          <a:bodyPr wrap="none" lIns="109678" tIns="54838" rIns="109678" bIns="54838" anchor="ctr"/>
          <a:lstStyle/>
          <a:p>
            <a:endParaRPr lang="zh-CN" altLang="en-US" dirty="0">
              <a:latin typeface="微软雅黑" pitchFamily="34" charset="-122"/>
              <a:ea typeface="微软雅黑" pitchFamily="34" charset="-122"/>
            </a:endParaRPr>
          </a:p>
        </p:txBody>
      </p:sp>
      <p:sp>
        <p:nvSpPr>
          <p:cNvPr id="26" name="AutoShape 3"/>
          <p:cNvSpPr>
            <a:spLocks noChangeArrowheads="1"/>
          </p:cNvSpPr>
          <p:nvPr/>
        </p:nvSpPr>
        <p:spPr bwMode="auto">
          <a:xfrm>
            <a:off x="4482485" y="2107995"/>
            <a:ext cx="2023348" cy="392650"/>
          </a:xfrm>
          <a:prstGeom prst="roundRect">
            <a:avLst>
              <a:gd name="adj" fmla="val 13125"/>
            </a:avLst>
          </a:prstGeom>
          <a:solidFill>
            <a:srgbClr val="C00000"/>
          </a:solidFill>
          <a:ln w="25400" cap="flat" cmpd="sng" algn="ctr">
            <a:noFill/>
            <a:prstDash val="solid"/>
          </a:ln>
          <a:effectLst/>
        </p:spPr>
        <p:txBody>
          <a:bodyPr lIns="115214" tIns="57607" rIns="115214" bIns="57607" rtlCol="0" anchor="ctr"/>
          <a:lstStyle/>
          <a:p>
            <a:pPr algn="ctr"/>
            <a:endParaRPr lang="zh-CN" altLang="en-US" sz="2500" b="1" kern="0">
              <a:solidFill>
                <a:sysClr val="window" lastClr="FFFFFF"/>
              </a:solidFill>
              <a:latin typeface="微软雅黑" pitchFamily="34" charset="-122"/>
            </a:endParaRPr>
          </a:p>
        </p:txBody>
      </p:sp>
      <p:sp>
        <p:nvSpPr>
          <p:cNvPr id="27" name="Text Box 4"/>
          <p:cNvSpPr txBox="1">
            <a:spLocks noChangeArrowheads="1"/>
          </p:cNvSpPr>
          <p:nvPr/>
        </p:nvSpPr>
        <p:spPr bwMode="auto">
          <a:xfrm>
            <a:off x="4482484" y="2107994"/>
            <a:ext cx="2028803" cy="393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5214" tIns="57607" rIns="115214" bIns="57607">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ctr" fontAlgn="base">
              <a:spcBef>
                <a:spcPct val="50000"/>
              </a:spcBef>
              <a:spcAft>
                <a:spcPct val="0"/>
              </a:spcAft>
            </a:pPr>
            <a:r>
              <a:rPr lang="zh-CN" altLang="en-US" sz="1800" dirty="0">
                <a:solidFill>
                  <a:srgbClr val="FFFFFF"/>
                </a:solidFill>
                <a:latin typeface="Arial" pitchFamily="34" charset="0"/>
                <a:ea typeface="华文细黑" pitchFamily="2" charset="-122"/>
              </a:rPr>
              <a:t>单击添加</a:t>
            </a:r>
            <a:endParaRPr lang="en-US" sz="1800" dirty="0">
              <a:solidFill>
                <a:srgbClr val="FFFFFF"/>
              </a:solidFill>
              <a:latin typeface="Arial" pitchFamily="34" charset="0"/>
              <a:ea typeface="华文细黑" pitchFamily="2" charset="-122"/>
            </a:endParaRPr>
          </a:p>
        </p:txBody>
      </p:sp>
      <p:sp>
        <p:nvSpPr>
          <p:cNvPr id="28" name="AutoShape 5"/>
          <p:cNvSpPr>
            <a:spLocks noChangeArrowheads="1"/>
          </p:cNvSpPr>
          <p:nvPr/>
        </p:nvSpPr>
        <p:spPr bwMode="auto">
          <a:xfrm>
            <a:off x="4378863" y="2600625"/>
            <a:ext cx="2236045" cy="948903"/>
          </a:xfrm>
          <a:prstGeom prst="roundRect">
            <a:avLst>
              <a:gd name="adj" fmla="val 5657"/>
            </a:avLst>
          </a:prstGeom>
          <a:gradFill rotWithShape="1">
            <a:gsLst>
              <a:gs pos="0">
                <a:srgbClr val="FFFFFF"/>
              </a:gs>
              <a:gs pos="100000">
                <a:srgbClr val="C0C0C0"/>
              </a:gs>
            </a:gsLst>
            <a:lin ang="2700000" scaled="1"/>
          </a:gradFill>
          <a:ln w="9525">
            <a:solidFill>
              <a:srgbClr val="C0C0C0"/>
            </a:solidFill>
            <a:round/>
            <a:headEnd/>
            <a:tailEnd/>
          </a:ln>
        </p:spPr>
        <p:txBody>
          <a:bodyPr lIns="115214" tIns="57607" rIns="115214" bIns="57607"/>
          <a:lstStyle/>
          <a:p>
            <a:pPr algn="ctr" fontAlgn="base">
              <a:lnSpc>
                <a:spcPct val="120000"/>
              </a:lnSpc>
              <a:spcBef>
                <a:spcPct val="0"/>
              </a:spcBef>
              <a:spcAft>
                <a:spcPct val="0"/>
              </a:spcAft>
              <a:defRPr/>
            </a:pPr>
            <a:r>
              <a:rPr lang="zh-CN" altLang="en-US" sz="1500" kern="0" dirty="0">
                <a:solidFill>
                  <a:srgbClr val="000000"/>
                </a:solidFill>
                <a:ea typeface="华文细黑" pitchFamily="2" charset="-122"/>
              </a:rPr>
              <a:t>单击添加内容文字</a:t>
            </a:r>
          </a:p>
        </p:txBody>
      </p:sp>
      <p:pic>
        <p:nvPicPr>
          <p:cNvPr id="29" name="Picture 6" descr="3"/>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a:off x="6863964" y="1838956"/>
            <a:ext cx="699899" cy="20032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 name="Picture 7" descr="5"/>
          <p:cNvPicPr>
            <a:picLocks noChangeAspect="1" noChangeArrowheads="1"/>
          </p:cNvPicPr>
          <p:nvPr/>
        </p:nvPicPr>
        <p:blipFill rotWithShape="1">
          <a:blip r:embed="rId4" cstate="email">
            <a:extLst>
              <a:ext uri="{28A0092B-C50C-407E-A947-70E740481C1C}">
                <a14:useLocalDpi xmlns:a14="http://schemas.microsoft.com/office/drawing/2010/main"/>
              </a:ext>
            </a:extLst>
          </a:blip>
          <a:srcRect/>
          <a:stretch/>
        </p:blipFill>
        <p:spPr bwMode="auto">
          <a:xfrm>
            <a:off x="3222663" y="4354824"/>
            <a:ext cx="625365" cy="23304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 name="Picture 8" descr="6"/>
          <p:cNvPicPr>
            <a:picLocks noChangeAspect="1" noChangeArrowheads="1"/>
          </p:cNvPicPr>
          <p:nvPr/>
        </p:nvPicPr>
        <p:blipFill rotWithShape="1">
          <a:blip r:embed="rId5" cstate="email">
            <a:extLst>
              <a:ext uri="{28A0092B-C50C-407E-A947-70E740481C1C}">
                <a14:useLocalDpi xmlns:a14="http://schemas.microsoft.com/office/drawing/2010/main"/>
              </a:ext>
            </a:extLst>
          </a:blip>
          <a:srcRect/>
          <a:stretch/>
        </p:blipFill>
        <p:spPr bwMode="auto">
          <a:xfrm>
            <a:off x="9736282" y="4354824"/>
            <a:ext cx="614458" cy="23304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 name="AutoShape 9"/>
          <p:cNvSpPr>
            <a:spLocks noChangeArrowheads="1"/>
          </p:cNvSpPr>
          <p:nvPr/>
        </p:nvSpPr>
        <p:spPr bwMode="auto">
          <a:xfrm>
            <a:off x="1055699" y="4134867"/>
            <a:ext cx="2025166" cy="392650"/>
          </a:xfrm>
          <a:prstGeom prst="roundRect">
            <a:avLst>
              <a:gd name="adj" fmla="val 13125"/>
            </a:avLst>
          </a:prstGeom>
          <a:solidFill>
            <a:srgbClr val="FFC000"/>
          </a:solidFill>
          <a:ln w="25400" cap="flat" cmpd="sng" algn="ctr">
            <a:noFill/>
            <a:prstDash val="solid"/>
          </a:ln>
          <a:effectLst/>
        </p:spPr>
        <p:txBody>
          <a:bodyPr lIns="115214" tIns="57607" rIns="115214" bIns="57607" rtlCol="0" anchor="ctr"/>
          <a:lstStyle/>
          <a:p>
            <a:pPr algn="ctr"/>
            <a:endParaRPr lang="zh-CN" altLang="en-US" sz="2500" b="1" kern="0">
              <a:solidFill>
                <a:sysClr val="window" lastClr="FFFFFF"/>
              </a:solidFill>
              <a:latin typeface="微软雅黑" pitchFamily="34" charset="-122"/>
            </a:endParaRPr>
          </a:p>
        </p:txBody>
      </p:sp>
      <p:sp>
        <p:nvSpPr>
          <p:cNvPr id="33" name="Text Box 10"/>
          <p:cNvSpPr txBox="1">
            <a:spLocks noChangeArrowheads="1"/>
          </p:cNvSpPr>
          <p:nvPr/>
        </p:nvSpPr>
        <p:spPr bwMode="auto">
          <a:xfrm>
            <a:off x="1055699" y="4136087"/>
            <a:ext cx="2030621" cy="393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5214" tIns="57607" rIns="115214" bIns="57607">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ctr" fontAlgn="base">
              <a:spcBef>
                <a:spcPct val="50000"/>
              </a:spcBef>
              <a:spcAft>
                <a:spcPct val="0"/>
              </a:spcAft>
            </a:pPr>
            <a:r>
              <a:rPr lang="zh-CN" altLang="en-US" sz="1800" dirty="0">
                <a:solidFill>
                  <a:srgbClr val="FFFFFF"/>
                </a:solidFill>
                <a:latin typeface="Arial" pitchFamily="34" charset="0"/>
                <a:ea typeface="华文细黑" pitchFamily="2" charset="-122"/>
              </a:rPr>
              <a:t>单击添加</a:t>
            </a:r>
            <a:endParaRPr lang="en-US" sz="1800" dirty="0">
              <a:solidFill>
                <a:srgbClr val="FFFFFF"/>
              </a:solidFill>
              <a:latin typeface="Arial" pitchFamily="34" charset="0"/>
              <a:ea typeface="华文细黑" pitchFamily="2" charset="-122"/>
            </a:endParaRPr>
          </a:p>
        </p:txBody>
      </p:sp>
      <p:sp>
        <p:nvSpPr>
          <p:cNvPr id="34" name="AutoShape 11"/>
          <p:cNvSpPr>
            <a:spLocks noChangeArrowheads="1"/>
          </p:cNvSpPr>
          <p:nvPr/>
        </p:nvSpPr>
        <p:spPr bwMode="auto">
          <a:xfrm>
            <a:off x="952079" y="4627496"/>
            <a:ext cx="2237862" cy="948903"/>
          </a:xfrm>
          <a:prstGeom prst="roundRect">
            <a:avLst>
              <a:gd name="adj" fmla="val 5657"/>
            </a:avLst>
          </a:prstGeom>
          <a:gradFill rotWithShape="1">
            <a:gsLst>
              <a:gs pos="0">
                <a:srgbClr val="FFFFFF"/>
              </a:gs>
              <a:gs pos="100000">
                <a:srgbClr val="C0C0C0"/>
              </a:gs>
            </a:gsLst>
            <a:lin ang="2700000" scaled="1"/>
          </a:gradFill>
          <a:ln w="9525">
            <a:solidFill>
              <a:srgbClr val="C0C0C0"/>
            </a:solidFill>
            <a:round/>
            <a:headEnd/>
            <a:tailEnd/>
          </a:ln>
        </p:spPr>
        <p:txBody>
          <a:bodyPr lIns="115214" tIns="57607" rIns="115214" bIns="57607"/>
          <a:lstStyle/>
          <a:p>
            <a:pPr algn="ctr" fontAlgn="base">
              <a:lnSpc>
                <a:spcPct val="120000"/>
              </a:lnSpc>
              <a:spcBef>
                <a:spcPct val="0"/>
              </a:spcBef>
              <a:spcAft>
                <a:spcPct val="0"/>
              </a:spcAft>
              <a:defRPr/>
            </a:pPr>
            <a:r>
              <a:rPr lang="zh-CN" altLang="en-US" sz="1500" kern="0">
                <a:solidFill>
                  <a:srgbClr val="000000"/>
                </a:solidFill>
                <a:ea typeface="华文细黑" pitchFamily="2" charset="-122"/>
              </a:rPr>
              <a:t>单击添加内容文字</a:t>
            </a:r>
          </a:p>
        </p:txBody>
      </p:sp>
      <p:sp>
        <p:nvSpPr>
          <p:cNvPr id="35" name="AutoShape 12"/>
          <p:cNvSpPr>
            <a:spLocks noChangeArrowheads="1"/>
          </p:cNvSpPr>
          <p:nvPr/>
        </p:nvSpPr>
        <p:spPr bwMode="auto">
          <a:xfrm>
            <a:off x="7542049" y="4134867"/>
            <a:ext cx="2023349" cy="392650"/>
          </a:xfrm>
          <a:prstGeom prst="roundRect">
            <a:avLst>
              <a:gd name="adj" fmla="val 13125"/>
            </a:avLst>
          </a:prstGeom>
          <a:solidFill>
            <a:srgbClr val="FFC000"/>
          </a:solidFill>
          <a:ln w="25400" cap="flat" cmpd="sng" algn="ctr">
            <a:noFill/>
            <a:prstDash val="solid"/>
          </a:ln>
          <a:effectLst/>
        </p:spPr>
        <p:txBody>
          <a:bodyPr lIns="115214" tIns="57607" rIns="115214" bIns="57607" rtlCol="0" anchor="ctr"/>
          <a:lstStyle/>
          <a:p>
            <a:pPr algn="ctr"/>
            <a:endParaRPr lang="zh-CN" altLang="en-US" sz="2500" b="1" kern="0">
              <a:solidFill>
                <a:sysClr val="window" lastClr="FFFFFF"/>
              </a:solidFill>
              <a:latin typeface="微软雅黑" pitchFamily="34" charset="-122"/>
            </a:endParaRPr>
          </a:p>
        </p:txBody>
      </p:sp>
      <p:sp>
        <p:nvSpPr>
          <p:cNvPr id="36" name="Text Box 13"/>
          <p:cNvSpPr txBox="1">
            <a:spLocks noChangeArrowheads="1"/>
          </p:cNvSpPr>
          <p:nvPr/>
        </p:nvSpPr>
        <p:spPr bwMode="auto">
          <a:xfrm>
            <a:off x="7542048" y="4136087"/>
            <a:ext cx="2028803" cy="393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5214" tIns="57607" rIns="115214" bIns="57607">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ctr" fontAlgn="base">
              <a:spcBef>
                <a:spcPct val="50000"/>
              </a:spcBef>
              <a:spcAft>
                <a:spcPct val="0"/>
              </a:spcAft>
            </a:pPr>
            <a:r>
              <a:rPr lang="zh-CN" altLang="en-US" sz="1800" dirty="0">
                <a:solidFill>
                  <a:srgbClr val="FFFFFF"/>
                </a:solidFill>
                <a:latin typeface="Arial" pitchFamily="34" charset="0"/>
                <a:ea typeface="华文细黑" pitchFamily="2" charset="-122"/>
              </a:rPr>
              <a:t>单击添加</a:t>
            </a:r>
            <a:endParaRPr lang="en-US" sz="1800" dirty="0">
              <a:solidFill>
                <a:srgbClr val="FFFFFF"/>
              </a:solidFill>
              <a:latin typeface="Arial" pitchFamily="34" charset="0"/>
              <a:ea typeface="华文细黑" pitchFamily="2" charset="-122"/>
            </a:endParaRPr>
          </a:p>
        </p:txBody>
      </p:sp>
      <p:sp>
        <p:nvSpPr>
          <p:cNvPr id="37" name="AutoShape 14"/>
          <p:cNvSpPr>
            <a:spLocks noChangeArrowheads="1"/>
          </p:cNvSpPr>
          <p:nvPr/>
        </p:nvSpPr>
        <p:spPr bwMode="auto">
          <a:xfrm>
            <a:off x="7438427" y="4627496"/>
            <a:ext cx="2237862" cy="948903"/>
          </a:xfrm>
          <a:prstGeom prst="roundRect">
            <a:avLst>
              <a:gd name="adj" fmla="val 5657"/>
            </a:avLst>
          </a:prstGeom>
          <a:gradFill rotWithShape="1">
            <a:gsLst>
              <a:gs pos="0">
                <a:srgbClr val="FFFFFF"/>
              </a:gs>
              <a:gs pos="100000">
                <a:srgbClr val="C0C0C0"/>
              </a:gs>
            </a:gsLst>
            <a:lin ang="2700000" scaled="1"/>
          </a:gradFill>
          <a:ln w="9525">
            <a:solidFill>
              <a:srgbClr val="C0C0C0"/>
            </a:solidFill>
            <a:round/>
            <a:headEnd/>
            <a:tailEnd/>
          </a:ln>
        </p:spPr>
        <p:txBody>
          <a:bodyPr lIns="115214" tIns="57607" rIns="115214" bIns="57607"/>
          <a:lstStyle/>
          <a:p>
            <a:pPr algn="ctr" fontAlgn="base">
              <a:lnSpc>
                <a:spcPct val="120000"/>
              </a:lnSpc>
              <a:spcBef>
                <a:spcPct val="0"/>
              </a:spcBef>
              <a:spcAft>
                <a:spcPct val="0"/>
              </a:spcAft>
              <a:defRPr/>
            </a:pPr>
            <a:r>
              <a:rPr lang="zh-CN" altLang="en-US" sz="1500" kern="0">
                <a:solidFill>
                  <a:srgbClr val="000000"/>
                </a:solidFill>
                <a:ea typeface="华文细黑" pitchFamily="2" charset="-122"/>
              </a:rPr>
              <a:t>单击添加内容文字</a:t>
            </a:r>
          </a:p>
        </p:txBody>
      </p:sp>
      <p:sp>
        <p:nvSpPr>
          <p:cNvPr id="38" name="AutoShape 15"/>
          <p:cNvSpPr>
            <a:spLocks noChangeArrowheads="1"/>
          </p:cNvSpPr>
          <p:nvPr/>
        </p:nvSpPr>
        <p:spPr bwMode="auto">
          <a:xfrm>
            <a:off x="4482485" y="4134867"/>
            <a:ext cx="2023348" cy="392650"/>
          </a:xfrm>
          <a:prstGeom prst="roundRect">
            <a:avLst>
              <a:gd name="adj" fmla="val 13125"/>
            </a:avLst>
          </a:prstGeom>
          <a:solidFill>
            <a:srgbClr val="FFC000"/>
          </a:solidFill>
          <a:ln w="25400" cap="flat" cmpd="sng" algn="ctr">
            <a:noFill/>
            <a:prstDash val="solid"/>
          </a:ln>
          <a:effectLst/>
        </p:spPr>
        <p:txBody>
          <a:bodyPr lIns="115214" tIns="57607" rIns="115214" bIns="57607" rtlCol="0" anchor="ctr"/>
          <a:lstStyle/>
          <a:p>
            <a:pPr algn="ctr"/>
            <a:endParaRPr lang="zh-CN" altLang="en-US" sz="2500" b="1" kern="0">
              <a:solidFill>
                <a:sysClr val="window" lastClr="FFFFFF"/>
              </a:solidFill>
              <a:latin typeface="微软雅黑" pitchFamily="34" charset="-122"/>
            </a:endParaRPr>
          </a:p>
        </p:txBody>
      </p:sp>
      <p:sp>
        <p:nvSpPr>
          <p:cNvPr id="39" name="Text Box 16"/>
          <p:cNvSpPr txBox="1">
            <a:spLocks noChangeArrowheads="1"/>
          </p:cNvSpPr>
          <p:nvPr/>
        </p:nvSpPr>
        <p:spPr bwMode="auto">
          <a:xfrm>
            <a:off x="4482484" y="4136087"/>
            <a:ext cx="2028803" cy="393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5214" tIns="57607" rIns="115214" bIns="57607">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ctr" fontAlgn="base">
              <a:spcBef>
                <a:spcPct val="50000"/>
              </a:spcBef>
              <a:spcAft>
                <a:spcPct val="0"/>
              </a:spcAft>
            </a:pPr>
            <a:r>
              <a:rPr lang="zh-CN" altLang="en-US" sz="1800">
                <a:solidFill>
                  <a:srgbClr val="FFFFFF"/>
                </a:solidFill>
                <a:latin typeface="Arial" pitchFamily="34" charset="0"/>
                <a:ea typeface="华文细黑" pitchFamily="2" charset="-122"/>
              </a:rPr>
              <a:t>单击添加</a:t>
            </a:r>
            <a:endParaRPr lang="en-US" sz="1800">
              <a:solidFill>
                <a:srgbClr val="FFFFFF"/>
              </a:solidFill>
              <a:latin typeface="Arial" pitchFamily="34" charset="0"/>
              <a:ea typeface="华文细黑" pitchFamily="2" charset="-122"/>
            </a:endParaRPr>
          </a:p>
        </p:txBody>
      </p:sp>
      <p:sp>
        <p:nvSpPr>
          <p:cNvPr id="40" name="AutoShape 17"/>
          <p:cNvSpPr>
            <a:spLocks noChangeArrowheads="1"/>
          </p:cNvSpPr>
          <p:nvPr/>
        </p:nvSpPr>
        <p:spPr bwMode="auto">
          <a:xfrm>
            <a:off x="4378863" y="4627496"/>
            <a:ext cx="2236045" cy="948903"/>
          </a:xfrm>
          <a:prstGeom prst="roundRect">
            <a:avLst>
              <a:gd name="adj" fmla="val 5657"/>
            </a:avLst>
          </a:prstGeom>
          <a:gradFill rotWithShape="1">
            <a:gsLst>
              <a:gs pos="0">
                <a:srgbClr val="FFFFFF"/>
              </a:gs>
              <a:gs pos="100000">
                <a:srgbClr val="C0C0C0"/>
              </a:gs>
            </a:gsLst>
            <a:lin ang="2700000" scaled="1"/>
          </a:gradFill>
          <a:ln w="9525">
            <a:solidFill>
              <a:srgbClr val="C0C0C0"/>
            </a:solidFill>
            <a:round/>
            <a:headEnd/>
            <a:tailEnd/>
          </a:ln>
        </p:spPr>
        <p:txBody>
          <a:bodyPr lIns="115214" tIns="57607" rIns="115214" bIns="57607"/>
          <a:lstStyle/>
          <a:p>
            <a:pPr algn="ctr" fontAlgn="base">
              <a:lnSpc>
                <a:spcPct val="120000"/>
              </a:lnSpc>
              <a:spcBef>
                <a:spcPct val="0"/>
              </a:spcBef>
              <a:spcAft>
                <a:spcPct val="0"/>
              </a:spcAft>
              <a:defRPr/>
            </a:pPr>
            <a:r>
              <a:rPr lang="zh-CN" altLang="en-US" sz="1500" kern="0" dirty="0">
                <a:solidFill>
                  <a:srgbClr val="000000"/>
                </a:solidFill>
                <a:ea typeface="华文细黑" pitchFamily="2" charset="-122"/>
              </a:rPr>
              <a:t>单击添加内容文字</a:t>
            </a:r>
          </a:p>
        </p:txBody>
      </p:sp>
      <p:cxnSp>
        <p:nvCxnSpPr>
          <p:cNvPr id="41" name="AutoShape 18"/>
          <p:cNvCxnSpPr>
            <a:cxnSpLocks noChangeShapeType="1"/>
            <a:stCxn id="28" idx="2"/>
            <a:endCxn id="39" idx="0"/>
          </p:cNvCxnSpPr>
          <p:nvPr/>
        </p:nvCxnSpPr>
        <p:spPr bwMode="auto">
          <a:xfrm>
            <a:off x="5496886" y="3549528"/>
            <a:ext cx="0" cy="586559"/>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42" name="AutoShape 19"/>
          <p:cNvCxnSpPr>
            <a:cxnSpLocks noChangeShapeType="1"/>
            <a:stCxn id="28" idx="2"/>
            <a:endCxn id="33" idx="0"/>
          </p:cNvCxnSpPr>
          <p:nvPr/>
        </p:nvCxnSpPr>
        <p:spPr bwMode="auto">
          <a:xfrm rot="5400000">
            <a:off x="3490669" y="2129869"/>
            <a:ext cx="586559" cy="3425876"/>
          </a:xfrm>
          <a:prstGeom prst="bentConnector3">
            <a:avLst>
              <a:gd name="adj1" fmla="val 50000"/>
            </a:avLst>
          </a:prstGeom>
          <a:noFill/>
          <a:ln w="9525">
            <a:solidFill>
              <a:srgbClr val="000000"/>
            </a:solidFill>
            <a:miter lim="800000"/>
            <a:headEnd/>
            <a:tailEnd type="triangle" w="med" len="med"/>
          </a:ln>
          <a:extLst>
            <a:ext uri="{909E8E84-426E-40DD-AFC4-6F175D3DCCD1}">
              <a14:hiddenFill xmlns:a14="http://schemas.microsoft.com/office/drawing/2010/main">
                <a:noFill/>
              </a14:hiddenFill>
            </a:ext>
          </a:extLst>
        </p:spPr>
      </p:cxnSp>
      <p:pic>
        <p:nvPicPr>
          <p:cNvPr id="43" name="Picture 21" descr="4"/>
          <p:cNvPicPr>
            <a:picLocks noChangeAspect="1" noChangeArrowheads="1"/>
          </p:cNvPicPr>
          <p:nvPr/>
        </p:nvPicPr>
        <p:blipFill rotWithShape="1">
          <a:blip r:embed="rId6" cstate="email">
            <a:extLst>
              <a:ext uri="{28A0092B-C50C-407E-A947-70E740481C1C}">
                <a14:useLocalDpi xmlns:a14="http://schemas.microsoft.com/office/drawing/2010/main"/>
              </a:ext>
            </a:extLst>
          </a:blip>
          <a:srcRect/>
          <a:stretch/>
        </p:blipFill>
        <p:spPr bwMode="auto">
          <a:xfrm>
            <a:off x="6673081" y="4418449"/>
            <a:ext cx="607186" cy="2266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44" name="AutoShape 19"/>
          <p:cNvCxnSpPr>
            <a:cxnSpLocks noChangeShapeType="1"/>
          </p:cNvCxnSpPr>
          <p:nvPr/>
        </p:nvCxnSpPr>
        <p:spPr bwMode="auto">
          <a:xfrm rot="16200000" flipH="1">
            <a:off x="6920634" y="2131096"/>
            <a:ext cx="586559" cy="3425876"/>
          </a:xfrm>
          <a:prstGeom prst="bentConnector3">
            <a:avLst>
              <a:gd name="adj1" fmla="val 50000"/>
            </a:avLst>
          </a:prstGeom>
          <a:noFill/>
          <a:ln w="9525">
            <a:solidFill>
              <a:srgbClr val="000000"/>
            </a:solidFill>
            <a:miter lim="800000"/>
            <a:headEnd/>
            <a:tailEnd type="triangle" w="med" len="med"/>
          </a:ln>
          <a:extLst>
            <a:ext uri="{909E8E84-426E-40DD-AFC4-6F175D3DCCD1}">
              <a14:hiddenFill xmlns:a14="http://schemas.microsoft.com/office/drawing/2010/main">
                <a:noFill/>
              </a14:hiddenFill>
            </a:ext>
          </a:extLst>
        </p:spPr>
      </p:cxnSp>
    </p:spTree>
    <p:extLst>
      <p:ext uri="{BB962C8B-B14F-4D97-AF65-F5344CB8AC3E}">
        <p14:creationId xmlns:p14="http://schemas.microsoft.com/office/powerpoint/2010/main" val="129045628"/>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52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52000">
                                          <p:cBhvr additive="base">
                                            <p:cTn id="7" dur="500" fill="hold"/>
                                            <p:tgtEl>
                                              <p:spTgt spid="4"/>
                                            </p:tgtEl>
                                            <p:attrNameLst>
                                              <p:attrName>ppt_x</p:attrName>
                                            </p:attrNameLst>
                                          </p:cBhvr>
                                          <p:tavLst>
                                            <p:tav tm="0">
                                              <p:val>
                                                <p:strVal val="0-#ppt_w/2"/>
                                              </p:val>
                                            </p:tav>
                                            <p:tav tm="100000">
                                              <p:val>
                                                <p:strVal val="#ppt_x"/>
                                              </p:val>
                                            </p:tav>
                                          </p:tavLst>
                                        </p:anim>
                                        <p:anim calcmode="lin" valueType="num" p14:bounceEnd="52000">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47" presetClass="entr" presetSubtype="0" fill="hold" grpId="0" nodeType="withEffect">
                                      <p:stCondLst>
                                        <p:cond delay="0"/>
                                      </p:stCondLst>
                                      <p:childTnLst>
                                        <p:set>
                                          <p:cBhvr>
                                            <p:cTn id="10" dur="1" fill="hold">
                                              <p:stCondLst>
                                                <p:cond delay="0"/>
                                              </p:stCondLst>
                                            </p:cTn>
                                            <p:tgtEl>
                                              <p:spTgt spid="26"/>
                                            </p:tgtEl>
                                            <p:attrNameLst>
                                              <p:attrName>style.visibility</p:attrName>
                                            </p:attrNameLst>
                                          </p:cBhvr>
                                          <p:to>
                                            <p:strVal val="visible"/>
                                          </p:to>
                                        </p:set>
                                        <p:animEffect transition="in" filter="fade">
                                          <p:cBhvr>
                                            <p:cTn id="11" dur="500"/>
                                            <p:tgtEl>
                                              <p:spTgt spid="26"/>
                                            </p:tgtEl>
                                          </p:cBhvr>
                                        </p:animEffect>
                                        <p:anim calcmode="lin" valueType="num">
                                          <p:cBhvr>
                                            <p:cTn id="12" dur="500" fill="hold"/>
                                            <p:tgtEl>
                                              <p:spTgt spid="26"/>
                                            </p:tgtEl>
                                            <p:attrNameLst>
                                              <p:attrName>ppt_x</p:attrName>
                                            </p:attrNameLst>
                                          </p:cBhvr>
                                          <p:tavLst>
                                            <p:tav tm="0">
                                              <p:val>
                                                <p:strVal val="#ppt_x"/>
                                              </p:val>
                                            </p:tav>
                                            <p:tav tm="100000">
                                              <p:val>
                                                <p:strVal val="#ppt_x"/>
                                              </p:val>
                                            </p:tav>
                                          </p:tavLst>
                                        </p:anim>
                                        <p:anim calcmode="lin" valueType="num">
                                          <p:cBhvr>
                                            <p:cTn id="13" dur="500" fill="hold"/>
                                            <p:tgtEl>
                                              <p:spTgt spid="26"/>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28"/>
                                            </p:tgtEl>
                                            <p:attrNameLst>
                                              <p:attrName>style.visibility</p:attrName>
                                            </p:attrNameLst>
                                          </p:cBhvr>
                                          <p:to>
                                            <p:strVal val="visible"/>
                                          </p:to>
                                        </p:set>
                                        <p:animEffect transition="in" filter="fade">
                                          <p:cBhvr>
                                            <p:cTn id="16" dur="500"/>
                                            <p:tgtEl>
                                              <p:spTgt spid="28"/>
                                            </p:tgtEl>
                                          </p:cBhvr>
                                        </p:animEffect>
                                        <p:anim calcmode="lin" valueType="num">
                                          <p:cBhvr>
                                            <p:cTn id="17" dur="500" fill="hold"/>
                                            <p:tgtEl>
                                              <p:spTgt spid="28"/>
                                            </p:tgtEl>
                                            <p:attrNameLst>
                                              <p:attrName>ppt_x</p:attrName>
                                            </p:attrNameLst>
                                          </p:cBhvr>
                                          <p:tavLst>
                                            <p:tav tm="0">
                                              <p:val>
                                                <p:strVal val="#ppt_x"/>
                                              </p:val>
                                            </p:tav>
                                            <p:tav tm="100000">
                                              <p:val>
                                                <p:strVal val="#ppt_x"/>
                                              </p:val>
                                            </p:tav>
                                          </p:tavLst>
                                        </p:anim>
                                        <p:anim calcmode="lin" valueType="num">
                                          <p:cBhvr>
                                            <p:cTn id="18" dur="500" fill="hold"/>
                                            <p:tgtEl>
                                              <p:spTgt spid="28"/>
                                            </p:tgtEl>
                                            <p:attrNameLst>
                                              <p:attrName>ppt_y</p:attrName>
                                            </p:attrNameLst>
                                          </p:cBhvr>
                                          <p:tavLst>
                                            <p:tav tm="0">
                                              <p:val>
                                                <p:strVal val="#ppt_y+.1"/>
                                              </p:val>
                                            </p:tav>
                                            <p:tav tm="100000">
                                              <p:val>
                                                <p:strVal val="#ppt_y"/>
                                              </p:val>
                                            </p:tav>
                                          </p:tavLst>
                                        </p:anim>
                                      </p:childTnLst>
                                    </p:cTn>
                                  </p:par>
                                </p:childTnLst>
                              </p:cTn>
                            </p:par>
                            <p:par>
                              <p:cTn id="19" fill="hold">
                                <p:stCondLst>
                                  <p:cond delay="500"/>
                                </p:stCondLst>
                                <p:childTnLst>
                                  <p:par>
                                    <p:cTn id="20" presetID="42" presetClass="entr" presetSubtype="0" fill="hold" grpId="0" nodeType="afterEffect">
                                      <p:stCondLst>
                                        <p:cond delay="0"/>
                                      </p:stCondLst>
                                      <p:childTnLst>
                                        <p:set>
                                          <p:cBhvr>
                                            <p:cTn id="21" dur="1" fill="hold">
                                              <p:stCondLst>
                                                <p:cond delay="0"/>
                                              </p:stCondLst>
                                            </p:cTn>
                                            <p:tgtEl>
                                              <p:spTgt spid="27"/>
                                            </p:tgtEl>
                                            <p:attrNameLst>
                                              <p:attrName>style.visibility</p:attrName>
                                            </p:attrNameLst>
                                          </p:cBhvr>
                                          <p:to>
                                            <p:strVal val="visible"/>
                                          </p:to>
                                        </p:set>
                                        <p:animEffect transition="in" filter="fade">
                                          <p:cBhvr>
                                            <p:cTn id="22" dur="1000"/>
                                            <p:tgtEl>
                                              <p:spTgt spid="27"/>
                                            </p:tgtEl>
                                          </p:cBhvr>
                                        </p:animEffect>
                                        <p:anim calcmode="lin" valueType="num">
                                          <p:cBhvr>
                                            <p:cTn id="23" dur="1000" fill="hold"/>
                                            <p:tgtEl>
                                              <p:spTgt spid="27"/>
                                            </p:tgtEl>
                                            <p:attrNameLst>
                                              <p:attrName>ppt_x</p:attrName>
                                            </p:attrNameLst>
                                          </p:cBhvr>
                                          <p:tavLst>
                                            <p:tav tm="0">
                                              <p:val>
                                                <p:strVal val="#ppt_x"/>
                                              </p:val>
                                            </p:tav>
                                            <p:tav tm="100000">
                                              <p:val>
                                                <p:strVal val="#ppt_x"/>
                                              </p:val>
                                            </p:tav>
                                          </p:tavLst>
                                        </p:anim>
                                        <p:anim calcmode="lin" valueType="num">
                                          <p:cBhvr>
                                            <p:cTn id="24" dur="1000" fill="hold"/>
                                            <p:tgtEl>
                                              <p:spTgt spid="27"/>
                                            </p:tgtEl>
                                            <p:attrNameLst>
                                              <p:attrName>ppt_y</p:attrName>
                                            </p:attrNameLst>
                                          </p:cBhvr>
                                          <p:tavLst>
                                            <p:tav tm="0">
                                              <p:val>
                                                <p:strVal val="#ppt_y+.1"/>
                                              </p:val>
                                            </p:tav>
                                            <p:tav tm="100000">
                                              <p:val>
                                                <p:strVal val="#ppt_y"/>
                                              </p:val>
                                            </p:tav>
                                          </p:tavLst>
                                        </p:anim>
                                      </p:childTnLst>
                                    </p:cTn>
                                  </p:par>
                                </p:childTnLst>
                              </p:cTn>
                            </p:par>
                            <p:par>
                              <p:cTn id="25" fill="hold">
                                <p:stCondLst>
                                  <p:cond delay="1500"/>
                                </p:stCondLst>
                                <p:childTnLst>
                                  <p:par>
                                    <p:cTn id="26" presetID="22" presetClass="entr" presetSubtype="1" fill="hold" nodeType="afterEffect">
                                      <p:stCondLst>
                                        <p:cond delay="0"/>
                                      </p:stCondLst>
                                      <p:childTnLst>
                                        <p:set>
                                          <p:cBhvr>
                                            <p:cTn id="27" dur="1" fill="hold">
                                              <p:stCondLst>
                                                <p:cond delay="0"/>
                                              </p:stCondLst>
                                            </p:cTn>
                                            <p:tgtEl>
                                              <p:spTgt spid="42"/>
                                            </p:tgtEl>
                                            <p:attrNameLst>
                                              <p:attrName>style.visibility</p:attrName>
                                            </p:attrNameLst>
                                          </p:cBhvr>
                                          <p:to>
                                            <p:strVal val="visible"/>
                                          </p:to>
                                        </p:set>
                                        <p:animEffect transition="in" filter="wipe(up)">
                                          <p:cBhvr>
                                            <p:cTn id="28" dur="500"/>
                                            <p:tgtEl>
                                              <p:spTgt spid="42"/>
                                            </p:tgtEl>
                                          </p:cBhvr>
                                        </p:animEffect>
                                      </p:childTnLst>
                                    </p:cTn>
                                  </p:par>
                                  <p:par>
                                    <p:cTn id="29" presetID="22" presetClass="entr" presetSubtype="1" fill="hold" nodeType="withEffect">
                                      <p:stCondLst>
                                        <p:cond delay="0"/>
                                      </p:stCondLst>
                                      <p:childTnLst>
                                        <p:set>
                                          <p:cBhvr>
                                            <p:cTn id="30" dur="1" fill="hold">
                                              <p:stCondLst>
                                                <p:cond delay="0"/>
                                              </p:stCondLst>
                                            </p:cTn>
                                            <p:tgtEl>
                                              <p:spTgt spid="44"/>
                                            </p:tgtEl>
                                            <p:attrNameLst>
                                              <p:attrName>style.visibility</p:attrName>
                                            </p:attrNameLst>
                                          </p:cBhvr>
                                          <p:to>
                                            <p:strVal val="visible"/>
                                          </p:to>
                                        </p:set>
                                        <p:animEffect transition="in" filter="wipe(up)">
                                          <p:cBhvr>
                                            <p:cTn id="31" dur="500"/>
                                            <p:tgtEl>
                                              <p:spTgt spid="44"/>
                                            </p:tgtEl>
                                          </p:cBhvr>
                                        </p:animEffect>
                                      </p:childTnLst>
                                    </p:cTn>
                                  </p:par>
                                  <p:par>
                                    <p:cTn id="32" presetID="22" presetClass="entr" presetSubtype="1" fill="hold" nodeType="withEffect">
                                      <p:stCondLst>
                                        <p:cond delay="0"/>
                                      </p:stCondLst>
                                      <p:childTnLst>
                                        <p:set>
                                          <p:cBhvr>
                                            <p:cTn id="33" dur="1" fill="hold">
                                              <p:stCondLst>
                                                <p:cond delay="0"/>
                                              </p:stCondLst>
                                            </p:cTn>
                                            <p:tgtEl>
                                              <p:spTgt spid="41"/>
                                            </p:tgtEl>
                                            <p:attrNameLst>
                                              <p:attrName>style.visibility</p:attrName>
                                            </p:attrNameLst>
                                          </p:cBhvr>
                                          <p:to>
                                            <p:strVal val="visible"/>
                                          </p:to>
                                        </p:set>
                                        <p:animEffect transition="in" filter="wipe(up)">
                                          <p:cBhvr>
                                            <p:cTn id="34" dur="500"/>
                                            <p:tgtEl>
                                              <p:spTgt spid="41"/>
                                            </p:tgtEl>
                                          </p:cBhvr>
                                        </p:animEffect>
                                      </p:childTnLst>
                                    </p:cTn>
                                  </p:par>
                                </p:childTnLst>
                              </p:cTn>
                            </p:par>
                            <p:par>
                              <p:cTn id="35" fill="hold">
                                <p:stCondLst>
                                  <p:cond delay="2000"/>
                                </p:stCondLst>
                                <p:childTnLst>
                                  <p:par>
                                    <p:cTn id="36" presetID="47" presetClass="entr" presetSubtype="0" fill="hold" grpId="0" nodeType="afterEffect">
                                      <p:stCondLst>
                                        <p:cond delay="0"/>
                                      </p:stCondLst>
                                      <p:childTnLst>
                                        <p:set>
                                          <p:cBhvr>
                                            <p:cTn id="37" dur="1" fill="hold">
                                              <p:stCondLst>
                                                <p:cond delay="0"/>
                                              </p:stCondLst>
                                            </p:cTn>
                                            <p:tgtEl>
                                              <p:spTgt spid="32"/>
                                            </p:tgtEl>
                                            <p:attrNameLst>
                                              <p:attrName>style.visibility</p:attrName>
                                            </p:attrNameLst>
                                          </p:cBhvr>
                                          <p:to>
                                            <p:strVal val="visible"/>
                                          </p:to>
                                        </p:set>
                                        <p:animEffect transition="in" filter="fade">
                                          <p:cBhvr>
                                            <p:cTn id="38" dur="500"/>
                                            <p:tgtEl>
                                              <p:spTgt spid="32"/>
                                            </p:tgtEl>
                                          </p:cBhvr>
                                        </p:animEffect>
                                        <p:anim calcmode="lin" valueType="num">
                                          <p:cBhvr>
                                            <p:cTn id="39" dur="500" fill="hold"/>
                                            <p:tgtEl>
                                              <p:spTgt spid="32"/>
                                            </p:tgtEl>
                                            <p:attrNameLst>
                                              <p:attrName>ppt_x</p:attrName>
                                            </p:attrNameLst>
                                          </p:cBhvr>
                                          <p:tavLst>
                                            <p:tav tm="0">
                                              <p:val>
                                                <p:strVal val="#ppt_x"/>
                                              </p:val>
                                            </p:tav>
                                            <p:tav tm="100000">
                                              <p:val>
                                                <p:strVal val="#ppt_x"/>
                                              </p:val>
                                            </p:tav>
                                          </p:tavLst>
                                        </p:anim>
                                        <p:anim calcmode="lin" valueType="num">
                                          <p:cBhvr>
                                            <p:cTn id="40" dur="500" fill="hold"/>
                                            <p:tgtEl>
                                              <p:spTgt spid="32"/>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0"/>
                                      </p:stCondLst>
                                      <p:childTnLst>
                                        <p:set>
                                          <p:cBhvr>
                                            <p:cTn id="42" dur="1" fill="hold">
                                              <p:stCondLst>
                                                <p:cond delay="0"/>
                                              </p:stCondLst>
                                            </p:cTn>
                                            <p:tgtEl>
                                              <p:spTgt spid="34"/>
                                            </p:tgtEl>
                                            <p:attrNameLst>
                                              <p:attrName>style.visibility</p:attrName>
                                            </p:attrNameLst>
                                          </p:cBhvr>
                                          <p:to>
                                            <p:strVal val="visible"/>
                                          </p:to>
                                        </p:set>
                                        <p:animEffect transition="in" filter="fade">
                                          <p:cBhvr>
                                            <p:cTn id="43" dur="500"/>
                                            <p:tgtEl>
                                              <p:spTgt spid="34"/>
                                            </p:tgtEl>
                                          </p:cBhvr>
                                        </p:animEffect>
                                        <p:anim calcmode="lin" valueType="num">
                                          <p:cBhvr>
                                            <p:cTn id="44" dur="500" fill="hold"/>
                                            <p:tgtEl>
                                              <p:spTgt spid="34"/>
                                            </p:tgtEl>
                                            <p:attrNameLst>
                                              <p:attrName>ppt_x</p:attrName>
                                            </p:attrNameLst>
                                          </p:cBhvr>
                                          <p:tavLst>
                                            <p:tav tm="0">
                                              <p:val>
                                                <p:strVal val="#ppt_x"/>
                                              </p:val>
                                            </p:tav>
                                            <p:tav tm="100000">
                                              <p:val>
                                                <p:strVal val="#ppt_x"/>
                                              </p:val>
                                            </p:tav>
                                          </p:tavLst>
                                        </p:anim>
                                        <p:anim calcmode="lin" valueType="num">
                                          <p:cBhvr>
                                            <p:cTn id="45" dur="500" fill="hold"/>
                                            <p:tgtEl>
                                              <p:spTgt spid="34"/>
                                            </p:tgtEl>
                                            <p:attrNameLst>
                                              <p:attrName>ppt_y</p:attrName>
                                            </p:attrNameLst>
                                          </p:cBhvr>
                                          <p:tavLst>
                                            <p:tav tm="0">
                                              <p:val>
                                                <p:strVal val="#ppt_y+.1"/>
                                              </p:val>
                                            </p:tav>
                                            <p:tav tm="100000">
                                              <p:val>
                                                <p:strVal val="#ppt_y"/>
                                              </p:val>
                                            </p:tav>
                                          </p:tavLst>
                                        </p:anim>
                                      </p:childTnLst>
                                    </p:cTn>
                                  </p:par>
                                </p:childTnLst>
                              </p:cTn>
                            </p:par>
                            <p:par>
                              <p:cTn id="46" fill="hold">
                                <p:stCondLst>
                                  <p:cond delay="2500"/>
                                </p:stCondLst>
                                <p:childTnLst>
                                  <p:par>
                                    <p:cTn id="47" presetID="47" presetClass="entr" presetSubtype="0" fill="hold" grpId="0" nodeType="afterEffect">
                                      <p:stCondLst>
                                        <p:cond delay="0"/>
                                      </p:stCondLst>
                                      <p:childTnLst>
                                        <p:set>
                                          <p:cBhvr>
                                            <p:cTn id="48" dur="1" fill="hold">
                                              <p:stCondLst>
                                                <p:cond delay="0"/>
                                              </p:stCondLst>
                                            </p:cTn>
                                            <p:tgtEl>
                                              <p:spTgt spid="38"/>
                                            </p:tgtEl>
                                            <p:attrNameLst>
                                              <p:attrName>style.visibility</p:attrName>
                                            </p:attrNameLst>
                                          </p:cBhvr>
                                          <p:to>
                                            <p:strVal val="visible"/>
                                          </p:to>
                                        </p:set>
                                        <p:animEffect transition="in" filter="fade">
                                          <p:cBhvr>
                                            <p:cTn id="49" dur="500"/>
                                            <p:tgtEl>
                                              <p:spTgt spid="38"/>
                                            </p:tgtEl>
                                          </p:cBhvr>
                                        </p:animEffect>
                                        <p:anim calcmode="lin" valueType="num">
                                          <p:cBhvr>
                                            <p:cTn id="50" dur="500" fill="hold"/>
                                            <p:tgtEl>
                                              <p:spTgt spid="38"/>
                                            </p:tgtEl>
                                            <p:attrNameLst>
                                              <p:attrName>ppt_x</p:attrName>
                                            </p:attrNameLst>
                                          </p:cBhvr>
                                          <p:tavLst>
                                            <p:tav tm="0">
                                              <p:val>
                                                <p:strVal val="#ppt_x"/>
                                              </p:val>
                                            </p:tav>
                                            <p:tav tm="100000">
                                              <p:val>
                                                <p:strVal val="#ppt_x"/>
                                              </p:val>
                                            </p:tav>
                                          </p:tavLst>
                                        </p:anim>
                                        <p:anim calcmode="lin" valueType="num">
                                          <p:cBhvr>
                                            <p:cTn id="51" dur="500" fill="hold"/>
                                            <p:tgtEl>
                                              <p:spTgt spid="38"/>
                                            </p:tgtEl>
                                            <p:attrNameLst>
                                              <p:attrName>ppt_y</p:attrName>
                                            </p:attrNameLst>
                                          </p:cBhvr>
                                          <p:tavLst>
                                            <p:tav tm="0">
                                              <p:val>
                                                <p:strVal val="#ppt_y-.1"/>
                                              </p:val>
                                            </p:tav>
                                            <p:tav tm="100000">
                                              <p:val>
                                                <p:strVal val="#ppt_y"/>
                                              </p:val>
                                            </p:tav>
                                          </p:tavLst>
                                        </p:anim>
                                      </p:childTnLst>
                                    </p:cTn>
                                  </p:par>
                                  <p:par>
                                    <p:cTn id="52" presetID="42" presetClass="entr" presetSubtype="0" fill="hold" grpId="0" nodeType="withEffect">
                                      <p:stCondLst>
                                        <p:cond delay="0"/>
                                      </p:stCondLst>
                                      <p:childTnLst>
                                        <p:set>
                                          <p:cBhvr>
                                            <p:cTn id="53" dur="1" fill="hold">
                                              <p:stCondLst>
                                                <p:cond delay="0"/>
                                              </p:stCondLst>
                                            </p:cTn>
                                            <p:tgtEl>
                                              <p:spTgt spid="40"/>
                                            </p:tgtEl>
                                            <p:attrNameLst>
                                              <p:attrName>style.visibility</p:attrName>
                                            </p:attrNameLst>
                                          </p:cBhvr>
                                          <p:to>
                                            <p:strVal val="visible"/>
                                          </p:to>
                                        </p:set>
                                        <p:animEffect transition="in" filter="fade">
                                          <p:cBhvr>
                                            <p:cTn id="54" dur="500"/>
                                            <p:tgtEl>
                                              <p:spTgt spid="40"/>
                                            </p:tgtEl>
                                          </p:cBhvr>
                                        </p:animEffect>
                                        <p:anim calcmode="lin" valueType="num">
                                          <p:cBhvr>
                                            <p:cTn id="55" dur="500" fill="hold"/>
                                            <p:tgtEl>
                                              <p:spTgt spid="40"/>
                                            </p:tgtEl>
                                            <p:attrNameLst>
                                              <p:attrName>ppt_x</p:attrName>
                                            </p:attrNameLst>
                                          </p:cBhvr>
                                          <p:tavLst>
                                            <p:tav tm="0">
                                              <p:val>
                                                <p:strVal val="#ppt_x"/>
                                              </p:val>
                                            </p:tav>
                                            <p:tav tm="100000">
                                              <p:val>
                                                <p:strVal val="#ppt_x"/>
                                              </p:val>
                                            </p:tav>
                                          </p:tavLst>
                                        </p:anim>
                                        <p:anim calcmode="lin" valueType="num">
                                          <p:cBhvr>
                                            <p:cTn id="56" dur="500" fill="hold"/>
                                            <p:tgtEl>
                                              <p:spTgt spid="40"/>
                                            </p:tgtEl>
                                            <p:attrNameLst>
                                              <p:attrName>ppt_y</p:attrName>
                                            </p:attrNameLst>
                                          </p:cBhvr>
                                          <p:tavLst>
                                            <p:tav tm="0">
                                              <p:val>
                                                <p:strVal val="#ppt_y+.1"/>
                                              </p:val>
                                            </p:tav>
                                            <p:tav tm="100000">
                                              <p:val>
                                                <p:strVal val="#ppt_y"/>
                                              </p:val>
                                            </p:tav>
                                          </p:tavLst>
                                        </p:anim>
                                      </p:childTnLst>
                                    </p:cTn>
                                  </p:par>
                                </p:childTnLst>
                              </p:cTn>
                            </p:par>
                            <p:par>
                              <p:cTn id="57" fill="hold">
                                <p:stCondLst>
                                  <p:cond delay="3000"/>
                                </p:stCondLst>
                                <p:childTnLst>
                                  <p:par>
                                    <p:cTn id="58" presetID="42" presetClass="entr" presetSubtype="0" fill="hold" grpId="0" nodeType="afterEffect">
                                      <p:stCondLst>
                                        <p:cond delay="0"/>
                                      </p:stCondLst>
                                      <p:childTnLst>
                                        <p:set>
                                          <p:cBhvr>
                                            <p:cTn id="59" dur="1" fill="hold">
                                              <p:stCondLst>
                                                <p:cond delay="0"/>
                                              </p:stCondLst>
                                            </p:cTn>
                                            <p:tgtEl>
                                              <p:spTgt spid="37"/>
                                            </p:tgtEl>
                                            <p:attrNameLst>
                                              <p:attrName>style.visibility</p:attrName>
                                            </p:attrNameLst>
                                          </p:cBhvr>
                                          <p:to>
                                            <p:strVal val="visible"/>
                                          </p:to>
                                        </p:set>
                                        <p:animEffect transition="in" filter="fade">
                                          <p:cBhvr>
                                            <p:cTn id="60" dur="500"/>
                                            <p:tgtEl>
                                              <p:spTgt spid="37"/>
                                            </p:tgtEl>
                                          </p:cBhvr>
                                        </p:animEffect>
                                        <p:anim calcmode="lin" valueType="num">
                                          <p:cBhvr>
                                            <p:cTn id="61" dur="500" fill="hold"/>
                                            <p:tgtEl>
                                              <p:spTgt spid="37"/>
                                            </p:tgtEl>
                                            <p:attrNameLst>
                                              <p:attrName>ppt_x</p:attrName>
                                            </p:attrNameLst>
                                          </p:cBhvr>
                                          <p:tavLst>
                                            <p:tav tm="0">
                                              <p:val>
                                                <p:strVal val="#ppt_x"/>
                                              </p:val>
                                            </p:tav>
                                            <p:tav tm="100000">
                                              <p:val>
                                                <p:strVal val="#ppt_x"/>
                                              </p:val>
                                            </p:tav>
                                          </p:tavLst>
                                        </p:anim>
                                        <p:anim calcmode="lin" valueType="num">
                                          <p:cBhvr>
                                            <p:cTn id="62" dur="500" fill="hold"/>
                                            <p:tgtEl>
                                              <p:spTgt spid="37"/>
                                            </p:tgtEl>
                                            <p:attrNameLst>
                                              <p:attrName>ppt_y</p:attrName>
                                            </p:attrNameLst>
                                          </p:cBhvr>
                                          <p:tavLst>
                                            <p:tav tm="0">
                                              <p:val>
                                                <p:strVal val="#ppt_y+.1"/>
                                              </p:val>
                                            </p:tav>
                                            <p:tav tm="100000">
                                              <p:val>
                                                <p:strVal val="#ppt_y"/>
                                              </p:val>
                                            </p:tav>
                                          </p:tavLst>
                                        </p:anim>
                                      </p:childTnLst>
                                    </p:cTn>
                                  </p:par>
                                  <p:par>
                                    <p:cTn id="63" presetID="47" presetClass="entr" presetSubtype="0" fill="hold" grpId="0" nodeType="withEffect">
                                      <p:stCondLst>
                                        <p:cond delay="0"/>
                                      </p:stCondLst>
                                      <p:childTnLst>
                                        <p:set>
                                          <p:cBhvr>
                                            <p:cTn id="64" dur="1" fill="hold">
                                              <p:stCondLst>
                                                <p:cond delay="0"/>
                                              </p:stCondLst>
                                            </p:cTn>
                                            <p:tgtEl>
                                              <p:spTgt spid="35"/>
                                            </p:tgtEl>
                                            <p:attrNameLst>
                                              <p:attrName>style.visibility</p:attrName>
                                            </p:attrNameLst>
                                          </p:cBhvr>
                                          <p:to>
                                            <p:strVal val="visible"/>
                                          </p:to>
                                        </p:set>
                                        <p:animEffect transition="in" filter="fade">
                                          <p:cBhvr>
                                            <p:cTn id="65" dur="500"/>
                                            <p:tgtEl>
                                              <p:spTgt spid="35"/>
                                            </p:tgtEl>
                                          </p:cBhvr>
                                        </p:animEffect>
                                        <p:anim calcmode="lin" valueType="num">
                                          <p:cBhvr>
                                            <p:cTn id="66" dur="500" fill="hold"/>
                                            <p:tgtEl>
                                              <p:spTgt spid="35"/>
                                            </p:tgtEl>
                                            <p:attrNameLst>
                                              <p:attrName>ppt_x</p:attrName>
                                            </p:attrNameLst>
                                          </p:cBhvr>
                                          <p:tavLst>
                                            <p:tav tm="0">
                                              <p:val>
                                                <p:strVal val="#ppt_x"/>
                                              </p:val>
                                            </p:tav>
                                            <p:tav tm="100000">
                                              <p:val>
                                                <p:strVal val="#ppt_x"/>
                                              </p:val>
                                            </p:tav>
                                          </p:tavLst>
                                        </p:anim>
                                        <p:anim calcmode="lin" valueType="num">
                                          <p:cBhvr>
                                            <p:cTn id="67" dur="500" fill="hold"/>
                                            <p:tgtEl>
                                              <p:spTgt spid="35"/>
                                            </p:tgtEl>
                                            <p:attrNameLst>
                                              <p:attrName>ppt_y</p:attrName>
                                            </p:attrNameLst>
                                          </p:cBhvr>
                                          <p:tavLst>
                                            <p:tav tm="0">
                                              <p:val>
                                                <p:strVal val="#ppt_y-.1"/>
                                              </p:val>
                                            </p:tav>
                                            <p:tav tm="100000">
                                              <p:val>
                                                <p:strVal val="#ppt_y"/>
                                              </p:val>
                                            </p:tav>
                                          </p:tavLst>
                                        </p:anim>
                                      </p:childTnLst>
                                    </p:cTn>
                                  </p:par>
                                </p:childTnLst>
                              </p:cTn>
                            </p:par>
                            <p:par>
                              <p:cTn id="68" fill="hold">
                                <p:stCondLst>
                                  <p:cond delay="3500"/>
                                </p:stCondLst>
                                <p:childTnLst>
                                  <p:par>
                                    <p:cTn id="69" presetID="52" presetClass="entr" presetSubtype="0" fill="hold" grpId="0" nodeType="afterEffect">
                                      <p:stCondLst>
                                        <p:cond delay="0"/>
                                      </p:stCondLst>
                                      <p:childTnLst>
                                        <p:set>
                                          <p:cBhvr>
                                            <p:cTn id="70" dur="1" fill="hold">
                                              <p:stCondLst>
                                                <p:cond delay="0"/>
                                              </p:stCondLst>
                                            </p:cTn>
                                            <p:tgtEl>
                                              <p:spTgt spid="33"/>
                                            </p:tgtEl>
                                            <p:attrNameLst>
                                              <p:attrName>style.visibility</p:attrName>
                                            </p:attrNameLst>
                                          </p:cBhvr>
                                          <p:to>
                                            <p:strVal val="visible"/>
                                          </p:to>
                                        </p:set>
                                        <p:animScale>
                                          <p:cBhvr>
                                            <p:cTn id="71" dur="1000" decel="50000" fill="hold">
                                              <p:stCondLst>
                                                <p:cond delay="0"/>
                                              </p:stCondLst>
                                            </p:cTn>
                                            <p:tgtEl>
                                              <p:spTgt spid="3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2" dur="1000" decel="50000" fill="hold">
                                              <p:stCondLst>
                                                <p:cond delay="0"/>
                                              </p:stCondLst>
                                            </p:cTn>
                                            <p:tgtEl>
                                              <p:spTgt spid="33"/>
                                            </p:tgtEl>
                                            <p:attrNameLst>
                                              <p:attrName>ppt_x</p:attrName>
                                              <p:attrName>ppt_y</p:attrName>
                                            </p:attrNameLst>
                                          </p:cBhvr>
                                        </p:animMotion>
                                        <p:animEffect transition="in" filter="fade">
                                          <p:cBhvr>
                                            <p:cTn id="73" dur="1000"/>
                                            <p:tgtEl>
                                              <p:spTgt spid="33"/>
                                            </p:tgtEl>
                                          </p:cBhvr>
                                        </p:animEffect>
                                      </p:childTnLst>
                                    </p:cTn>
                                  </p:par>
                                  <p:par>
                                    <p:cTn id="74" presetID="52" presetClass="entr" presetSubtype="0" fill="hold" grpId="0" nodeType="withEffect">
                                      <p:stCondLst>
                                        <p:cond delay="250"/>
                                      </p:stCondLst>
                                      <p:childTnLst>
                                        <p:set>
                                          <p:cBhvr>
                                            <p:cTn id="75" dur="1" fill="hold">
                                              <p:stCondLst>
                                                <p:cond delay="0"/>
                                              </p:stCondLst>
                                            </p:cTn>
                                            <p:tgtEl>
                                              <p:spTgt spid="39"/>
                                            </p:tgtEl>
                                            <p:attrNameLst>
                                              <p:attrName>style.visibility</p:attrName>
                                            </p:attrNameLst>
                                          </p:cBhvr>
                                          <p:to>
                                            <p:strVal val="visible"/>
                                          </p:to>
                                        </p:set>
                                        <p:animScale>
                                          <p:cBhvr>
                                            <p:cTn id="76" dur="1000" decel="50000" fill="hold">
                                              <p:stCondLst>
                                                <p:cond delay="0"/>
                                              </p:stCondLst>
                                            </p:cTn>
                                            <p:tgtEl>
                                              <p:spTgt spid="3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7" dur="1000" decel="50000" fill="hold">
                                              <p:stCondLst>
                                                <p:cond delay="0"/>
                                              </p:stCondLst>
                                            </p:cTn>
                                            <p:tgtEl>
                                              <p:spTgt spid="39"/>
                                            </p:tgtEl>
                                            <p:attrNameLst>
                                              <p:attrName>ppt_x</p:attrName>
                                              <p:attrName>ppt_y</p:attrName>
                                            </p:attrNameLst>
                                          </p:cBhvr>
                                        </p:animMotion>
                                        <p:animEffect transition="in" filter="fade">
                                          <p:cBhvr>
                                            <p:cTn id="78" dur="1000"/>
                                            <p:tgtEl>
                                              <p:spTgt spid="39"/>
                                            </p:tgtEl>
                                          </p:cBhvr>
                                        </p:animEffect>
                                      </p:childTnLst>
                                    </p:cTn>
                                  </p:par>
                                  <p:par>
                                    <p:cTn id="79" presetID="52" presetClass="entr" presetSubtype="0" fill="hold" grpId="0" nodeType="withEffect">
                                      <p:stCondLst>
                                        <p:cond delay="500"/>
                                      </p:stCondLst>
                                      <p:childTnLst>
                                        <p:set>
                                          <p:cBhvr>
                                            <p:cTn id="80" dur="1" fill="hold">
                                              <p:stCondLst>
                                                <p:cond delay="0"/>
                                              </p:stCondLst>
                                            </p:cTn>
                                            <p:tgtEl>
                                              <p:spTgt spid="36"/>
                                            </p:tgtEl>
                                            <p:attrNameLst>
                                              <p:attrName>style.visibility</p:attrName>
                                            </p:attrNameLst>
                                          </p:cBhvr>
                                          <p:to>
                                            <p:strVal val="visible"/>
                                          </p:to>
                                        </p:set>
                                        <p:animScale>
                                          <p:cBhvr>
                                            <p:cTn id="81" dur="1000" decel="50000" fill="hold">
                                              <p:stCondLst>
                                                <p:cond delay="0"/>
                                              </p:stCondLst>
                                            </p:cTn>
                                            <p:tgtEl>
                                              <p:spTgt spid="3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2" dur="1000" decel="50000" fill="hold">
                                              <p:stCondLst>
                                                <p:cond delay="0"/>
                                              </p:stCondLst>
                                            </p:cTn>
                                            <p:tgtEl>
                                              <p:spTgt spid="36"/>
                                            </p:tgtEl>
                                            <p:attrNameLst>
                                              <p:attrName>ppt_x</p:attrName>
                                              <p:attrName>ppt_y</p:attrName>
                                            </p:attrNameLst>
                                          </p:cBhvr>
                                        </p:animMotion>
                                        <p:animEffect transition="in" filter="fade">
                                          <p:cBhvr>
                                            <p:cTn id="83" dur="1000"/>
                                            <p:tgtEl>
                                              <p:spTgt spid="36"/>
                                            </p:tgtEl>
                                          </p:cBhvr>
                                        </p:animEffect>
                                      </p:childTnLst>
                                    </p:cTn>
                                  </p:par>
                                </p:childTnLst>
                              </p:cTn>
                            </p:par>
                            <p:par>
                              <p:cTn id="84" fill="hold">
                                <p:stCondLst>
                                  <p:cond delay="5000"/>
                                </p:stCondLst>
                                <p:childTnLst>
                                  <p:par>
                                    <p:cTn id="85" presetID="49" presetClass="entr" presetSubtype="0" decel="100000" fill="hold" nodeType="afterEffect">
                                      <p:stCondLst>
                                        <p:cond delay="0"/>
                                      </p:stCondLst>
                                      <p:childTnLst>
                                        <p:set>
                                          <p:cBhvr>
                                            <p:cTn id="86" dur="1" fill="hold">
                                              <p:stCondLst>
                                                <p:cond delay="0"/>
                                              </p:stCondLst>
                                            </p:cTn>
                                            <p:tgtEl>
                                              <p:spTgt spid="29"/>
                                            </p:tgtEl>
                                            <p:attrNameLst>
                                              <p:attrName>style.visibility</p:attrName>
                                            </p:attrNameLst>
                                          </p:cBhvr>
                                          <p:to>
                                            <p:strVal val="visible"/>
                                          </p:to>
                                        </p:set>
                                        <p:anim calcmode="lin" valueType="num">
                                          <p:cBhvr>
                                            <p:cTn id="87" dur="500" fill="hold"/>
                                            <p:tgtEl>
                                              <p:spTgt spid="29"/>
                                            </p:tgtEl>
                                            <p:attrNameLst>
                                              <p:attrName>ppt_w</p:attrName>
                                            </p:attrNameLst>
                                          </p:cBhvr>
                                          <p:tavLst>
                                            <p:tav tm="0">
                                              <p:val>
                                                <p:fltVal val="0"/>
                                              </p:val>
                                            </p:tav>
                                            <p:tav tm="100000">
                                              <p:val>
                                                <p:strVal val="#ppt_w"/>
                                              </p:val>
                                            </p:tav>
                                          </p:tavLst>
                                        </p:anim>
                                        <p:anim calcmode="lin" valueType="num">
                                          <p:cBhvr>
                                            <p:cTn id="88" dur="500" fill="hold"/>
                                            <p:tgtEl>
                                              <p:spTgt spid="29"/>
                                            </p:tgtEl>
                                            <p:attrNameLst>
                                              <p:attrName>ppt_h</p:attrName>
                                            </p:attrNameLst>
                                          </p:cBhvr>
                                          <p:tavLst>
                                            <p:tav tm="0">
                                              <p:val>
                                                <p:fltVal val="0"/>
                                              </p:val>
                                            </p:tav>
                                            <p:tav tm="100000">
                                              <p:val>
                                                <p:strVal val="#ppt_h"/>
                                              </p:val>
                                            </p:tav>
                                          </p:tavLst>
                                        </p:anim>
                                        <p:anim calcmode="lin" valueType="num">
                                          <p:cBhvr>
                                            <p:cTn id="89" dur="500" fill="hold"/>
                                            <p:tgtEl>
                                              <p:spTgt spid="29"/>
                                            </p:tgtEl>
                                            <p:attrNameLst>
                                              <p:attrName>style.rotation</p:attrName>
                                            </p:attrNameLst>
                                          </p:cBhvr>
                                          <p:tavLst>
                                            <p:tav tm="0">
                                              <p:val>
                                                <p:fltVal val="360"/>
                                              </p:val>
                                            </p:tav>
                                            <p:tav tm="100000">
                                              <p:val>
                                                <p:fltVal val="0"/>
                                              </p:val>
                                            </p:tav>
                                          </p:tavLst>
                                        </p:anim>
                                        <p:animEffect transition="in" filter="fade">
                                          <p:cBhvr>
                                            <p:cTn id="90" dur="500"/>
                                            <p:tgtEl>
                                              <p:spTgt spid="29"/>
                                            </p:tgtEl>
                                          </p:cBhvr>
                                        </p:animEffect>
                                      </p:childTnLst>
                                    </p:cTn>
                                  </p:par>
                                  <p:par>
                                    <p:cTn id="91" presetID="49" presetClass="entr" presetSubtype="0" decel="100000" fill="hold" nodeType="withEffect">
                                      <p:stCondLst>
                                        <p:cond delay="200"/>
                                      </p:stCondLst>
                                      <p:childTnLst>
                                        <p:set>
                                          <p:cBhvr>
                                            <p:cTn id="92" dur="1" fill="hold">
                                              <p:stCondLst>
                                                <p:cond delay="0"/>
                                              </p:stCondLst>
                                            </p:cTn>
                                            <p:tgtEl>
                                              <p:spTgt spid="30"/>
                                            </p:tgtEl>
                                            <p:attrNameLst>
                                              <p:attrName>style.visibility</p:attrName>
                                            </p:attrNameLst>
                                          </p:cBhvr>
                                          <p:to>
                                            <p:strVal val="visible"/>
                                          </p:to>
                                        </p:set>
                                        <p:anim calcmode="lin" valueType="num">
                                          <p:cBhvr>
                                            <p:cTn id="93" dur="500" fill="hold"/>
                                            <p:tgtEl>
                                              <p:spTgt spid="30"/>
                                            </p:tgtEl>
                                            <p:attrNameLst>
                                              <p:attrName>ppt_w</p:attrName>
                                            </p:attrNameLst>
                                          </p:cBhvr>
                                          <p:tavLst>
                                            <p:tav tm="0">
                                              <p:val>
                                                <p:fltVal val="0"/>
                                              </p:val>
                                            </p:tav>
                                            <p:tav tm="100000">
                                              <p:val>
                                                <p:strVal val="#ppt_w"/>
                                              </p:val>
                                            </p:tav>
                                          </p:tavLst>
                                        </p:anim>
                                        <p:anim calcmode="lin" valueType="num">
                                          <p:cBhvr>
                                            <p:cTn id="94" dur="500" fill="hold"/>
                                            <p:tgtEl>
                                              <p:spTgt spid="30"/>
                                            </p:tgtEl>
                                            <p:attrNameLst>
                                              <p:attrName>ppt_h</p:attrName>
                                            </p:attrNameLst>
                                          </p:cBhvr>
                                          <p:tavLst>
                                            <p:tav tm="0">
                                              <p:val>
                                                <p:fltVal val="0"/>
                                              </p:val>
                                            </p:tav>
                                            <p:tav tm="100000">
                                              <p:val>
                                                <p:strVal val="#ppt_h"/>
                                              </p:val>
                                            </p:tav>
                                          </p:tavLst>
                                        </p:anim>
                                        <p:anim calcmode="lin" valueType="num">
                                          <p:cBhvr>
                                            <p:cTn id="95" dur="500" fill="hold"/>
                                            <p:tgtEl>
                                              <p:spTgt spid="30"/>
                                            </p:tgtEl>
                                            <p:attrNameLst>
                                              <p:attrName>style.rotation</p:attrName>
                                            </p:attrNameLst>
                                          </p:cBhvr>
                                          <p:tavLst>
                                            <p:tav tm="0">
                                              <p:val>
                                                <p:fltVal val="360"/>
                                              </p:val>
                                            </p:tav>
                                            <p:tav tm="100000">
                                              <p:val>
                                                <p:fltVal val="0"/>
                                              </p:val>
                                            </p:tav>
                                          </p:tavLst>
                                        </p:anim>
                                        <p:animEffect transition="in" filter="fade">
                                          <p:cBhvr>
                                            <p:cTn id="96" dur="500"/>
                                            <p:tgtEl>
                                              <p:spTgt spid="30"/>
                                            </p:tgtEl>
                                          </p:cBhvr>
                                        </p:animEffect>
                                      </p:childTnLst>
                                    </p:cTn>
                                  </p:par>
                                  <p:par>
                                    <p:cTn id="97" presetID="49" presetClass="entr" presetSubtype="0" decel="100000" fill="hold" nodeType="withEffect">
                                      <p:stCondLst>
                                        <p:cond delay="400"/>
                                      </p:stCondLst>
                                      <p:childTnLst>
                                        <p:set>
                                          <p:cBhvr>
                                            <p:cTn id="98" dur="1" fill="hold">
                                              <p:stCondLst>
                                                <p:cond delay="0"/>
                                              </p:stCondLst>
                                            </p:cTn>
                                            <p:tgtEl>
                                              <p:spTgt spid="43"/>
                                            </p:tgtEl>
                                            <p:attrNameLst>
                                              <p:attrName>style.visibility</p:attrName>
                                            </p:attrNameLst>
                                          </p:cBhvr>
                                          <p:to>
                                            <p:strVal val="visible"/>
                                          </p:to>
                                        </p:set>
                                        <p:anim calcmode="lin" valueType="num">
                                          <p:cBhvr>
                                            <p:cTn id="99" dur="500" fill="hold"/>
                                            <p:tgtEl>
                                              <p:spTgt spid="43"/>
                                            </p:tgtEl>
                                            <p:attrNameLst>
                                              <p:attrName>ppt_w</p:attrName>
                                            </p:attrNameLst>
                                          </p:cBhvr>
                                          <p:tavLst>
                                            <p:tav tm="0">
                                              <p:val>
                                                <p:fltVal val="0"/>
                                              </p:val>
                                            </p:tav>
                                            <p:tav tm="100000">
                                              <p:val>
                                                <p:strVal val="#ppt_w"/>
                                              </p:val>
                                            </p:tav>
                                          </p:tavLst>
                                        </p:anim>
                                        <p:anim calcmode="lin" valueType="num">
                                          <p:cBhvr>
                                            <p:cTn id="100" dur="500" fill="hold"/>
                                            <p:tgtEl>
                                              <p:spTgt spid="43"/>
                                            </p:tgtEl>
                                            <p:attrNameLst>
                                              <p:attrName>ppt_h</p:attrName>
                                            </p:attrNameLst>
                                          </p:cBhvr>
                                          <p:tavLst>
                                            <p:tav tm="0">
                                              <p:val>
                                                <p:fltVal val="0"/>
                                              </p:val>
                                            </p:tav>
                                            <p:tav tm="100000">
                                              <p:val>
                                                <p:strVal val="#ppt_h"/>
                                              </p:val>
                                            </p:tav>
                                          </p:tavLst>
                                        </p:anim>
                                        <p:anim calcmode="lin" valueType="num">
                                          <p:cBhvr>
                                            <p:cTn id="101" dur="500" fill="hold"/>
                                            <p:tgtEl>
                                              <p:spTgt spid="43"/>
                                            </p:tgtEl>
                                            <p:attrNameLst>
                                              <p:attrName>style.rotation</p:attrName>
                                            </p:attrNameLst>
                                          </p:cBhvr>
                                          <p:tavLst>
                                            <p:tav tm="0">
                                              <p:val>
                                                <p:fltVal val="360"/>
                                              </p:val>
                                            </p:tav>
                                            <p:tav tm="100000">
                                              <p:val>
                                                <p:fltVal val="0"/>
                                              </p:val>
                                            </p:tav>
                                          </p:tavLst>
                                        </p:anim>
                                        <p:animEffect transition="in" filter="fade">
                                          <p:cBhvr>
                                            <p:cTn id="102" dur="500"/>
                                            <p:tgtEl>
                                              <p:spTgt spid="43"/>
                                            </p:tgtEl>
                                          </p:cBhvr>
                                        </p:animEffect>
                                      </p:childTnLst>
                                    </p:cTn>
                                  </p:par>
                                  <p:par>
                                    <p:cTn id="103" presetID="49" presetClass="entr" presetSubtype="0" decel="100000" fill="hold" nodeType="withEffect">
                                      <p:stCondLst>
                                        <p:cond delay="600"/>
                                      </p:stCondLst>
                                      <p:childTnLst>
                                        <p:set>
                                          <p:cBhvr>
                                            <p:cTn id="104" dur="1" fill="hold">
                                              <p:stCondLst>
                                                <p:cond delay="0"/>
                                              </p:stCondLst>
                                            </p:cTn>
                                            <p:tgtEl>
                                              <p:spTgt spid="31"/>
                                            </p:tgtEl>
                                            <p:attrNameLst>
                                              <p:attrName>style.visibility</p:attrName>
                                            </p:attrNameLst>
                                          </p:cBhvr>
                                          <p:to>
                                            <p:strVal val="visible"/>
                                          </p:to>
                                        </p:set>
                                        <p:anim calcmode="lin" valueType="num">
                                          <p:cBhvr>
                                            <p:cTn id="105" dur="500" fill="hold"/>
                                            <p:tgtEl>
                                              <p:spTgt spid="31"/>
                                            </p:tgtEl>
                                            <p:attrNameLst>
                                              <p:attrName>ppt_w</p:attrName>
                                            </p:attrNameLst>
                                          </p:cBhvr>
                                          <p:tavLst>
                                            <p:tav tm="0">
                                              <p:val>
                                                <p:fltVal val="0"/>
                                              </p:val>
                                            </p:tav>
                                            <p:tav tm="100000">
                                              <p:val>
                                                <p:strVal val="#ppt_w"/>
                                              </p:val>
                                            </p:tav>
                                          </p:tavLst>
                                        </p:anim>
                                        <p:anim calcmode="lin" valueType="num">
                                          <p:cBhvr>
                                            <p:cTn id="106" dur="500" fill="hold"/>
                                            <p:tgtEl>
                                              <p:spTgt spid="31"/>
                                            </p:tgtEl>
                                            <p:attrNameLst>
                                              <p:attrName>ppt_h</p:attrName>
                                            </p:attrNameLst>
                                          </p:cBhvr>
                                          <p:tavLst>
                                            <p:tav tm="0">
                                              <p:val>
                                                <p:fltVal val="0"/>
                                              </p:val>
                                            </p:tav>
                                            <p:tav tm="100000">
                                              <p:val>
                                                <p:strVal val="#ppt_h"/>
                                              </p:val>
                                            </p:tav>
                                          </p:tavLst>
                                        </p:anim>
                                        <p:anim calcmode="lin" valueType="num">
                                          <p:cBhvr>
                                            <p:cTn id="107" dur="500" fill="hold"/>
                                            <p:tgtEl>
                                              <p:spTgt spid="31"/>
                                            </p:tgtEl>
                                            <p:attrNameLst>
                                              <p:attrName>style.rotation</p:attrName>
                                            </p:attrNameLst>
                                          </p:cBhvr>
                                          <p:tavLst>
                                            <p:tav tm="0">
                                              <p:val>
                                                <p:fltVal val="360"/>
                                              </p:val>
                                            </p:tav>
                                            <p:tav tm="100000">
                                              <p:val>
                                                <p:fltVal val="0"/>
                                              </p:val>
                                            </p:tav>
                                          </p:tavLst>
                                        </p:anim>
                                        <p:animEffect transition="in" filter="fade">
                                          <p:cBhvr>
                                            <p:cTn id="108"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6" grpId="0" animBg="1"/>
          <p:bldP spid="27" grpId="0"/>
          <p:bldP spid="28" grpId="0" animBg="1"/>
          <p:bldP spid="32" grpId="0" animBg="1"/>
          <p:bldP spid="33" grpId="0"/>
          <p:bldP spid="34" grpId="0" animBg="1"/>
          <p:bldP spid="35" grpId="0" animBg="1"/>
          <p:bldP spid="36" grpId="0"/>
          <p:bldP spid="37" grpId="0" animBg="1"/>
          <p:bldP spid="38" grpId="0" animBg="1"/>
          <p:bldP spid="39" grpId="0"/>
          <p:bldP spid="40"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47" presetClass="entr" presetSubtype="0" fill="hold" grpId="0" nodeType="withEffect">
                                      <p:stCondLst>
                                        <p:cond delay="0"/>
                                      </p:stCondLst>
                                      <p:childTnLst>
                                        <p:set>
                                          <p:cBhvr>
                                            <p:cTn id="10" dur="1" fill="hold">
                                              <p:stCondLst>
                                                <p:cond delay="0"/>
                                              </p:stCondLst>
                                            </p:cTn>
                                            <p:tgtEl>
                                              <p:spTgt spid="26"/>
                                            </p:tgtEl>
                                            <p:attrNameLst>
                                              <p:attrName>style.visibility</p:attrName>
                                            </p:attrNameLst>
                                          </p:cBhvr>
                                          <p:to>
                                            <p:strVal val="visible"/>
                                          </p:to>
                                        </p:set>
                                        <p:animEffect transition="in" filter="fade">
                                          <p:cBhvr>
                                            <p:cTn id="11" dur="500"/>
                                            <p:tgtEl>
                                              <p:spTgt spid="26"/>
                                            </p:tgtEl>
                                          </p:cBhvr>
                                        </p:animEffect>
                                        <p:anim calcmode="lin" valueType="num">
                                          <p:cBhvr>
                                            <p:cTn id="12" dur="500" fill="hold"/>
                                            <p:tgtEl>
                                              <p:spTgt spid="26"/>
                                            </p:tgtEl>
                                            <p:attrNameLst>
                                              <p:attrName>ppt_x</p:attrName>
                                            </p:attrNameLst>
                                          </p:cBhvr>
                                          <p:tavLst>
                                            <p:tav tm="0">
                                              <p:val>
                                                <p:strVal val="#ppt_x"/>
                                              </p:val>
                                            </p:tav>
                                            <p:tav tm="100000">
                                              <p:val>
                                                <p:strVal val="#ppt_x"/>
                                              </p:val>
                                            </p:tav>
                                          </p:tavLst>
                                        </p:anim>
                                        <p:anim calcmode="lin" valueType="num">
                                          <p:cBhvr>
                                            <p:cTn id="13" dur="500" fill="hold"/>
                                            <p:tgtEl>
                                              <p:spTgt spid="26"/>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28"/>
                                            </p:tgtEl>
                                            <p:attrNameLst>
                                              <p:attrName>style.visibility</p:attrName>
                                            </p:attrNameLst>
                                          </p:cBhvr>
                                          <p:to>
                                            <p:strVal val="visible"/>
                                          </p:to>
                                        </p:set>
                                        <p:animEffect transition="in" filter="fade">
                                          <p:cBhvr>
                                            <p:cTn id="16" dur="500"/>
                                            <p:tgtEl>
                                              <p:spTgt spid="28"/>
                                            </p:tgtEl>
                                          </p:cBhvr>
                                        </p:animEffect>
                                        <p:anim calcmode="lin" valueType="num">
                                          <p:cBhvr>
                                            <p:cTn id="17" dur="500" fill="hold"/>
                                            <p:tgtEl>
                                              <p:spTgt spid="28"/>
                                            </p:tgtEl>
                                            <p:attrNameLst>
                                              <p:attrName>ppt_x</p:attrName>
                                            </p:attrNameLst>
                                          </p:cBhvr>
                                          <p:tavLst>
                                            <p:tav tm="0">
                                              <p:val>
                                                <p:strVal val="#ppt_x"/>
                                              </p:val>
                                            </p:tav>
                                            <p:tav tm="100000">
                                              <p:val>
                                                <p:strVal val="#ppt_x"/>
                                              </p:val>
                                            </p:tav>
                                          </p:tavLst>
                                        </p:anim>
                                        <p:anim calcmode="lin" valueType="num">
                                          <p:cBhvr>
                                            <p:cTn id="18" dur="500" fill="hold"/>
                                            <p:tgtEl>
                                              <p:spTgt spid="28"/>
                                            </p:tgtEl>
                                            <p:attrNameLst>
                                              <p:attrName>ppt_y</p:attrName>
                                            </p:attrNameLst>
                                          </p:cBhvr>
                                          <p:tavLst>
                                            <p:tav tm="0">
                                              <p:val>
                                                <p:strVal val="#ppt_y+.1"/>
                                              </p:val>
                                            </p:tav>
                                            <p:tav tm="100000">
                                              <p:val>
                                                <p:strVal val="#ppt_y"/>
                                              </p:val>
                                            </p:tav>
                                          </p:tavLst>
                                        </p:anim>
                                      </p:childTnLst>
                                    </p:cTn>
                                  </p:par>
                                </p:childTnLst>
                              </p:cTn>
                            </p:par>
                            <p:par>
                              <p:cTn id="19" fill="hold">
                                <p:stCondLst>
                                  <p:cond delay="500"/>
                                </p:stCondLst>
                                <p:childTnLst>
                                  <p:par>
                                    <p:cTn id="20" presetID="42" presetClass="entr" presetSubtype="0" fill="hold" grpId="0" nodeType="afterEffect">
                                      <p:stCondLst>
                                        <p:cond delay="0"/>
                                      </p:stCondLst>
                                      <p:childTnLst>
                                        <p:set>
                                          <p:cBhvr>
                                            <p:cTn id="21" dur="1" fill="hold">
                                              <p:stCondLst>
                                                <p:cond delay="0"/>
                                              </p:stCondLst>
                                            </p:cTn>
                                            <p:tgtEl>
                                              <p:spTgt spid="27"/>
                                            </p:tgtEl>
                                            <p:attrNameLst>
                                              <p:attrName>style.visibility</p:attrName>
                                            </p:attrNameLst>
                                          </p:cBhvr>
                                          <p:to>
                                            <p:strVal val="visible"/>
                                          </p:to>
                                        </p:set>
                                        <p:animEffect transition="in" filter="fade">
                                          <p:cBhvr>
                                            <p:cTn id="22" dur="1000"/>
                                            <p:tgtEl>
                                              <p:spTgt spid="27"/>
                                            </p:tgtEl>
                                          </p:cBhvr>
                                        </p:animEffect>
                                        <p:anim calcmode="lin" valueType="num">
                                          <p:cBhvr>
                                            <p:cTn id="23" dur="1000" fill="hold"/>
                                            <p:tgtEl>
                                              <p:spTgt spid="27"/>
                                            </p:tgtEl>
                                            <p:attrNameLst>
                                              <p:attrName>ppt_x</p:attrName>
                                            </p:attrNameLst>
                                          </p:cBhvr>
                                          <p:tavLst>
                                            <p:tav tm="0">
                                              <p:val>
                                                <p:strVal val="#ppt_x"/>
                                              </p:val>
                                            </p:tav>
                                            <p:tav tm="100000">
                                              <p:val>
                                                <p:strVal val="#ppt_x"/>
                                              </p:val>
                                            </p:tav>
                                          </p:tavLst>
                                        </p:anim>
                                        <p:anim calcmode="lin" valueType="num">
                                          <p:cBhvr>
                                            <p:cTn id="24" dur="1000" fill="hold"/>
                                            <p:tgtEl>
                                              <p:spTgt spid="27"/>
                                            </p:tgtEl>
                                            <p:attrNameLst>
                                              <p:attrName>ppt_y</p:attrName>
                                            </p:attrNameLst>
                                          </p:cBhvr>
                                          <p:tavLst>
                                            <p:tav tm="0">
                                              <p:val>
                                                <p:strVal val="#ppt_y+.1"/>
                                              </p:val>
                                            </p:tav>
                                            <p:tav tm="100000">
                                              <p:val>
                                                <p:strVal val="#ppt_y"/>
                                              </p:val>
                                            </p:tav>
                                          </p:tavLst>
                                        </p:anim>
                                      </p:childTnLst>
                                    </p:cTn>
                                  </p:par>
                                </p:childTnLst>
                              </p:cTn>
                            </p:par>
                            <p:par>
                              <p:cTn id="25" fill="hold">
                                <p:stCondLst>
                                  <p:cond delay="1500"/>
                                </p:stCondLst>
                                <p:childTnLst>
                                  <p:par>
                                    <p:cTn id="26" presetID="22" presetClass="entr" presetSubtype="1" fill="hold" nodeType="afterEffect">
                                      <p:stCondLst>
                                        <p:cond delay="0"/>
                                      </p:stCondLst>
                                      <p:childTnLst>
                                        <p:set>
                                          <p:cBhvr>
                                            <p:cTn id="27" dur="1" fill="hold">
                                              <p:stCondLst>
                                                <p:cond delay="0"/>
                                              </p:stCondLst>
                                            </p:cTn>
                                            <p:tgtEl>
                                              <p:spTgt spid="42"/>
                                            </p:tgtEl>
                                            <p:attrNameLst>
                                              <p:attrName>style.visibility</p:attrName>
                                            </p:attrNameLst>
                                          </p:cBhvr>
                                          <p:to>
                                            <p:strVal val="visible"/>
                                          </p:to>
                                        </p:set>
                                        <p:animEffect transition="in" filter="wipe(up)">
                                          <p:cBhvr>
                                            <p:cTn id="28" dur="500"/>
                                            <p:tgtEl>
                                              <p:spTgt spid="42"/>
                                            </p:tgtEl>
                                          </p:cBhvr>
                                        </p:animEffect>
                                      </p:childTnLst>
                                    </p:cTn>
                                  </p:par>
                                  <p:par>
                                    <p:cTn id="29" presetID="22" presetClass="entr" presetSubtype="1" fill="hold" nodeType="withEffect">
                                      <p:stCondLst>
                                        <p:cond delay="0"/>
                                      </p:stCondLst>
                                      <p:childTnLst>
                                        <p:set>
                                          <p:cBhvr>
                                            <p:cTn id="30" dur="1" fill="hold">
                                              <p:stCondLst>
                                                <p:cond delay="0"/>
                                              </p:stCondLst>
                                            </p:cTn>
                                            <p:tgtEl>
                                              <p:spTgt spid="44"/>
                                            </p:tgtEl>
                                            <p:attrNameLst>
                                              <p:attrName>style.visibility</p:attrName>
                                            </p:attrNameLst>
                                          </p:cBhvr>
                                          <p:to>
                                            <p:strVal val="visible"/>
                                          </p:to>
                                        </p:set>
                                        <p:animEffect transition="in" filter="wipe(up)">
                                          <p:cBhvr>
                                            <p:cTn id="31" dur="500"/>
                                            <p:tgtEl>
                                              <p:spTgt spid="44"/>
                                            </p:tgtEl>
                                          </p:cBhvr>
                                        </p:animEffect>
                                      </p:childTnLst>
                                    </p:cTn>
                                  </p:par>
                                  <p:par>
                                    <p:cTn id="32" presetID="22" presetClass="entr" presetSubtype="1" fill="hold" nodeType="withEffect">
                                      <p:stCondLst>
                                        <p:cond delay="0"/>
                                      </p:stCondLst>
                                      <p:childTnLst>
                                        <p:set>
                                          <p:cBhvr>
                                            <p:cTn id="33" dur="1" fill="hold">
                                              <p:stCondLst>
                                                <p:cond delay="0"/>
                                              </p:stCondLst>
                                            </p:cTn>
                                            <p:tgtEl>
                                              <p:spTgt spid="41"/>
                                            </p:tgtEl>
                                            <p:attrNameLst>
                                              <p:attrName>style.visibility</p:attrName>
                                            </p:attrNameLst>
                                          </p:cBhvr>
                                          <p:to>
                                            <p:strVal val="visible"/>
                                          </p:to>
                                        </p:set>
                                        <p:animEffect transition="in" filter="wipe(up)">
                                          <p:cBhvr>
                                            <p:cTn id="34" dur="500"/>
                                            <p:tgtEl>
                                              <p:spTgt spid="41"/>
                                            </p:tgtEl>
                                          </p:cBhvr>
                                        </p:animEffect>
                                      </p:childTnLst>
                                    </p:cTn>
                                  </p:par>
                                </p:childTnLst>
                              </p:cTn>
                            </p:par>
                            <p:par>
                              <p:cTn id="35" fill="hold">
                                <p:stCondLst>
                                  <p:cond delay="2000"/>
                                </p:stCondLst>
                                <p:childTnLst>
                                  <p:par>
                                    <p:cTn id="36" presetID="47" presetClass="entr" presetSubtype="0" fill="hold" grpId="0" nodeType="afterEffect">
                                      <p:stCondLst>
                                        <p:cond delay="0"/>
                                      </p:stCondLst>
                                      <p:childTnLst>
                                        <p:set>
                                          <p:cBhvr>
                                            <p:cTn id="37" dur="1" fill="hold">
                                              <p:stCondLst>
                                                <p:cond delay="0"/>
                                              </p:stCondLst>
                                            </p:cTn>
                                            <p:tgtEl>
                                              <p:spTgt spid="32"/>
                                            </p:tgtEl>
                                            <p:attrNameLst>
                                              <p:attrName>style.visibility</p:attrName>
                                            </p:attrNameLst>
                                          </p:cBhvr>
                                          <p:to>
                                            <p:strVal val="visible"/>
                                          </p:to>
                                        </p:set>
                                        <p:animEffect transition="in" filter="fade">
                                          <p:cBhvr>
                                            <p:cTn id="38" dur="500"/>
                                            <p:tgtEl>
                                              <p:spTgt spid="32"/>
                                            </p:tgtEl>
                                          </p:cBhvr>
                                        </p:animEffect>
                                        <p:anim calcmode="lin" valueType="num">
                                          <p:cBhvr>
                                            <p:cTn id="39" dur="500" fill="hold"/>
                                            <p:tgtEl>
                                              <p:spTgt spid="32"/>
                                            </p:tgtEl>
                                            <p:attrNameLst>
                                              <p:attrName>ppt_x</p:attrName>
                                            </p:attrNameLst>
                                          </p:cBhvr>
                                          <p:tavLst>
                                            <p:tav tm="0">
                                              <p:val>
                                                <p:strVal val="#ppt_x"/>
                                              </p:val>
                                            </p:tav>
                                            <p:tav tm="100000">
                                              <p:val>
                                                <p:strVal val="#ppt_x"/>
                                              </p:val>
                                            </p:tav>
                                          </p:tavLst>
                                        </p:anim>
                                        <p:anim calcmode="lin" valueType="num">
                                          <p:cBhvr>
                                            <p:cTn id="40" dur="500" fill="hold"/>
                                            <p:tgtEl>
                                              <p:spTgt spid="32"/>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0"/>
                                      </p:stCondLst>
                                      <p:childTnLst>
                                        <p:set>
                                          <p:cBhvr>
                                            <p:cTn id="42" dur="1" fill="hold">
                                              <p:stCondLst>
                                                <p:cond delay="0"/>
                                              </p:stCondLst>
                                            </p:cTn>
                                            <p:tgtEl>
                                              <p:spTgt spid="34"/>
                                            </p:tgtEl>
                                            <p:attrNameLst>
                                              <p:attrName>style.visibility</p:attrName>
                                            </p:attrNameLst>
                                          </p:cBhvr>
                                          <p:to>
                                            <p:strVal val="visible"/>
                                          </p:to>
                                        </p:set>
                                        <p:animEffect transition="in" filter="fade">
                                          <p:cBhvr>
                                            <p:cTn id="43" dur="500"/>
                                            <p:tgtEl>
                                              <p:spTgt spid="34"/>
                                            </p:tgtEl>
                                          </p:cBhvr>
                                        </p:animEffect>
                                        <p:anim calcmode="lin" valueType="num">
                                          <p:cBhvr>
                                            <p:cTn id="44" dur="500" fill="hold"/>
                                            <p:tgtEl>
                                              <p:spTgt spid="34"/>
                                            </p:tgtEl>
                                            <p:attrNameLst>
                                              <p:attrName>ppt_x</p:attrName>
                                            </p:attrNameLst>
                                          </p:cBhvr>
                                          <p:tavLst>
                                            <p:tav tm="0">
                                              <p:val>
                                                <p:strVal val="#ppt_x"/>
                                              </p:val>
                                            </p:tav>
                                            <p:tav tm="100000">
                                              <p:val>
                                                <p:strVal val="#ppt_x"/>
                                              </p:val>
                                            </p:tav>
                                          </p:tavLst>
                                        </p:anim>
                                        <p:anim calcmode="lin" valueType="num">
                                          <p:cBhvr>
                                            <p:cTn id="45" dur="500" fill="hold"/>
                                            <p:tgtEl>
                                              <p:spTgt spid="34"/>
                                            </p:tgtEl>
                                            <p:attrNameLst>
                                              <p:attrName>ppt_y</p:attrName>
                                            </p:attrNameLst>
                                          </p:cBhvr>
                                          <p:tavLst>
                                            <p:tav tm="0">
                                              <p:val>
                                                <p:strVal val="#ppt_y+.1"/>
                                              </p:val>
                                            </p:tav>
                                            <p:tav tm="100000">
                                              <p:val>
                                                <p:strVal val="#ppt_y"/>
                                              </p:val>
                                            </p:tav>
                                          </p:tavLst>
                                        </p:anim>
                                      </p:childTnLst>
                                    </p:cTn>
                                  </p:par>
                                </p:childTnLst>
                              </p:cTn>
                            </p:par>
                            <p:par>
                              <p:cTn id="46" fill="hold">
                                <p:stCondLst>
                                  <p:cond delay="2500"/>
                                </p:stCondLst>
                                <p:childTnLst>
                                  <p:par>
                                    <p:cTn id="47" presetID="47" presetClass="entr" presetSubtype="0" fill="hold" grpId="0" nodeType="afterEffect">
                                      <p:stCondLst>
                                        <p:cond delay="0"/>
                                      </p:stCondLst>
                                      <p:childTnLst>
                                        <p:set>
                                          <p:cBhvr>
                                            <p:cTn id="48" dur="1" fill="hold">
                                              <p:stCondLst>
                                                <p:cond delay="0"/>
                                              </p:stCondLst>
                                            </p:cTn>
                                            <p:tgtEl>
                                              <p:spTgt spid="38"/>
                                            </p:tgtEl>
                                            <p:attrNameLst>
                                              <p:attrName>style.visibility</p:attrName>
                                            </p:attrNameLst>
                                          </p:cBhvr>
                                          <p:to>
                                            <p:strVal val="visible"/>
                                          </p:to>
                                        </p:set>
                                        <p:animEffect transition="in" filter="fade">
                                          <p:cBhvr>
                                            <p:cTn id="49" dur="500"/>
                                            <p:tgtEl>
                                              <p:spTgt spid="38"/>
                                            </p:tgtEl>
                                          </p:cBhvr>
                                        </p:animEffect>
                                        <p:anim calcmode="lin" valueType="num">
                                          <p:cBhvr>
                                            <p:cTn id="50" dur="500" fill="hold"/>
                                            <p:tgtEl>
                                              <p:spTgt spid="38"/>
                                            </p:tgtEl>
                                            <p:attrNameLst>
                                              <p:attrName>ppt_x</p:attrName>
                                            </p:attrNameLst>
                                          </p:cBhvr>
                                          <p:tavLst>
                                            <p:tav tm="0">
                                              <p:val>
                                                <p:strVal val="#ppt_x"/>
                                              </p:val>
                                            </p:tav>
                                            <p:tav tm="100000">
                                              <p:val>
                                                <p:strVal val="#ppt_x"/>
                                              </p:val>
                                            </p:tav>
                                          </p:tavLst>
                                        </p:anim>
                                        <p:anim calcmode="lin" valueType="num">
                                          <p:cBhvr>
                                            <p:cTn id="51" dur="500" fill="hold"/>
                                            <p:tgtEl>
                                              <p:spTgt spid="38"/>
                                            </p:tgtEl>
                                            <p:attrNameLst>
                                              <p:attrName>ppt_y</p:attrName>
                                            </p:attrNameLst>
                                          </p:cBhvr>
                                          <p:tavLst>
                                            <p:tav tm="0">
                                              <p:val>
                                                <p:strVal val="#ppt_y-.1"/>
                                              </p:val>
                                            </p:tav>
                                            <p:tav tm="100000">
                                              <p:val>
                                                <p:strVal val="#ppt_y"/>
                                              </p:val>
                                            </p:tav>
                                          </p:tavLst>
                                        </p:anim>
                                      </p:childTnLst>
                                    </p:cTn>
                                  </p:par>
                                  <p:par>
                                    <p:cTn id="52" presetID="42" presetClass="entr" presetSubtype="0" fill="hold" grpId="0" nodeType="withEffect">
                                      <p:stCondLst>
                                        <p:cond delay="0"/>
                                      </p:stCondLst>
                                      <p:childTnLst>
                                        <p:set>
                                          <p:cBhvr>
                                            <p:cTn id="53" dur="1" fill="hold">
                                              <p:stCondLst>
                                                <p:cond delay="0"/>
                                              </p:stCondLst>
                                            </p:cTn>
                                            <p:tgtEl>
                                              <p:spTgt spid="40"/>
                                            </p:tgtEl>
                                            <p:attrNameLst>
                                              <p:attrName>style.visibility</p:attrName>
                                            </p:attrNameLst>
                                          </p:cBhvr>
                                          <p:to>
                                            <p:strVal val="visible"/>
                                          </p:to>
                                        </p:set>
                                        <p:animEffect transition="in" filter="fade">
                                          <p:cBhvr>
                                            <p:cTn id="54" dur="500"/>
                                            <p:tgtEl>
                                              <p:spTgt spid="40"/>
                                            </p:tgtEl>
                                          </p:cBhvr>
                                        </p:animEffect>
                                        <p:anim calcmode="lin" valueType="num">
                                          <p:cBhvr>
                                            <p:cTn id="55" dur="500" fill="hold"/>
                                            <p:tgtEl>
                                              <p:spTgt spid="40"/>
                                            </p:tgtEl>
                                            <p:attrNameLst>
                                              <p:attrName>ppt_x</p:attrName>
                                            </p:attrNameLst>
                                          </p:cBhvr>
                                          <p:tavLst>
                                            <p:tav tm="0">
                                              <p:val>
                                                <p:strVal val="#ppt_x"/>
                                              </p:val>
                                            </p:tav>
                                            <p:tav tm="100000">
                                              <p:val>
                                                <p:strVal val="#ppt_x"/>
                                              </p:val>
                                            </p:tav>
                                          </p:tavLst>
                                        </p:anim>
                                        <p:anim calcmode="lin" valueType="num">
                                          <p:cBhvr>
                                            <p:cTn id="56" dur="500" fill="hold"/>
                                            <p:tgtEl>
                                              <p:spTgt spid="40"/>
                                            </p:tgtEl>
                                            <p:attrNameLst>
                                              <p:attrName>ppt_y</p:attrName>
                                            </p:attrNameLst>
                                          </p:cBhvr>
                                          <p:tavLst>
                                            <p:tav tm="0">
                                              <p:val>
                                                <p:strVal val="#ppt_y+.1"/>
                                              </p:val>
                                            </p:tav>
                                            <p:tav tm="100000">
                                              <p:val>
                                                <p:strVal val="#ppt_y"/>
                                              </p:val>
                                            </p:tav>
                                          </p:tavLst>
                                        </p:anim>
                                      </p:childTnLst>
                                    </p:cTn>
                                  </p:par>
                                </p:childTnLst>
                              </p:cTn>
                            </p:par>
                            <p:par>
                              <p:cTn id="57" fill="hold">
                                <p:stCondLst>
                                  <p:cond delay="3000"/>
                                </p:stCondLst>
                                <p:childTnLst>
                                  <p:par>
                                    <p:cTn id="58" presetID="42" presetClass="entr" presetSubtype="0" fill="hold" grpId="0" nodeType="afterEffect">
                                      <p:stCondLst>
                                        <p:cond delay="0"/>
                                      </p:stCondLst>
                                      <p:childTnLst>
                                        <p:set>
                                          <p:cBhvr>
                                            <p:cTn id="59" dur="1" fill="hold">
                                              <p:stCondLst>
                                                <p:cond delay="0"/>
                                              </p:stCondLst>
                                            </p:cTn>
                                            <p:tgtEl>
                                              <p:spTgt spid="37"/>
                                            </p:tgtEl>
                                            <p:attrNameLst>
                                              <p:attrName>style.visibility</p:attrName>
                                            </p:attrNameLst>
                                          </p:cBhvr>
                                          <p:to>
                                            <p:strVal val="visible"/>
                                          </p:to>
                                        </p:set>
                                        <p:animEffect transition="in" filter="fade">
                                          <p:cBhvr>
                                            <p:cTn id="60" dur="500"/>
                                            <p:tgtEl>
                                              <p:spTgt spid="37"/>
                                            </p:tgtEl>
                                          </p:cBhvr>
                                        </p:animEffect>
                                        <p:anim calcmode="lin" valueType="num">
                                          <p:cBhvr>
                                            <p:cTn id="61" dur="500" fill="hold"/>
                                            <p:tgtEl>
                                              <p:spTgt spid="37"/>
                                            </p:tgtEl>
                                            <p:attrNameLst>
                                              <p:attrName>ppt_x</p:attrName>
                                            </p:attrNameLst>
                                          </p:cBhvr>
                                          <p:tavLst>
                                            <p:tav tm="0">
                                              <p:val>
                                                <p:strVal val="#ppt_x"/>
                                              </p:val>
                                            </p:tav>
                                            <p:tav tm="100000">
                                              <p:val>
                                                <p:strVal val="#ppt_x"/>
                                              </p:val>
                                            </p:tav>
                                          </p:tavLst>
                                        </p:anim>
                                        <p:anim calcmode="lin" valueType="num">
                                          <p:cBhvr>
                                            <p:cTn id="62" dur="500" fill="hold"/>
                                            <p:tgtEl>
                                              <p:spTgt spid="37"/>
                                            </p:tgtEl>
                                            <p:attrNameLst>
                                              <p:attrName>ppt_y</p:attrName>
                                            </p:attrNameLst>
                                          </p:cBhvr>
                                          <p:tavLst>
                                            <p:tav tm="0">
                                              <p:val>
                                                <p:strVal val="#ppt_y+.1"/>
                                              </p:val>
                                            </p:tav>
                                            <p:tav tm="100000">
                                              <p:val>
                                                <p:strVal val="#ppt_y"/>
                                              </p:val>
                                            </p:tav>
                                          </p:tavLst>
                                        </p:anim>
                                      </p:childTnLst>
                                    </p:cTn>
                                  </p:par>
                                  <p:par>
                                    <p:cTn id="63" presetID="47" presetClass="entr" presetSubtype="0" fill="hold" grpId="0" nodeType="withEffect">
                                      <p:stCondLst>
                                        <p:cond delay="0"/>
                                      </p:stCondLst>
                                      <p:childTnLst>
                                        <p:set>
                                          <p:cBhvr>
                                            <p:cTn id="64" dur="1" fill="hold">
                                              <p:stCondLst>
                                                <p:cond delay="0"/>
                                              </p:stCondLst>
                                            </p:cTn>
                                            <p:tgtEl>
                                              <p:spTgt spid="35"/>
                                            </p:tgtEl>
                                            <p:attrNameLst>
                                              <p:attrName>style.visibility</p:attrName>
                                            </p:attrNameLst>
                                          </p:cBhvr>
                                          <p:to>
                                            <p:strVal val="visible"/>
                                          </p:to>
                                        </p:set>
                                        <p:animEffect transition="in" filter="fade">
                                          <p:cBhvr>
                                            <p:cTn id="65" dur="500"/>
                                            <p:tgtEl>
                                              <p:spTgt spid="35"/>
                                            </p:tgtEl>
                                          </p:cBhvr>
                                        </p:animEffect>
                                        <p:anim calcmode="lin" valueType="num">
                                          <p:cBhvr>
                                            <p:cTn id="66" dur="500" fill="hold"/>
                                            <p:tgtEl>
                                              <p:spTgt spid="35"/>
                                            </p:tgtEl>
                                            <p:attrNameLst>
                                              <p:attrName>ppt_x</p:attrName>
                                            </p:attrNameLst>
                                          </p:cBhvr>
                                          <p:tavLst>
                                            <p:tav tm="0">
                                              <p:val>
                                                <p:strVal val="#ppt_x"/>
                                              </p:val>
                                            </p:tav>
                                            <p:tav tm="100000">
                                              <p:val>
                                                <p:strVal val="#ppt_x"/>
                                              </p:val>
                                            </p:tav>
                                          </p:tavLst>
                                        </p:anim>
                                        <p:anim calcmode="lin" valueType="num">
                                          <p:cBhvr>
                                            <p:cTn id="67" dur="500" fill="hold"/>
                                            <p:tgtEl>
                                              <p:spTgt spid="35"/>
                                            </p:tgtEl>
                                            <p:attrNameLst>
                                              <p:attrName>ppt_y</p:attrName>
                                            </p:attrNameLst>
                                          </p:cBhvr>
                                          <p:tavLst>
                                            <p:tav tm="0">
                                              <p:val>
                                                <p:strVal val="#ppt_y-.1"/>
                                              </p:val>
                                            </p:tav>
                                            <p:tav tm="100000">
                                              <p:val>
                                                <p:strVal val="#ppt_y"/>
                                              </p:val>
                                            </p:tav>
                                          </p:tavLst>
                                        </p:anim>
                                      </p:childTnLst>
                                    </p:cTn>
                                  </p:par>
                                </p:childTnLst>
                              </p:cTn>
                            </p:par>
                            <p:par>
                              <p:cTn id="68" fill="hold">
                                <p:stCondLst>
                                  <p:cond delay="3500"/>
                                </p:stCondLst>
                                <p:childTnLst>
                                  <p:par>
                                    <p:cTn id="69" presetID="52" presetClass="entr" presetSubtype="0" fill="hold" grpId="0" nodeType="afterEffect">
                                      <p:stCondLst>
                                        <p:cond delay="0"/>
                                      </p:stCondLst>
                                      <p:childTnLst>
                                        <p:set>
                                          <p:cBhvr>
                                            <p:cTn id="70" dur="1" fill="hold">
                                              <p:stCondLst>
                                                <p:cond delay="0"/>
                                              </p:stCondLst>
                                            </p:cTn>
                                            <p:tgtEl>
                                              <p:spTgt spid="33"/>
                                            </p:tgtEl>
                                            <p:attrNameLst>
                                              <p:attrName>style.visibility</p:attrName>
                                            </p:attrNameLst>
                                          </p:cBhvr>
                                          <p:to>
                                            <p:strVal val="visible"/>
                                          </p:to>
                                        </p:set>
                                        <p:animScale>
                                          <p:cBhvr>
                                            <p:cTn id="71" dur="1000" decel="50000" fill="hold">
                                              <p:stCondLst>
                                                <p:cond delay="0"/>
                                              </p:stCondLst>
                                            </p:cTn>
                                            <p:tgtEl>
                                              <p:spTgt spid="3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2" dur="1000" decel="50000" fill="hold">
                                              <p:stCondLst>
                                                <p:cond delay="0"/>
                                              </p:stCondLst>
                                            </p:cTn>
                                            <p:tgtEl>
                                              <p:spTgt spid="33"/>
                                            </p:tgtEl>
                                            <p:attrNameLst>
                                              <p:attrName>ppt_x</p:attrName>
                                              <p:attrName>ppt_y</p:attrName>
                                            </p:attrNameLst>
                                          </p:cBhvr>
                                        </p:animMotion>
                                        <p:animEffect transition="in" filter="fade">
                                          <p:cBhvr>
                                            <p:cTn id="73" dur="1000"/>
                                            <p:tgtEl>
                                              <p:spTgt spid="33"/>
                                            </p:tgtEl>
                                          </p:cBhvr>
                                        </p:animEffect>
                                      </p:childTnLst>
                                    </p:cTn>
                                  </p:par>
                                  <p:par>
                                    <p:cTn id="74" presetID="52" presetClass="entr" presetSubtype="0" fill="hold" grpId="0" nodeType="withEffect">
                                      <p:stCondLst>
                                        <p:cond delay="250"/>
                                      </p:stCondLst>
                                      <p:childTnLst>
                                        <p:set>
                                          <p:cBhvr>
                                            <p:cTn id="75" dur="1" fill="hold">
                                              <p:stCondLst>
                                                <p:cond delay="0"/>
                                              </p:stCondLst>
                                            </p:cTn>
                                            <p:tgtEl>
                                              <p:spTgt spid="39"/>
                                            </p:tgtEl>
                                            <p:attrNameLst>
                                              <p:attrName>style.visibility</p:attrName>
                                            </p:attrNameLst>
                                          </p:cBhvr>
                                          <p:to>
                                            <p:strVal val="visible"/>
                                          </p:to>
                                        </p:set>
                                        <p:animScale>
                                          <p:cBhvr>
                                            <p:cTn id="76" dur="1000" decel="50000" fill="hold">
                                              <p:stCondLst>
                                                <p:cond delay="0"/>
                                              </p:stCondLst>
                                            </p:cTn>
                                            <p:tgtEl>
                                              <p:spTgt spid="3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7" dur="1000" decel="50000" fill="hold">
                                              <p:stCondLst>
                                                <p:cond delay="0"/>
                                              </p:stCondLst>
                                            </p:cTn>
                                            <p:tgtEl>
                                              <p:spTgt spid="39"/>
                                            </p:tgtEl>
                                            <p:attrNameLst>
                                              <p:attrName>ppt_x</p:attrName>
                                              <p:attrName>ppt_y</p:attrName>
                                            </p:attrNameLst>
                                          </p:cBhvr>
                                        </p:animMotion>
                                        <p:animEffect transition="in" filter="fade">
                                          <p:cBhvr>
                                            <p:cTn id="78" dur="1000"/>
                                            <p:tgtEl>
                                              <p:spTgt spid="39"/>
                                            </p:tgtEl>
                                          </p:cBhvr>
                                        </p:animEffect>
                                      </p:childTnLst>
                                    </p:cTn>
                                  </p:par>
                                  <p:par>
                                    <p:cTn id="79" presetID="52" presetClass="entr" presetSubtype="0" fill="hold" grpId="0" nodeType="withEffect">
                                      <p:stCondLst>
                                        <p:cond delay="500"/>
                                      </p:stCondLst>
                                      <p:childTnLst>
                                        <p:set>
                                          <p:cBhvr>
                                            <p:cTn id="80" dur="1" fill="hold">
                                              <p:stCondLst>
                                                <p:cond delay="0"/>
                                              </p:stCondLst>
                                            </p:cTn>
                                            <p:tgtEl>
                                              <p:spTgt spid="36"/>
                                            </p:tgtEl>
                                            <p:attrNameLst>
                                              <p:attrName>style.visibility</p:attrName>
                                            </p:attrNameLst>
                                          </p:cBhvr>
                                          <p:to>
                                            <p:strVal val="visible"/>
                                          </p:to>
                                        </p:set>
                                        <p:animScale>
                                          <p:cBhvr>
                                            <p:cTn id="81" dur="1000" decel="50000" fill="hold">
                                              <p:stCondLst>
                                                <p:cond delay="0"/>
                                              </p:stCondLst>
                                            </p:cTn>
                                            <p:tgtEl>
                                              <p:spTgt spid="3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2" dur="1000" decel="50000" fill="hold">
                                              <p:stCondLst>
                                                <p:cond delay="0"/>
                                              </p:stCondLst>
                                            </p:cTn>
                                            <p:tgtEl>
                                              <p:spTgt spid="36"/>
                                            </p:tgtEl>
                                            <p:attrNameLst>
                                              <p:attrName>ppt_x</p:attrName>
                                              <p:attrName>ppt_y</p:attrName>
                                            </p:attrNameLst>
                                          </p:cBhvr>
                                        </p:animMotion>
                                        <p:animEffect transition="in" filter="fade">
                                          <p:cBhvr>
                                            <p:cTn id="83" dur="1000"/>
                                            <p:tgtEl>
                                              <p:spTgt spid="36"/>
                                            </p:tgtEl>
                                          </p:cBhvr>
                                        </p:animEffect>
                                      </p:childTnLst>
                                    </p:cTn>
                                  </p:par>
                                </p:childTnLst>
                              </p:cTn>
                            </p:par>
                            <p:par>
                              <p:cTn id="84" fill="hold">
                                <p:stCondLst>
                                  <p:cond delay="5000"/>
                                </p:stCondLst>
                                <p:childTnLst>
                                  <p:par>
                                    <p:cTn id="85" presetID="49" presetClass="entr" presetSubtype="0" decel="100000" fill="hold" nodeType="afterEffect">
                                      <p:stCondLst>
                                        <p:cond delay="0"/>
                                      </p:stCondLst>
                                      <p:childTnLst>
                                        <p:set>
                                          <p:cBhvr>
                                            <p:cTn id="86" dur="1" fill="hold">
                                              <p:stCondLst>
                                                <p:cond delay="0"/>
                                              </p:stCondLst>
                                            </p:cTn>
                                            <p:tgtEl>
                                              <p:spTgt spid="29"/>
                                            </p:tgtEl>
                                            <p:attrNameLst>
                                              <p:attrName>style.visibility</p:attrName>
                                            </p:attrNameLst>
                                          </p:cBhvr>
                                          <p:to>
                                            <p:strVal val="visible"/>
                                          </p:to>
                                        </p:set>
                                        <p:anim calcmode="lin" valueType="num">
                                          <p:cBhvr>
                                            <p:cTn id="87" dur="500" fill="hold"/>
                                            <p:tgtEl>
                                              <p:spTgt spid="29"/>
                                            </p:tgtEl>
                                            <p:attrNameLst>
                                              <p:attrName>ppt_w</p:attrName>
                                            </p:attrNameLst>
                                          </p:cBhvr>
                                          <p:tavLst>
                                            <p:tav tm="0">
                                              <p:val>
                                                <p:fltVal val="0"/>
                                              </p:val>
                                            </p:tav>
                                            <p:tav tm="100000">
                                              <p:val>
                                                <p:strVal val="#ppt_w"/>
                                              </p:val>
                                            </p:tav>
                                          </p:tavLst>
                                        </p:anim>
                                        <p:anim calcmode="lin" valueType="num">
                                          <p:cBhvr>
                                            <p:cTn id="88" dur="500" fill="hold"/>
                                            <p:tgtEl>
                                              <p:spTgt spid="29"/>
                                            </p:tgtEl>
                                            <p:attrNameLst>
                                              <p:attrName>ppt_h</p:attrName>
                                            </p:attrNameLst>
                                          </p:cBhvr>
                                          <p:tavLst>
                                            <p:tav tm="0">
                                              <p:val>
                                                <p:fltVal val="0"/>
                                              </p:val>
                                            </p:tav>
                                            <p:tav tm="100000">
                                              <p:val>
                                                <p:strVal val="#ppt_h"/>
                                              </p:val>
                                            </p:tav>
                                          </p:tavLst>
                                        </p:anim>
                                        <p:anim calcmode="lin" valueType="num">
                                          <p:cBhvr>
                                            <p:cTn id="89" dur="500" fill="hold"/>
                                            <p:tgtEl>
                                              <p:spTgt spid="29"/>
                                            </p:tgtEl>
                                            <p:attrNameLst>
                                              <p:attrName>style.rotation</p:attrName>
                                            </p:attrNameLst>
                                          </p:cBhvr>
                                          <p:tavLst>
                                            <p:tav tm="0">
                                              <p:val>
                                                <p:fltVal val="360"/>
                                              </p:val>
                                            </p:tav>
                                            <p:tav tm="100000">
                                              <p:val>
                                                <p:fltVal val="0"/>
                                              </p:val>
                                            </p:tav>
                                          </p:tavLst>
                                        </p:anim>
                                        <p:animEffect transition="in" filter="fade">
                                          <p:cBhvr>
                                            <p:cTn id="90" dur="500"/>
                                            <p:tgtEl>
                                              <p:spTgt spid="29"/>
                                            </p:tgtEl>
                                          </p:cBhvr>
                                        </p:animEffect>
                                      </p:childTnLst>
                                    </p:cTn>
                                  </p:par>
                                  <p:par>
                                    <p:cTn id="91" presetID="49" presetClass="entr" presetSubtype="0" decel="100000" fill="hold" nodeType="withEffect">
                                      <p:stCondLst>
                                        <p:cond delay="200"/>
                                      </p:stCondLst>
                                      <p:childTnLst>
                                        <p:set>
                                          <p:cBhvr>
                                            <p:cTn id="92" dur="1" fill="hold">
                                              <p:stCondLst>
                                                <p:cond delay="0"/>
                                              </p:stCondLst>
                                            </p:cTn>
                                            <p:tgtEl>
                                              <p:spTgt spid="30"/>
                                            </p:tgtEl>
                                            <p:attrNameLst>
                                              <p:attrName>style.visibility</p:attrName>
                                            </p:attrNameLst>
                                          </p:cBhvr>
                                          <p:to>
                                            <p:strVal val="visible"/>
                                          </p:to>
                                        </p:set>
                                        <p:anim calcmode="lin" valueType="num">
                                          <p:cBhvr>
                                            <p:cTn id="93" dur="500" fill="hold"/>
                                            <p:tgtEl>
                                              <p:spTgt spid="30"/>
                                            </p:tgtEl>
                                            <p:attrNameLst>
                                              <p:attrName>ppt_w</p:attrName>
                                            </p:attrNameLst>
                                          </p:cBhvr>
                                          <p:tavLst>
                                            <p:tav tm="0">
                                              <p:val>
                                                <p:fltVal val="0"/>
                                              </p:val>
                                            </p:tav>
                                            <p:tav tm="100000">
                                              <p:val>
                                                <p:strVal val="#ppt_w"/>
                                              </p:val>
                                            </p:tav>
                                          </p:tavLst>
                                        </p:anim>
                                        <p:anim calcmode="lin" valueType="num">
                                          <p:cBhvr>
                                            <p:cTn id="94" dur="500" fill="hold"/>
                                            <p:tgtEl>
                                              <p:spTgt spid="30"/>
                                            </p:tgtEl>
                                            <p:attrNameLst>
                                              <p:attrName>ppt_h</p:attrName>
                                            </p:attrNameLst>
                                          </p:cBhvr>
                                          <p:tavLst>
                                            <p:tav tm="0">
                                              <p:val>
                                                <p:fltVal val="0"/>
                                              </p:val>
                                            </p:tav>
                                            <p:tav tm="100000">
                                              <p:val>
                                                <p:strVal val="#ppt_h"/>
                                              </p:val>
                                            </p:tav>
                                          </p:tavLst>
                                        </p:anim>
                                        <p:anim calcmode="lin" valueType="num">
                                          <p:cBhvr>
                                            <p:cTn id="95" dur="500" fill="hold"/>
                                            <p:tgtEl>
                                              <p:spTgt spid="30"/>
                                            </p:tgtEl>
                                            <p:attrNameLst>
                                              <p:attrName>style.rotation</p:attrName>
                                            </p:attrNameLst>
                                          </p:cBhvr>
                                          <p:tavLst>
                                            <p:tav tm="0">
                                              <p:val>
                                                <p:fltVal val="360"/>
                                              </p:val>
                                            </p:tav>
                                            <p:tav tm="100000">
                                              <p:val>
                                                <p:fltVal val="0"/>
                                              </p:val>
                                            </p:tav>
                                          </p:tavLst>
                                        </p:anim>
                                        <p:animEffect transition="in" filter="fade">
                                          <p:cBhvr>
                                            <p:cTn id="96" dur="500"/>
                                            <p:tgtEl>
                                              <p:spTgt spid="30"/>
                                            </p:tgtEl>
                                          </p:cBhvr>
                                        </p:animEffect>
                                      </p:childTnLst>
                                    </p:cTn>
                                  </p:par>
                                  <p:par>
                                    <p:cTn id="97" presetID="49" presetClass="entr" presetSubtype="0" decel="100000" fill="hold" nodeType="withEffect">
                                      <p:stCondLst>
                                        <p:cond delay="400"/>
                                      </p:stCondLst>
                                      <p:childTnLst>
                                        <p:set>
                                          <p:cBhvr>
                                            <p:cTn id="98" dur="1" fill="hold">
                                              <p:stCondLst>
                                                <p:cond delay="0"/>
                                              </p:stCondLst>
                                            </p:cTn>
                                            <p:tgtEl>
                                              <p:spTgt spid="43"/>
                                            </p:tgtEl>
                                            <p:attrNameLst>
                                              <p:attrName>style.visibility</p:attrName>
                                            </p:attrNameLst>
                                          </p:cBhvr>
                                          <p:to>
                                            <p:strVal val="visible"/>
                                          </p:to>
                                        </p:set>
                                        <p:anim calcmode="lin" valueType="num">
                                          <p:cBhvr>
                                            <p:cTn id="99" dur="500" fill="hold"/>
                                            <p:tgtEl>
                                              <p:spTgt spid="43"/>
                                            </p:tgtEl>
                                            <p:attrNameLst>
                                              <p:attrName>ppt_w</p:attrName>
                                            </p:attrNameLst>
                                          </p:cBhvr>
                                          <p:tavLst>
                                            <p:tav tm="0">
                                              <p:val>
                                                <p:fltVal val="0"/>
                                              </p:val>
                                            </p:tav>
                                            <p:tav tm="100000">
                                              <p:val>
                                                <p:strVal val="#ppt_w"/>
                                              </p:val>
                                            </p:tav>
                                          </p:tavLst>
                                        </p:anim>
                                        <p:anim calcmode="lin" valueType="num">
                                          <p:cBhvr>
                                            <p:cTn id="100" dur="500" fill="hold"/>
                                            <p:tgtEl>
                                              <p:spTgt spid="43"/>
                                            </p:tgtEl>
                                            <p:attrNameLst>
                                              <p:attrName>ppt_h</p:attrName>
                                            </p:attrNameLst>
                                          </p:cBhvr>
                                          <p:tavLst>
                                            <p:tav tm="0">
                                              <p:val>
                                                <p:fltVal val="0"/>
                                              </p:val>
                                            </p:tav>
                                            <p:tav tm="100000">
                                              <p:val>
                                                <p:strVal val="#ppt_h"/>
                                              </p:val>
                                            </p:tav>
                                          </p:tavLst>
                                        </p:anim>
                                        <p:anim calcmode="lin" valueType="num">
                                          <p:cBhvr>
                                            <p:cTn id="101" dur="500" fill="hold"/>
                                            <p:tgtEl>
                                              <p:spTgt spid="43"/>
                                            </p:tgtEl>
                                            <p:attrNameLst>
                                              <p:attrName>style.rotation</p:attrName>
                                            </p:attrNameLst>
                                          </p:cBhvr>
                                          <p:tavLst>
                                            <p:tav tm="0">
                                              <p:val>
                                                <p:fltVal val="360"/>
                                              </p:val>
                                            </p:tav>
                                            <p:tav tm="100000">
                                              <p:val>
                                                <p:fltVal val="0"/>
                                              </p:val>
                                            </p:tav>
                                          </p:tavLst>
                                        </p:anim>
                                        <p:animEffect transition="in" filter="fade">
                                          <p:cBhvr>
                                            <p:cTn id="102" dur="500"/>
                                            <p:tgtEl>
                                              <p:spTgt spid="43"/>
                                            </p:tgtEl>
                                          </p:cBhvr>
                                        </p:animEffect>
                                      </p:childTnLst>
                                    </p:cTn>
                                  </p:par>
                                  <p:par>
                                    <p:cTn id="103" presetID="49" presetClass="entr" presetSubtype="0" decel="100000" fill="hold" nodeType="withEffect">
                                      <p:stCondLst>
                                        <p:cond delay="600"/>
                                      </p:stCondLst>
                                      <p:childTnLst>
                                        <p:set>
                                          <p:cBhvr>
                                            <p:cTn id="104" dur="1" fill="hold">
                                              <p:stCondLst>
                                                <p:cond delay="0"/>
                                              </p:stCondLst>
                                            </p:cTn>
                                            <p:tgtEl>
                                              <p:spTgt spid="31"/>
                                            </p:tgtEl>
                                            <p:attrNameLst>
                                              <p:attrName>style.visibility</p:attrName>
                                            </p:attrNameLst>
                                          </p:cBhvr>
                                          <p:to>
                                            <p:strVal val="visible"/>
                                          </p:to>
                                        </p:set>
                                        <p:anim calcmode="lin" valueType="num">
                                          <p:cBhvr>
                                            <p:cTn id="105" dur="500" fill="hold"/>
                                            <p:tgtEl>
                                              <p:spTgt spid="31"/>
                                            </p:tgtEl>
                                            <p:attrNameLst>
                                              <p:attrName>ppt_w</p:attrName>
                                            </p:attrNameLst>
                                          </p:cBhvr>
                                          <p:tavLst>
                                            <p:tav tm="0">
                                              <p:val>
                                                <p:fltVal val="0"/>
                                              </p:val>
                                            </p:tav>
                                            <p:tav tm="100000">
                                              <p:val>
                                                <p:strVal val="#ppt_w"/>
                                              </p:val>
                                            </p:tav>
                                          </p:tavLst>
                                        </p:anim>
                                        <p:anim calcmode="lin" valueType="num">
                                          <p:cBhvr>
                                            <p:cTn id="106" dur="500" fill="hold"/>
                                            <p:tgtEl>
                                              <p:spTgt spid="31"/>
                                            </p:tgtEl>
                                            <p:attrNameLst>
                                              <p:attrName>ppt_h</p:attrName>
                                            </p:attrNameLst>
                                          </p:cBhvr>
                                          <p:tavLst>
                                            <p:tav tm="0">
                                              <p:val>
                                                <p:fltVal val="0"/>
                                              </p:val>
                                            </p:tav>
                                            <p:tav tm="100000">
                                              <p:val>
                                                <p:strVal val="#ppt_h"/>
                                              </p:val>
                                            </p:tav>
                                          </p:tavLst>
                                        </p:anim>
                                        <p:anim calcmode="lin" valueType="num">
                                          <p:cBhvr>
                                            <p:cTn id="107" dur="500" fill="hold"/>
                                            <p:tgtEl>
                                              <p:spTgt spid="31"/>
                                            </p:tgtEl>
                                            <p:attrNameLst>
                                              <p:attrName>style.rotation</p:attrName>
                                            </p:attrNameLst>
                                          </p:cBhvr>
                                          <p:tavLst>
                                            <p:tav tm="0">
                                              <p:val>
                                                <p:fltVal val="360"/>
                                              </p:val>
                                            </p:tav>
                                            <p:tav tm="100000">
                                              <p:val>
                                                <p:fltVal val="0"/>
                                              </p:val>
                                            </p:tav>
                                          </p:tavLst>
                                        </p:anim>
                                        <p:animEffect transition="in" filter="fade">
                                          <p:cBhvr>
                                            <p:cTn id="108"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6" grpId="0" animBg="1"/>
          <p:bldP spid="27" grpId="0"/>
          <p:bldP spid="28" grpId="0" animBg="1"/>
          <p:bldP spid="32" grpId="0" animBg="1"/>
          <p:bldP spid="33" grpId="0"/>
          <p:bldP spid="34" grpId="0" animBg="1"/>
          <p:bldP spid="35" grpId="0" animBg="1"/>
          <p:bldP spid="36" grpId="0"/>
          <p:bldP spid="37" grpId="0" animBg="1"/>
          <p:bldP spid="38" grpId="0" animBg="1"/>
          <p:bldP spid="39" grpId="0"/>
          <p:bldP spid="40" grpId="0" animBg="1"/>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44"/>
          <p:cNvSpPr>
            <a:spLocks noChangeArrowheads="1"/>
          </p:cNvSpPr>
          <p:nvPr/>
        </p:nvSpPr>
        <p:spPr bwMode="auto">
          <a:xfrm>
            <a:off x="1459607" y="500436"/>
            <a:ext cx="4253728" cy="541634"/>
          </a:xfrm>
          <a:prstGeom prst="rect">
            <a:avLst/>
          </a:prstGeom>
          <a:noFill/>
          <a:ln w="9525" algn="ctr">
            <a:noFill/>
            <a:miter lim="800000"/>
            <a:headEnd/>
            <a:tailEnd/>
          </a:ln>
        </p:spPr>
        <p:txBody>
          <a:bodyPr wrap="square" lIns="109678" tIns="54838" rIns="109678" bIns="54838">
            <a:spAutoFit/>
          </a:bodyPr>
          <a:lstStyle/>
          <a:p>
            <a:pPr eaLnBrk="0" hangingPunct="0"/>
            <a:r>
              <a:rPr lang="zh-CN" altLang="en-US" sz="2800" b="1" dirty="0" smtClean="0">
                <a:solidFill>
                  <a:srgbClr val="000000"/>
                </a:solidFill>
                <a:latin typeface="微软雅黑" pitchFamily="34" charset="-122"/>
                <a:ea typeface="微软雅黑" pitchFamily="34" charset="-122"/>
              </a:rPr>
              <a:t>点击这里输入您</a:t>
            </a:r>
            <a:r>
              <a:rPr lang="zh-CN" altLang="en-US" sz="2800" b="1" dirty="0">
                <a:solidFill>
                  <a:srgbClr val="000000"/>
                </a:solidFill>
                <a:latin typeface="微软雅黑" pitchFamily="34" charset="-122"/>
                <a:ea typeface="微软雅黑" pitchFamily="34" charset="-122"/>
              </a:rPr>
              <a:t>的</a:t>
            </a:r>
            <a:r>
              <a:rPr lang="zh-CN" altLang="en-US" sz="2800" b="1" dirty="0" smtClean="0">
                <a:solidFill>
                  <a:srgbClr val="000000"/>
                </a:solidFill>
                <a:latin typeface="微软雅黑" pitchFamily="34" charset="-122"/>
                <a:ea typeface="微软雅黑" pitchFamily="34" charset="-122"/>
              </a:rPr>
              <a:t>标题</a:t>
            </a:r>
            <a:endParaRPr lang="en-US" altLang="zh-CN" sz="2800" b="1" dirty="0">
              <a:solidFill>
                <a:srgbClr val="000000"/>
              </a:solidFill>
              <a:latin typeface="微软雅黑" pitchFamily="34" charset="-122"/>
              <a:ea typeface="微软雅黑" pitchFamily="34" charset="-122"/>
            </a:endParaRPr>
          </a:p>
        </p:txBody>
      </p:sp>
      <p:sp>
        <p:nvSpPr>
          <p:cNvPr id="26" name="Line 45"/>
          <p:cNvSpPr>
            <a:spLocks noChangeShapeType="1"/>
          </p:cNvSpPr>
          <p:nvPr/>
        </p:nvSpPr>
        <p:spPr bwMode="auto">
          <a:xfrm>
            <a:off x="1296541" y="994822"/>
            <a:ext cx="4500000" cy="0"/>
          </a:xfrm>
          <a:prstGeom prst="line">
            <a:avLst/>
          </a:prstGeom>
          <a:solidFill>
            <a:schemeClr val="accent1">
              <a:lumMod val="75000"/>
            </a:schemeClr>
          </a:solidFill>
          <a:ln w="9525">
            <a:solidFill>
              <a:srgbClr val="760000"/>
            </a:solidFill>
            <a:round/>
            <a:headEnd/>
            <a:tailEnd/>
          </a:ln>
        </p:spPr>
        <p:txBody>
          <a:bodyPr wrap="none" lIns="109678" tIns="54838" rIns="109678" bIns="54838" anchor="ctr"/>
          <a:lstStyle/>
          <a:p>
            <a:endParaRPr lang="zh-CN" altLang="en-US" dirty="0">
              <a:latin typeface="微软雅黑" pitchFamily="34" charset="-122"/>
              <a:ea typeface="微软雅黑" pitchFamily="34" charset="-122"/>
            </a:endParaRPr>
          </a:p>
        </p:txBody>
      </p:sp>
      <p:sp>
        <p:nvSpPr>
          <p:cNvPr id="23" name="AutoShape 4"/>
          <p:cNvSpPr>
            <a:spLocks noChangeArrowheads="1"/>
          </p:cNvSpPr>
          <p:nvPr/>
        </p:nvSpPr>
        <p:spPr bwMode="gray">
          <a:xfrm>
            <a:off x="1440557" y="1992383"/>
            <a:ext cx="4262874" cy="2212197"/>
          </a:xfrm>
          <a:prstGeom prst="roundRect">
            <a:avLst>
              <a:gd name="adj" fmla="val 9616"/>
            </a:avLst>
          </a:prstGeom>
          <a:gradFill rotWithShape="1">
            <a:gsLst>
              <a:gs pos="0">
                <a:srgbClr val="F5F5F5"/>
              </a:gs>
              <a:gs pos="100000">
                <a:srgbClr val="DDDDDD"/>
              </a:gs>
            </a:gsLst>
            <a:lin ang="5400000" scaled="1"/>
          </a:gradFill>
          <a:ln w="28575">
            <a:solidFill>
              <a:schemeClr val="bg1">
                <a:lumMod val="65000"/>
              </a:schemeClr>
            </a:solidFill>
            <a:round/>
            <a:headEnd/>
            <a:tailEnd/>
          </a:ln>
          <a:effectLst/>
        </p:spPr>
        <p:txBody>
          <a:bodyPr wrap="none" lIns="128319" tIns="64157" rIns="128319" bIns="64157" anchor="ctr"/>
          <a:lstStyle/>
          <a:p>
            <a:endParaRPr lang="zh-CN" altLang="en-US">
              <a:ea typeface="宋体" charset="-122"/>
            </a:endParaRPr>
          </a:p>
        </p:txBody>
      </p:sp>
      <p:sp>
        <p:nvSpPr>
          <p:cNvPr id="24" name="AutoShape 5"/>
          <p:cNvSpPr>
            <a:spLocks noChangeArrowheads="1"/>
          </p:cNvSpPr>
          <p:nvPr/>
        </p:nvSpPr>
        <p:spPr bwMode="gray">
          <a:xfrm>
            <a:off x="5933858" y="1992383"/>
            <a:ext cx="4262874" cy="2212197"/>
          </a:xfrm>
          <a:prstGeom prst="roundRect">
            <a:avLst>
              <a:gd name="adj" fmla="val 9616"/>
            </a:avLst>
          </a:prstGeom>
          <a:gradFill rotWithShape="1">
            <a:gsLst>
              <a:gs pos="0">
                <a:srgbClr val="F5F5F5"/>
              </a:gs>
              <a:gs pos="100000">
                <a:srgbClr val="DDDDDD"/>
              </a:gs>
            </a:gsLst>
            <a:lin ang="5400000" scaled="1"/>
          </a:gradFill>
          <a:ln w="28575">
            <a:solidFill>
              <a:schemeClr val="bg1">
                <a:lumMod val="65000"/>
              </a:schemeClr>
            </a:solidFill>
            <a:round/>
            <a:headEnd/>
            <a:tailEnd/>
          </a:ln>
          <a:effectLst/>
        </p:spPr>
        <p:txBody>
          <a:bodyPr wrap="none" lIns="128319" tIns="64157" rIns="128319" bIns="64157" anchor="ctr"/>
          <a:lstStyle/>
          <a:p>
            <a:endParaRPr lang="zh-CN" altLang="en-US">
              <a:ea typeface="宋体" charset="-122"/>
            </a:endParaRPr>
          </a:p>
        </p:txBody>
      </p:sp>
      <p:sp>
        <p:nvSpPr>
          <p:cNvPr id="27" name="AutoShape 6"/>
          <p:cNvSpPr>
            <a:spLocks noChangeArrowheads="1"/>
          </p:cNvSpPr>
          <p:nvPr/>
        </p:nvSpPr>
        <p:spPr bwMode="gray">
          <a:xfrm>
            <a:off x="1440557" y="4388590"/>
            <a:ext cx="4262874" cy="2308204"/>
          </a:xfrm>
          <a:prstGeom prst="roundRect">
            <a:avLst>
              <a:gd name="adj" fmla="val 9616"/>
            </a:avLst>
          </a:prstGeom>
          <a:gradFill rotWithShape="1">
            <a:gsLst>
              <a:gs pos="0">
                <a:srgbClr val="F5F5F5"/>
              </a:gs>
              <a:gs pos="100000">
                <a:srgbClr val="DDDDDD"/>
              </a:gs>
            </a:gsLst>
            <a:lin ang="5400000" scaled="1"/>
          </a:gradFill>
          <a:ln w="28575">
            <a:solidFill>
              <a:schemeClr val="bg1">
                <a:lumMod val="65000"/>
              </a:schemeClr>
            </a:solidFill>
            <a:round/>
            <a:headEnd/>
            <a:tailEnd/>
          </a:ln>
          <a:effectLst/>
        </p:spPr>
        <p:txBody>
          <a:bodyPr wrap="none" lIns="128319" tIns="64157" rIns="128319" bIns="64157" anchor="ctr"/>
          <a:lstStyle/>
          <a:p>
            <a:endParaRPr lang="zh-CN" altLang="en-US">
              <a:ea typeface="宋体" charset="-122"/>
            </a:endParaRPr>
          </a:p>
        </p:txBody>
      </p:sp>
      <p:sp>
        <p:nvSpPr>
          <p:cNvPr id="28" name="AutoShape 7"/>
          <p:cNvSpPr>
            <a:spLocks noChangeArrowheads="1"/>
          </p:cNvSpPr>
          <p:nvPr/>
        </p:nvSpPr>
        <p:spPr bwMode="gray">
          <a:xfrm>
            <a:off x="5933858" y="4388590"/>
            <a:ext cx="4262874" cy="2308204"/>
          </a:xfrm>
          <a:prstGeom prst="roundRect">
            <a:avLst>
              <a:gd name="adj" fmla="val 9616"/>
            </a:avLst>
          </a:prstGeom>
          <a:gradFill rotWithShape="1">
            <a:gsLst>
              <a:gs pos="0">
                <a:srgbClr val="F5F5F5"/>
              </a:gs>
              <a:gs pos="100000">
                <a:srgbClr val="DDDDDD"/>
              </a:gs>
            </a:gsLst>
            <a:lin ang="5400000" scaled="1"/>
          </a:gradFill>
          <a:ln w="28575">
            <a:solidFill>
              <a:schemeClr val="bg1">
                <a:lumMod val="65000"/>
              </a:schemeClr>
            </a:solidFill>
            <a:round/>
            <a:headEnd/>
            <a:tailEnd/>
          </a:ln>
          <a:effectLst/>
        </p:spPr>
        <p:txBody>
          <a:bodyPr wrap="none" lIns="128319" tIns="64157" rIns="128319" bIns="64157" anchor="ctr"/>
          <a:lstStyle/>
          <a:p>
            <a:endParaRPr lang="zh-CN" altLang="en-US">
              <a:ea typeface="宋体" charset="-122"/>
            </a:endParaRPr>
          </a:p>
        </p:txBody>
      </p:sp>
      <p:grpSp>
        <p:nvGrpSpPr>
          <p:cNvPr id="47" name="组合 46"/>
          <p:cNvGrpSpPr/>
          <p:nvPr/>
        </p:nvGrpSpPr>
        <p:grpSpPr>
          <a:xfrm>
            <a:off x="3055936" y="3240492"/>
            <a:ext cx="2649895" cy="966086"/>
            <a:chOff x="4706509" y="2552348"/>
            <a:chExt cx="2208398" cy="805101"/>
          </a:xfrm>
          <a:solidFill>
            <a:srgbClr val="C00000"/>
          </a:solidFill>
        </p:grpSpPr>
        <p:sp>
          <p:nvSpPr>
            <p:cNvPr id="48" name="AutoShape 8"/>
            <p:cNvSpPr>
              <a:spLocks noChangeArrowheads="1"/>
            </p:cNvSpPr>
            <p:nvPr/>
          </p:nvSpPr>
          <p:spPr bwMode="gray">
            <a:xfrm>
              <a:off x="4706509" y="2552348"/>
              <a:ext cx="2208398" cy="805101"/>
            </a:xfrm>
            <a:prstGeom prst="roundRect">
              <a:avLst>
                <a:gd name="adj" fmla="val 19773"/>
              </a:avLst>
            </a:pr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微软雅黑" pitchFamily="34" charset="-122"/>
                <a:ea typeface="微软雅黑" pitchFamily="34" charset="-122"/>
              </a:endParaRPr>
            </a:p>
          </p:txBody>
        </p:sp>
        <p:sp>
          <p:nvSpPr>
            <p:cNvPr id="49" name="Text Box 13"/>
            <p:cNvSpPr txBox="1">
              <a:spLocks noChangeArrowheads="1"/>
            </p:cNvSpPr>
            <p:nvPr/>
          </p:nvSpPr>
          <p:spPr bwMode="gray">
            <a:xfrm>
              <a:off x="4824532" y="2762374"/>
              <a:ext cx="1988358" cy="410639"/>
            </a:xfrm>
            <a:prstGeom prst="rect">
              <a:avLst/>
            </a:prstGeom>
            <a:grpFill/>
            <a:ln>
              <a:noFill/>
            </a:ln>
            <a:effectLst>
              <a:outerShdw blurRad="444500" dist="254000" dir="8100000" algn="tr" rotWithShape="0">
                <a:prstClr val="black">
                  <a:alpha val="50000"/>
                </a:prstClr>
              </a:outerShdw>
            </a:effectLst>
            <a:extLst>
              <a:ext uri="{91240B29-F687-4F45-9708-019B960494DF}">
                <a14:hiddenLine xmlns:a14="http://schemas.microsoft.com/office/drawing/2010/main" w="9525" algn="ctr">
                  <a:solidFill>
                    <a:srgbClr val="000000"/>
                  </a:solidFill>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sz="4000">
                  <a:solidFill>
                    <a:schemeClr val="bg1"/>
                  </a:solidFill>
                  <a:latin typeface="微软雅黑" pitchFamily="34" charset="-122"/>
                  <a:ea typeface="微软雅黑" pitchFamily="34" charset="-122"/>
                </a:defRPr>
              </a:lvl1pPr>
            </a:lstStyle>
            <a:p>
              <a:r>
                <a:rPr lang="zh-CN" altLang="en-US" sz="2400" dirty="0"/>
                <a:t>在此添加标题</a:t>
              </a:r>
            </a:p>
          </p:txBody>
        </p:sp>
      </p:grpSp>
      <p:grpSp>
        <p:nvGrpSpPr>
          <p:cNvPr id="50" name="组合 49"/>
          <p:cNvGrpSpPr/>
          <p:nvPr/>
        </p:nvGrpSpPr>
        <p:grpSpPr>
          <a:xfrm>
            <a:off x="5919455" y="3240492"/>
            <a:ext cx="2649895" cy="966086"/>
            <a:chOff x="7092938" y="2552348"/>
            <a:chExt cx="2208398" cy="805101"/>
          </a:xfrm>
          <a:solidFill>
            <a:srgbClr val="C00000"/>
          </a:solidFill>
        </p:grpSpPr>
        <p:sp>
          <p:nvSpPr>
            <p:cNvPr id="51" name="AutoShape 9"/>
            <p:cNvSpPr>
              <a:spLocks noChangeArrowheads="1"/>
            </p:cNvSpPr>
            <p:nvPr/>
          </p:nvSpPr>
          <p:spPr bwMode="gray">
            <a:xfrm>
              <a:off x="7092938" y="2552348"/>
              <a:ext cx="2208398" cy="805101"/>
            </a:xfrm>
            <a:prstGeom prst="roundRect">
              <a:avLst>
                <a:gd name="adj" fmla="val 20903"/>
              </a:avLst>
            </a:pr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微软雅黑" pitchFamily="34" charset="-122"/>
                <a:ea typeface="微软雅黑" pitchFamily="34" charset="-122"/>
              </a:endParaRPr>
            </a:p>
          </p:txBody>
        </p:sp>
        <p:sp>
          <p:nvSpPr>
            <p:cNvPr id="52" name="Text Box 14"/>
            <p:cNvSpPr txBox="1">
              <a:spLocks noChangeArrowheads="1"/>
            </p:cNvSpPr>
            <p:nvPr/>
          </p:nvSpPr>
          <p:spPr bwMode="gray">
            <a:xfrm>
              <a:off x="7182956" y="2762374"/>
              <a:ext cx="1988358" cy="410639"/>
            </a:xfrm>
            <a:prstGeom prst="rect">
              <a:avLst/>
            </a:prstGeom>
            <a:grpFill/>
            <a:ln>
              <a:noFill/>
            </a:ln>
            <a:effectLst>
              <a:outerShdw blurRad="444500" dist="254000" dir="8100000" algn="tr" rotWithShape="0">
                <a:prstClr val="black">
                  <a:alpha val="50000"/>
                </a:prstClr>
              </a:outerShdw>
            </a:effectLst>
            <a:extLst>
              <a:ext uri="{91240B29-F687-4F45-9708-019B960494DF}">
                <a14:hiddenLine xmlns:a14="http://schemas.microsoft.com/office/drawing/2010/main" w="9525" algn="ctr">
                  <a:solidFill>
                    <a:srgbClr val="000000"/>
                  </a:solidFill>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sz="4000">
                  <a:solidFill>
                    <a:schemeClr val="bg1"/>
                  </a:solidFill>
                  <a:latin typeface="微软雅黑" pitchFamily="34" charset="-122"/>
                  <a:ea typeface="微软雅黑" pitchFamily="34"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2400" dirty="0"/>
                <a:t>在此添加标题</a:t>
              </a:r>
            </a:p>
          </p:txBody>
        </p:sp>
      </p:grpSp>
      <p:grpSp>
        <p:nvGrpSpPr>
          <p:cNvPr id="53" name="组合 52"/>
          <p:cNvGrpSpPr/>
          <p:nvPr/>
        </p:nvGrpSpPr>
        <p:grpSpPr>
          <a:xfrm>
            <a:off x="3055936" y="4376596"/>
            <a:ext cx="2649895" cy="940083"/>
            <a:chOff x="4706509" y="3499133"/>
            <a:chExt cx="2208398" cy="783431"/>
          </a:xfrm>
          <a:solidFill>
            <a:srgbClr val="C00000"/>
          </a:solidFill>
        </p:grpSpPr>
        <p:sp>
          <p:nvSpPr>
            <p:cNvPr id="54" name="AutoShape 10"/>
            <p:cNvSpPr>
              <a:spLocks noChangeArrowheads="1"/>
            </p:cNvSpPr>
            <p:nvPr/>
          </p:nvSpPr>
          <p:spPr bwMode="gray">
            <a:xfrm>
              <a:off x="4706509" y="3499133"/>
              <a:ext cx="2208398" cy="783431"/>
            </a:xfrm>
            <a:prstGeom prst="roundRect">
              <a:avLst>
                <a:gd name="adj" fmla="val 19773"/>
              </a:avLst>
            </a:pr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微软雅黑" pitchFamily="34" charset="-122"/>
                <a:ea typeface="微软雅黑" pitchFamily="34" charset="-122"/>
              </a:endParaRPr>
            </a:p>
          </p:txBody>
        </p:sp>
        <p:sp>
          <p:nvSpPr>
            <p:cNvPr id="55" name="Text Box 15"/>
            <p:cNvSpPr txBox="1">
              <a:spLocks noChangeArrowheads="1"/>
            </p:cNvSpPr>
            <p:nvPr/>
          </p:nvSpPr>
          <p:spPr bwMode="gray">
            <a:xfrm>
              <a:off x="4824532" y="3684156"/>
              <a:ext cx="1988358" cy="410639"/>
            </a:xfrm>
            <a:prstGeom prst="rect">
              <a:avLst/>
            </a:prstGeom>
            <a:grpFill/>
            <a:ln>
              <a:noFill/>
            </a:ln>
            <a:effectLst>
              <a:outerShdw blurRad="444500" dist="254000" dir="8100000" algn="tr" rotWithShape="0">
                <a:prstClr val="black">
                  <a:alpha val="50000"/>
                </a:prstClr>
              </a:outerShdw>
            </a:effectLst>
            <a:extLst>
              <a:ext uri="{91240B29-F687-4F45-9708-019B960494DF}">
                <a14:hiddenLine xmlns:a14="http://schemas.microsoft.com/office/drawing/2010/main" w="9525" algn="ctr">
                  <a:solidFill>
                    <a:srgbClr val="000000"/>
                  </a:solidFill>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sz="4000">
                  <a:solidFill>
                    <a:schemeClr val="bg1"/>
                  </a:solidFill>
                  <a:latin typeface="微软雅黑" pitchFamily="34" charset="-122"/>
                  <a:ea typeface="微软雅黑" pitchFamily="34"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2400" dirty="0"/>
                <a:t>在此添加标题</a:t>
              </a:r>
            </a:p>
          </p:txBody>
        </p:sp>
      </p:grpSp>
      <p:grpSp>
        <p:nvGrpSpPr>
          <p:cNvPr id="56" name="组合 55"/>
          <p:cNvGrpSpPr/>
          <p:nvPr/>
        </p:nvGrpSpPr>
        <p:grpSpPr>
          <a:xfrm>
            <a:off x="5919455" y="4376596"/>
            <a:ext cx="2649895" cy="940083"/>
            <a:chOff x="7092938" y="3499133"/>
            <a:chExt cx="2208398" cy="783431"/>
          </a:xfrm>
          <a:solidFill>
            <a:srgbClr val="FCA304"/>
          </a:solidFill>
        </p:grpSpPr>
        <p:sp>
          <p:nvSpPr>
            <p:cNvPr id="57" name="AutoShape 11"/>
            <p:cNvSpPr>
              <a:spLocks noChangeArrowheads="1"/>
            </p:cNvSpPr>
            <p:nvPr/>
          </p:nvSpPr>
          <p:spPr bwMode="gray">
            <a:xfrm>
              <a:off x="7092938" y="3499133"/>
              <a:ext cx="2208398" cy="783431"/>
            </a:xfrm>
            <a:prstGeom prst="roundRect">
              <a:avLst>
                <a:gd name="adj" fmla="val 20903"/>
              </a:avLst>
            </a:pr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微软雅黑" pitchFamily="34" charset="-122"/>
                <a:ea typeface="微软雅黑" pitchFamily="34" charset="-122"/>
              </a:endParaRPr>
            </a:p>
          </p:txBody>
        </p:sp>
        <p:sp>
          <p:nvSpPr>
            <p:cNvPr id="58" name="Text Box 16"/>
            <p:cNvSpPr txBox="1">
              <a:spLocks noChangeArrowheads="1"/>
            </p:cNvSpPr>
            <p:nvPr/>
          </p:nvSpPr>
          <p:spPr bwMode="gray">
            <a:xfrm>
              <a:off x="7182956" y="3672488"/>
              <a:ext cx="1988358" cy="410639"/>
            </a:xfrm>
            <a:prstGeom prst="rect">
              <a:avLst/>
            </a:prstGeom>
            <a:grpFill/>
            <a:ln>
              <a:noFill/>
            </a:ln>
            <a:effectLst>
              <a:outerShdw blurRad="444500" dist="254000" dir="8100000" algn="tr" rotWithShape="0">
                <a:prstClr val="black">
                  <a:alpha val="50000"/>
                </a:prstClr>
              </a:outerShdw>
            </a:effectLst>
            <a:extLst>
              <a:ext uri="{91240B29-F687-4F45-9708-019B960494DF}">
                <a14:hiddenLine xmlns:a14="http://schemas.microsoft.com/office/drawing/2010/main" w="9525" algn="ctr">
                  <a:solidFill>
                    <a:srgbClr val="000000"/>
                  </a:solidFill>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sz="4000">
                  <a:solidFill>
                    <a:schemeClr val="bg1"/>
                  </a:solidFill>
                  <a:latin typeface="微软雅黑" pitchFamily="34" charset="-122"/>
                  <a:ea typeface="微软雅黑" pitchFamily="34"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2400" dirty="0">
                  <a:solidFill>
                    <a:schemeClr val="accent2">
                      <a:lumMod val="50000"/>
                    </a:schemeClr>
                  </a:solidFill>
                </a:rPr>
                <a:t>在此添加标题</a:t>
              </a:r>
            </a:p>
          </p:txBody>
        </p:sp>
      </p:grpSp>
      <p:sp>
        <p:nvSpPr>
          <p:cNvPr id="59" name="Text Box 17"/>
          <p:cNvSpPr txBox="1">
            <a:spLocks noChangeArrowheads="1"/>
          </p:cNvSpPr>
          <p:nvPr/>
        </p:nvSpPr>
        <p:spPr bwMode="gray">
          <a:xfrm>
            <a:off x="1555776" y="2134152"/>
            <a:ext cx="3456385" cy="1052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8319" tIns="64157" rIns="128319" bIns="64157">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buFontTx/>
              <a:buChar char="•"/>
            </a:pPr>
            <a:r>
              <a:rPr lang="en-US" altLang="zh-CN" sz="2400" dirty="0">
                <a:solidFill>
                  <a:srgbClr val="000000"/>
                </a:solidFill>
                <a:latin typeface="微软雅黑" pitchFamily="34" charset="-122"/>
                <a:ea typeface="微软雅黑" pitchFamily="34" charset="-122"/>
              </a:rPr>
              <a:t> </a:t>
            </a:r>
            <a:r>
              <a:rPr lang="zh-CN" altLang="en-US" sz="2400" dirty="0">
                <a:solidFill>
                  <a:srgbClr val="000000"/>
                </a:solidFill>
                <a:latin typeface="微软雅黑" pitchFamily="34" charset="-122"/>
                <a:ea typeface="微软雅黑" pitchFamily="34" charset="-122"/>
              </a:rPr>
              <a:t>点击此处添加文字</a:t>
            </a:r>
          </a:p>
          <a:p>
            <a:pPr eaLnBrk="1" hangingPunct="1">
              <a:spcBef>
                <a:spcPct val="50000"/>
              </a:spcBef>
              <a:buFontTx/>
              <a:buChar char="•"/>
            </a:pPr>
            <a:r>
              <a:rPr lang="en-US" altLang="zh-CN" sz="2400" dirty="0">
                <a:solidFill>
                  <a:srgbClr val="000000"/>
                </a:solidFill>
                <a:latin typeface="微软雅黑" pitchFamily="34" charset="-122"/>
                <a:ea typeface="微软雅黑" pitchFamily="34" charset="-122"/>
              </a:rPr>
              <a:t> </a:t>
            </a:r>
            <a:r>
              <a:rPr lang="zh-CN" altLang="en-US" sz="2400" dirty="0">
                <a:solidFill>
                  <a:srgbClr val="000000"/>
                </a:solidFill>
                <a:latin typeface="微软雅黑" pitchFamily="34" charset="-122"/>
                <a:ea typeface="微软雅黑" pitchFamily="34" charset="-122"/>
              </a:rPr>
              <a:t>点击此处添加文字</a:t>
            </a:r>
          </a:p>
        </p:txBody>
      </p:sp>
      <p:sp>
        <p:nvSpPr>
          <p:cNvPr id="60" name="Text Box 18"/>
          <p:cNvSpPr txBox="1">
            <a:spLocks noChangeArrowheads="1"/>
          </p:cNvSpPr>
          <p:nvPr/>
        </p:nvSpPr>
        <p:spPr bwMode="gray">
          <a:xfrm>
            <a:off x="1555776" y="5571114"/>
            <a:ext cx="3456385" cy="1052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8319" tIns="64157" rIns="128319" bIns="64157">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buFontTx/>
              <a:buChar char="•"/>
            </a:pPr>
            <a:r>
              <a:rPr lang="en-US" altLang="zh-CN" sz="2400" dirty="0">
                <a:solidFill>
                  <a:srgbClr val="000000"/>
                </a:solidFill>
                <a:latin typeface="微软雅黑" pitchFamily="34" charset="-122"/>
                <a:ea typeface="微软雅黑" pitchFamily="34" charset="-122"/>
              </a:rPr>
              <a:t> </a:t>
            </a:r>
            <a:r>
              <a:rPr lang="zh-CN" altLang="en-US" sz="2400" dirty="0">
                <a:solidFill>
                  <a:srgbClr val="000000"/>
                </a:solidFill>
                <a:latin typeface="微软雅黑" pitchFamily="34" charset="-122"/>
                <a:ea typeface="微软雅黑" pitchFamily="34" charset="-122"/>
              </a:rPr>
              <a:t>点击此处添加文字</a:t>
            </a:r>
          </a:p>
          <a:p>
            <a:pPr eaLnBrk="1" hangingPunct="1">
              <a:spcBef>
                <a:spcPct val="50000"/>
              </a:spcBef>
              <a:buFontTx/>
              <a:buChar char="•"/>
            </a:pPr>
            <a:r>
              <a:rPr lang="en-US" altLang="zh-CN" sz="2400" dirty="0">
                <a:solidFill>
                  <a:srgbClr val="000000"/>
                </a:solidFill>
                <a:latin typeface="微软雅黑" pitchFamily="34" charset="-122"/>
                <a:ea typeface="微软雅黑" pitchFamily="34" charset="-122"/>
              </a:rPr>
              <a:t> </a:t>
            </a:r>
            <a:r>
              <a:rPr lang="zh-CN" altLang="en-US" sz="2400" dirty="0">
                <a:solidFill>
                  <a:srgbClr val="000000"/>
                </a:solidFill>
                <a:latin typeface="微软雅黑" pitchFamily="34" charset="-122"/>
                <a:ea typeface="微软雅黑" pitchFamily="34" charset="-122"/>
              </a:rPr>
              <a:t>点击此处添加文字</a:t>
            </a:r>
          </a:p>
        </p:txBody>
      </p:sp>
      <p:sp>
        <p:nvSpPr>
          <p:cNvPr id="61" name="Text Box 19"/>
          <p:cNvSpPr txBox="1">
            <a:spLocks noChangeArrowheads="1"/>
          </p:cNvSpPr>
          <p:nvPr/>
        </p:nvSpPr>
        <p:spPr bwMode="gray">
          <a:xfrm>
            <a:off x="6625138" y="2134152"/>
            <a:ext cx="3456385" cy="1052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8319" tIns="64157" rIns="128319" bIns="64157">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hangingPunct="1">
              <a:spcBef>
                <a:spcPct val="50000"/>
              </a:spcBef>
              <a:buFontTx/>
              <a:buChar char="•"/>
            </a:pPr>
            <a:r>
              <a:rPr lang="en-US" altLang="zh-CN" sz="2400" dirty="0">
                <a:solidFill>
                  <a:srgbClr val="000000"/>
                </a:solidFill>
                <a:latin typeface="微软雅黑" pitchFamily="34" charset="-122"/>
                <a:ea typeface="微软雅黑" pitchFamily="34" charset="-122"/>
              </a:rPr>
              <a:t> </a:t>
            </a:r>
            <a:r>
              <a:rPr lang="zh-CN" altLang="en-US" sz="2400" dirty="0">
                <a:solidFill>
                  <a:srgbClr val="000000"/>
                </a:solidFill>
                <a:latin typeface="微软雅黑" pitchFamily="34" charset="-122"/>
                <a:ea typeface="微软雅黑" pitchFamily="34" charset="-122"/>
              </a:rPr>
              <a:t>点击此处添加文字</a:t>
            </a:r>
          </a:p>
          <a:p>
            <a:pPr algn="r" eaLnBrk="1" hangingPunct="1">
              <a:spcBef>
                <a:spcPct val="50000"/>
              </a:spcBef>
              <a:buFontTx/>
              <a:buChar char="•"/>
            </a:pPr>
            <a:r>
              <a:rPr lang="en-US" altLang="zh-CN" sz="2400" dirty="0">
                <a:solidFill>
                  <a:srgbClr val="000000"/>
                </a:solidFill>
                <a:latin typeface="微软雅黑" pitchFamily="34" charset="-122"/>
                <a:ea typeface="微软雅黑" pitchFamily="34" charset="-122"/>
              </a:rPr>
              <a:t> </a:t>
            </a:r>
            <a:r>
              <a:rPr lang="zh-CN" altLang="en-US" sz="2400" dirty="0">
                <a:solidFill>
                  <a:srgbClr val="000000"/>
                </a:solidFill>
                <a:latin typeface="微软雅黑" pitchFamily="34" charset="-122"/>
                <a:ea typeface="微软雅黑" pitchFamily="34" charset="-122"/>
              </a:rPr>
              <a:t>点击此处添加文字</a:t>
            </a:r>
          </a:p>
        </p:txBody>
      </p:sp>
      <p:sp>
        <p:nvSpPr>
          <p:cNvPr id="62" name="Text Box 20"/>
          <p:cNvSpPr txBox="1">
            <a:spLocks noChangeArrowheads="1"/>
          </p:cNvSpPr>
          <p:nvPr/>
        </p:nvSpPr>
        <p:spPr bwMode="gray">
          <a:xfrm>
            <a:off x="6625138" y="5571114"/>
            <a:ext cx="3456385" cy="1052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8319" tIns="64157" rIns="128319" bIns="64157">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hangingPunct="1">
              <a:spcBef>
                <a:spcPct val="50000"/>
              </a:spcBef>
              <a:buFontTx/>
              <a:buChar char="•"/>
            </a:pPr>
            <a:r>
              <a:rPr lang="en-US" altLang="zh-CN" sz="2400" dirty="0">
                <a:solidFill>
                  <a:srgbClr val="000000"/>
                </a:solidFill>
                <a:latin typeface="微软雅黑" pitchFamily="34" charset="-122"/>
                <a:ea typeface="微软雅黑" pitchFamily="34" charset="-122"/>
              </a:rPr>
              <a:t> </a:t>
            </a:r>
            <a:r>
              <a:rPr lang="zh-CN" altLang="en-US" sz="2400" dirty="0">
                <a:solidFill>
                  <a:srgbClr val="000000"/>
                </a:solidFill>
                <a:latin typeface="微软雅黑" pitchFamily="34" charset="-122"/>
                <a:ea typeface="微软雅黑" pitchFamily="34" charset="-122"/>
              </a:rPr>
              <a:t>点击此处添加文字</a:t>
            </a:r>
          </a:p>
          <a:p>
            <a:pPr algn="r" eaLnBrk="1" hangingPunct="1">
              <a:spcBef>
                <a:spcPct val="50000"/>
              </a:spcBef>
              <a:buFontTx/>
              <a:buChar char="•"/>
            </a:pPr>
            <a:r>
              <a:rPr lang="en-US" altLang="zh-CN" sz="2400" dirty="0">
                <a:solidFill>
                  <a:srgbClr val="000000"/>
                </a:solidFill>
                <a:latin typeface="微软雅黑" pitchFamily="34" charset="-122"/>
                <a:ea typeface="微软雅黑" pitchFamily="34" charset="-122"/>
              </a:rPr>
              <a:t> </a:t>
            </a:r>
            <a:r>
              <a:rPr lang="zh-CN" altLang="en-US" sz="2400" dirty="0">
                <a:solidFill>
                  <a:srgbClr val="000000"/>
                </a:solidFill>
                <a:latin typeface="微软雅黑" pitchFamily="34" charset="-122"/>
                <a:ea typeface="微软雅黑" pitchFamily="34" charset="-122"/>
              </a:rPr>
              <a:t>点击此处添加文字</a:t>
            </a:r>
          </a:p>
        </p:txBody>
      </p:sp>
    </p:spTree>
    <p:extLst>
      <p:ext uri="{BB962C8B-B14F-4D97-AF65-F5344CB8AC3E}">
        <p14:creationId xmlns:p14="http://schemas.microsoft.com/office/powerpoint/2010/main" val="298654501"/>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52000">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14:bounceEnd="52000">
                                          <p:cBhvr additive="base">
                                            <p:cTn id="7" dur="500" fill="hold"/>
                                            <p:tgtEl>
                                              <p:spTgt spid="25"/>
                                            </p:tgtEl>
                                            <p:attrNameLst>
                                              <p:attrName>ppt_x</p:attrName>
                                            </p:attrNameLst>
                                          </p:cBhvr>
                                          <p:tavLst>
                                            <p:tav tm="0">
                                              <p:val>
                                                <p:strVal val="0-#ppt_w/2"/>
                                              </p:val>
                                            </p:tav>
                                            <p:tav tm="100000">
                                              <p:val>
                                                <p:strVal val="#ppt_x"/>
                                              </p:val>
                                            </p:tav>
                                          </p:tavLst>
                                        </p:anim>
                                        <p:anim calcmode="lin" valueType="num" p14:bounceEnd="52000">
                                          <p:cBhvr additive="base">
                                            <p:cTn id="8" dur="500" fill="hold"/>
                                            <p:tgtEl>
                                              <p:spTgt spid="2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nodeType="clickEffect">
                                      <p:stCondLst>
                                        <p:cond delay="0"/>
                                      </p:stCondLst>
                                      <p:childTnLst>
                                        <p:set>
                                          <p:cBhvr>
                                            <p:cTn id="12" dur="1" fill="hold">
                                              <p:stCondLst>
                                                <p:cond delay="0"/>
                                              </p:stCondLst>
                                            </p:cTn>
                                            <p:tgtEl>
                                              <p:spTgt spid="47"/>
                                            </p:tgtEl>
                                            <p:attrNameLst>
                                              <p:attrName>style.visibility</p:attrName>
                                            </p:attrNameLst>
                                          </p:cBhvr>
                                          <p:to>
                                            <p:strVal val="visible"/>
                                          </p:to>
                                        </p:set>
                                        <p:anim calcmode="lin" valueType="num">
                                          <p:cBhvr>
                                            <p:cTn id="13" dur="500" fill="hold"/>
                                            <p:tgtEl>
                                              <p:spTgt spid="47"/>
                                            </p:tgtEl>
                                            <p:attrNameLst>
                                              <p:attrName>ppt_w</p:attrName>
                                            </p:attrNameLst>
                                          </p:cBhvr>
                                          <p:tavLst>
                                            <p:tav tm="0">
                                              <p:val>
                                                <p:fltVal val="0"/>
                                              </p:val>
                                            </p:tav>
                                            <p:tav tm="100000">
                                              <p:val>
                                                <p:strVal val="#ppt_w"/>
                                              </p:val>
                                            </p:tav>
                                          </p:tavLst>
                                        </p:anim>
                                        <p:anim calcmode="lin" valueType="num">
                                          <p:cBhvr>
                                            <p:cTn id="14" dur="500" fill="hold"/>
                                            <p:tgtEl>
                                              <p:spTgt spid="47"/>
                                            </p:tgtEl>
                                            <p:attrNameLst>
                                              <p:attrName>ppt_h</p:attrName>
                                            </p:attrNameLst>
                                          </p:cBhvr>
                                          <p:tavLst>
                                            <p:tav tm="0">
                                              <p:val>
                                                <p:fltVal val="0"/>
                                              </p:val>
                                            </p:tav>
                                            <p:tav tm="100000">
                                              <p:val>
                                                <p:strVal val="#ppt_h"/>
                                              </p:val>
                                            </p:tav>
                                          </p:tavLst>
                                        </p:anim>
                                      </p:childTnLst>
                                    </p:cTn>
                                  </p:par>
                                  <p:par>
                                    <p:cTn id="15" presetID="23" presetClass="entr" presetSubtype="16" fill="hold" nodeType="withEffect">
                                      <p:stCondLst>
                                        <p:cond delay="0"/>
                                      </p:stCondLst>
                                      <p:childTnLst>
                                        <p:set>
                                          <p:cBhvr>
                                            <p:cTn id="16" dur="1" fill="hold">
                                              <p:stCondLst>
                                                <p:cond delay="0"/>
                                              </p:stCondLst>
                                            </p:cTn>
                                            <p:tgtEl>
                                              <p:spTgt spid="53"/>
                                            </p:tgtEl>
                                            <p:attrNameLst>
                                              <p:attrName>style.visibility</p:attrName>
                                            </p:attrNameLst>
                                          </p:cBhvr>
                                          <p:to>
                                            <p:strVal val="visible"/>
                                          </p:to>
                                        </p:set>
                                        <p:anim calcmode="lin" valueType="num">
                                          <p:cBhvr>
                                            <p:cTn id="17" dur="500" fill="hold"/>
                                            <p:tgtEl>
                                              <p:spTgt spid="53"/>
                                            </p:tgtEl>
                                            <p:attrNameLst>
                                              <p:attrName>ppt_w</p:attrName>
                                            </p:attrNameLst>
                                          </p:cBhvr>
                                          <p:tavLst>
                                            <p:tav tm="0">
                                              <p:val>
                                                <p:fltVal val="0"/>
                                              </p:val>
                                            </p:tav>
                                            <p:tav tm="100000">
                                              <p:val>
                                                <p:strVal val="#ppt_w"/>
                                              </p:val>
                                            </p:tav>
                                          </p:tavLst>
                                        </p:anim>
                                        <p:anim calcmode="lin" valueType="num">
                                          <p:cBhvr>
                                            <p:cTn id="18" dur="500" fill="hold"/>
                                            <p:tgtEl>
                                              <p:spTgt spid="53"/>
                                            </p:tgtEl>
                                            <p:attrNameLst>
                                              <p:attrName>ppt_h</p:attrName>
                                            </p:attrNameLst>
                                          </p:cBhvr>
                                          <p:tavLst>
                                            <p:tav tm="0">
                                              <p:val>
                                                <p:fltVal val="0"/>
                                              </p:val>
                                            </p:tav>
                                            <p:tav tm="100000">
                                              <p:val>
                                                <p:strVal val="#ppt_h"/>
                                              </p:val>
                                            </p:tav>
                                          </p:tavLst>
                                        </p:anim>
                                      </p:childTnLst>
                                    </p:cTn>
                                  </p:par>
                                  <p:par>
                                    <p:cTn id="19" presetID="23" presetClass="entr" presetSubtype="16" fill="hold" nodeType="withEffect">
                                      <p:stCondLst>
                                        <p:cond delay="0"/>
                                      </p:stCondLst>
                                      <p:childTnLst>
                                        <p:set>
                                          <p:cBhvr>
                                            <p:cTn id="20" dur="1" fill="hold">
                                              <p:stCondLst>
                                                <p:cond delay="0"/>
                                              </p:stCondLst>
                                            </p:cTn>
                                            <p:tgtEl>
                                              <p:spTgt spid="56"/>
                                            </p:tgtEl>
                                            <p:attrNameLst>
                                              <p:attrName>style.visibility</p:attrName>
                                            </p:attrNameLst>
                                          </p:cBhvr>
                                          <p:to>
                                            <p:strVal val="visible"/>
                                          </p:to>
                                        </p:set>
                                        <p:anim calcmode="lin" valueType="num">
                                          <p:cBhvr>
                                            <p:cTn id="21" dur="500" fill="hold"/>
                                            <p:tgtEl>
                                              <p:spTgt spid="56"/>
                                            </p:tgtEl>
                                            <p:attrNameLst>
                                              <p:attrName>ppt_w</p:attrName>
                                            </p:attrNameLst>
                                          </p:cBhvr>
                                          <p:tavLst>
                                            <p:tav tm="0">
                                              <p:val>
                                                <p:fltVal val="0"/>
                                              </p:val>
                                            </p:tav>
                                            <p:tav tm="100000">
                                              <p:val>
                                                <p:strVal val="#ppt_w"/>
                                              </p:val>
                                            </p:tav>
                                          </p:tavLst>
                                        </p:anim>
                                        <p:anim calcmode="lin" valueType="num">
                                          <p:cBhvr>
                                            <p:cTn id="22" dur="500" fill="hold"/>
                                            <p:tgtEl>
                                              <p:spTgt spid="56"/>
                                            </p:tgtEl>
                                            <p:attrNameLst>
                                              <p:attrName>ppt_h</p:attrName>
                                            </p:attrNameLst>
                                          </p:cBhvr>
                                          <p:tavLst>
                                            <p:tav tm="0">
                                              <p:val>
                                                <p:fltVal val="0"/>
                                              </p:val>
                                            </p:tav>
                                            <p:tav tm="100000">
                                              <p:val>
                                                <p:strVal val="#ppt_h"/>
                                              </p:val>
                                            </p:tav>
                                          </p:tavLst>
                                        </p:anim>
                                      </p:childTnLst>
                                    </p:cTn>
                                  </p:par>
                                  <p:par>
                                    <p:cTn id="23" presetID="23" presetClass="entr" presetSubtype="16" fill="hold" nodeType="withEffect">
                                      <p:stCondLst>
                                        <p:cond delay="0"/>
                                      </p:stCondLst>
                                      <p:childTnLst>
                                        <p:set>
                                          <p:cBhvr>
                                            <p:cTn id="24" dur="1" fill="hold">
                                              <p:stCondLst>
                                                <p:cond delay="0"/>
                                              </p:stCondLst>
                                            </p:cTn>
                                            <p:tgtEl>
                                              <p:spTgt spid="50"/>
                                            </p:tgtEl>
                                            <p:attrNameLst>
                                              <p:attrName>style.visibility</p:attrName>
                                            </p:attrNameLst>
                                          </p:cBhvr>
                                          <p:to>
                                            <p:strVal val="visible"/>
                                          </p:to>
                                        </p:set>
                                        <p:anim calcmode="lin" valueType="num">
                                          <p:cBhvr>
                                            <p:cTn id="25" dur="500" fill="hold"/>
                                            <p:tgtEl>
                                              <p:spTgt spid="50"/>
                                            </p:tgtEl>
                                            <p:attrNameLst>
                                              <p:attrName>ppt_w</p:attrName>
                                            </p:attrNameLst>
                                          </p:cBhvr>
                                          <p:tavLst>
                                            <p:tav tm="0">
                                              <p:val>
                                                <p:fltVal val="0"/>
                                              </p:val>
                                            </p:tav>
                                            <p:tav tm="100000">
                                              <p:val>
                                                <p:strVal val="#ppt_w"/>
                                              </p:val>
                                            </p:tav>
                                          </p:tavLst>
                                        </p:anim>
                                        <p:anim calcmode="lin" valueType="num">
                                          <p:cBhvr>
                                            <p:cTn id="26" dur="500" fill="hold"/>
                                            <p:tgtEl>
                                              <p:spTgt spid="50"/>
                                            </p:tgtEl>
                                            <p:attrNameLst>
                                              <p:attrName>ppt_h</p:attrName>
                                            </p:attrNameLst>
                                          </p:cBhvr>
                                          <p:tavLst>
                                            <p:tav tm="0">
                                              <p:val>
                                                <p:fltVal val="0"/>
                                              </p:val>
                                            </p:tav>
                                            <p:tav tm="100000">
                                              <p:val>
                                                <p:strVal val="#ppt_h"/>
                                              </p:val>
                                            </p:tav>
                                          </p:tavLst>
                                        </p:anim>
                                      </p:childTnLst>
                                    </p:cTn>
                                  </p:par>
                                </p:childTnLst>
                              </p:cTn>
                            </p:par>
                            <p:par>
                              <p:cTn id="27" fill="hold">
                                <p:stCondLst>
                                  <p:cond delay="500"/>
                                </p:stCondLst>
                                <p:childTnLst>
                                  <p:par>
                                    <p:cTn id="28" presetID="12" presetClass="entr" presetSubtype="2" fill="hold" grpId="0" nodeType="afterEffect">
                                      <p:stCondLst>
                                        <p:cond delay="0"/>
                                      </p:stCondLst>
                                      <p:childTnLst>
                                        <p:set>
                                          <p:cBhvr>
                                            <p:cTn id="29" dur="1" fill="hold">
                                              <p:stCondLst>
                                                <p:cond delay="0"/>
                                              </p:stCondLst>
                                            </p:cTn>
                                            <p:tgtEl>
                                              <p:spTgt spid="23"/>
                                            </p:tgtEl>
                                            <p:attrNameLst>
                                              <p:attrName>style.visibility</p:attrName>
                                            </p:attrNameLst>
                                          </p:cBhvr>
                                          <p:to>
                                            <p:strVal val="visible"/>
                                          </p:to>
                                        </p:set>
                                        <p:anim calcmode="lin" valueType="num">
                                          <p:cBhvr additive="base">
                                            <p:cTn id="30" dur="500"/>
                                            <p:tgtEl>
                                              <p:spTgt spid="23"/>
                                            </p:tgtEl>
                                            <p:attrNameLst>
                                              <p:attrName>ppt_x</p:attrName>
                                            </p:attrNameLst>
                                          </p:cBhvr>
                                          <p:tavLst>
                                            <p:tav tm="0">
                                              <p:val>
                                                <p:strVal val="#ppt_x+#ppt_w*1.125000"/>
                                              </p:val>
                                            </p:tav>
                                            <p:tav tm="100000">
                                              <p:val>
                                                <p:strVal val="#ppt_x"/>
                                              </p:val>
                                            </p:tav>
                                          </p:tavLst>
                                        </p:anim>
                                        <p:animEffect transition="in" filter="wipe(left)">
                                          <p:cBhvr>
                                            <p:cTn id="31" dur="500"/>
                                            <p:tgtEl>
                                              <p:spTgt spid="23"/>
                                            </p:tgtEl>
                                          </p:cBhvr>
                                        </p:animEffect>
                                      </p:childTnLst>
                                    </p:cTn>
                                  </p:par>
                                  <p:par>
                                    <p:cTn id="32" presetID="12" presetClass="entr" presetSubtype="2" fill="hold" grpId="0" nodeType="withEffect">
                                      <p:stCondLst>
                                        <p:cond delay="0"/>
                                      </p:stCondLst>
                                      <p:childTnLst>
                                        <p:set>
                                          <p:cBhvr>
                                            <p:cTn id="33" dur="1" fill="hold">
                                              <p:stCondLst>
                                                <p:cond delay="0"/>
                                              </p:stCondLst>
                                            </p:cTn>
                                            <p:tgtEl>
                                              <p:spTgt spid="27"/>
                                            </p:tgtEl>
                                            <p:attrNameLst>
                                              <p:attrName>style.visibility</p:attrName>
                                            </p:attrNameLst>
                                          </p:cBhvr>
                                          <p:to>
                                            <p:strVal val="visible"/>
                                          </p:to>
                                        </p:set>
                                        <p:anim calcmode="lin" valueType="num">
                                          <p:cBhvr additive="base">
                                            <p:cTn id="34" dur="500"/>
                                            <p:tgtEl>
                                              <p:spTgt spid="27"/>
                                            </p:tgtEl>
                                            <p:attrNameLst>
                                              <p:attrName>ppt_x</p:attrName>
                                            </p:attrNameLst>
                                          </p:cBhvr>
                                          <p:tavLst>
                                            <p:tav tm="0">
                                              <p:val>
                                                <p:strVal val="#ppt_x+#ppt_w*1.125000"/>
                                              </p:val>
                                            </p:tav>
                                            <p:tav tm="100000">
                                              <p:val>
                                                <p:strVal val="#ppt_x"/>
                                              </p:val>
                                            </p:tav>
                                          </p:tavLst>
                                        </p:anim>
                                        <p:animEffect transition="in" filter="wipe(left)">
                                          <p:cBhvr>
                                            <p:cTn id="35" dur="500"/>
                                            <p:tgtEl>
                                              <p:spTgt spid="27"/>
                                            </p:tgtEl>
                                          </p:cBhvr>
                                        </p:animEffect>
                                      </p:childTnLst>
                                    </p:cTn>
                                  </p:par>
                                  <p:par>
                                    <p:cTn id="36" presetID="12" presetClass="entr" presetSubtype="8" fill="hold" grpId="0" nodeType="withEffect">
                                      <p:stCondLst>
                                        <p:cond delay="0"/>
                                      </p:stCondLst>
                                      <p:childTnLst>
                                        <p:set>
                                          <p:cBhvr>
                                            <p:cTn id="37" dur="1" fill="hold">
                                              <p:stCondLst>
                                                <p:cond delay="0"/>
                                              </p:stCondLst>
                                            </p:cTn>
                                            <p:tgtEl>
                                              <p:spTgt spid="24"/>
                                            </p:tgtEl>
                                            <p:attrNameLst>
                                              <p:attrName>style.visibility</p:attrName>
                                            </p:attrNameLst>
                                          </p:cBhvr>
                                          <p:to>
                                            <p:strVal val="visible"/>
                                          </p:to>
                                        </p:set>
                                        <p:anim calcmode="lin" valueType="num">
                                          <p:cBhvr additive="base">
                                            <p:cTn id="38" dur="500"/>
                                            <p:tgtEl>
                                              <p:spTgt spid="24"/>
                                            </p:tgtEl>
                                            <p:attrNameLst>
                                              <p:attrName>ppt_x</p:attrName>
                                            </p:attrNameLst>
                                          </p:cBhvr>
                                          <p:tavLst>
                                            <p:tav tm="0">
                                              <p:val>
                                                <p:strVal val="#ppt_x-#ppt_w*1.125000"/>
                                              </p:val>
                                            </p:tav>
                                            <p:tav tm="100000">
                                              <p:val>
                                                <p:strVal val="#ppt_x"/>
                                              </p:val>
                                            </p:tav>
                                          </p:tavLst>
                                        </p:anim>
                                        <p:animEffect transition="in" filter="wipe(right)">
                                          <p:cBhvr>
                                            <p:cTn id="39" dur="500"/>
                                            <p:tgtEl>
                                              <p:spTgt spid="24"/>
                                            </p:tgtEl>
                                          </p:cBhvr>
                                        </p:animEffect>
                                      </p:childTnLst>
                                    </p:cTn>
                                  </p:par>
                                  <p:par>
                                    <p:cTn id="40" presetID="12" presetClass="entr" presetSubtype="8" fill="hold" grpId="0" nodeType="withEffect">
                                      <p:stCondLst>
                                        <p:cond delay="0"/>
                                      </p:stCondLst>
                                      <p:childTnLst>
                                        <p:set>
                                          <p:cBhvr>
                                            <p:cTn id="41" dur="1" fill="hold">
                                              <p:stCondLst>
                                                <p:cond delay="0"/>
                                              </p:stCondLst>
                                            </p:cTn>
                                            <p:tgtEl>
                                              <p:spTgt spid="28"/>
                                            </p:tgtEl>
                                            <p:attrNameLst>
                                              <p:attrName>style.visibility</p:attrName>
                                            </p:attrNameLst>
                                          </p:cBhvr>
                                          <p:to>
                                            <p:strVal val="visible"/>
                                          </p:to>
                                        </p:set>
                                        <p:anim calcmode="lin" valueType="num">
                                          <p:cBhvr additive="base">
                                            <p:cTn id="42" dur="500"/>
                                            <p:tgtEl>
                                              <p:spTgt spid="28"/>
                                            </p:tgtEl>
                                            <p:attrNameLst>
                                              <p:attrName>ppt_x</p:attrName>
                                            </p:attrNameLst>
                                          </p:cBhvr>
                                          <p:tavLst>
                                            <p:tav tm="0">
                                              <p:val>
                                                <p:strVal val="#ppt_x-#ppt_w*1.125000"/>
                                              </p:val>
                                            </p:tav>
                                            <p:tav tm="100000">
                                              <p:val>
                                                <p:strVal val="#ppt_x"/>
                                              </p:val>
                                            </p:tav>
                                          </p:tavLst>
                                        </p:anim>
                                        <p:animEffect transition="in" filter="wipe(right)">
                                          <p:cBhvr>
                                            <p:cTn id="43" dur="500"/>
                                            <p:tgtEl>
                                              <p:spTgt spid="28"/>
                                            </p:tgtEl>
                                          </p:cBhvr>
                                        </p:animEffect>
                                      </p:childTnLst>
                                    </p:cTn>
                                  </p:par>
                                </p:childTnLst>
                              </p:cTn>
                            </p:par>
                            <p:par>
                              <p:cTn id="44" fill="hold">
                                <p:stCondLst>
                                  <p:cond delay="1000"/>
                                </p:stCondLst>
                                <p:childTnLst>
                                  <p:par>
                                    <p:cTn id="45" presetID="2" presetClass="entr" presetSubtype="1" fill="hold" grpId="0" nodeType="afterEffect">
                                      <p:stCondLst>
                                        <p:cond delay="0"/>
                                      </p:stCondLst>
                                      <p:childTnLst>
                                        <p:set>
                                          <p:cBhvr>
                                            <p:cTn id="46" dur="1" fill="hold">
                                              <p:stCondLst>
                                                <p:cond delay="0"/>
                                              </p:stCondLst>
                                            </p:cTn>
                                            <p:tgtEl>
                                              <p:spTgt spid="59"/>
                                            </p:tgtEl>
                                            <p:attrNameLst>
                                              <p:attrName>style.visibility</p:attrName>
                                            </p:attrNameLst>
                                          </p:cBhvr>
                                          <p:to>
                                            <p:strVal val="visible"/>
                                          </p:to>
                                        </p:set>
                                        <p:anim calcmode="lin" valueType="num">
                                          <p:cBhvr additive="base">
                                            <p:cTn id="47" dur="500" fill="hold"/>
                                            <p:tgtEl>
                                              <p:spTgt spid="59"/>
                                            </p:tgtEl>
                                            <p:attrNameLst>
                                              <p:attrName>ppt_x</p:attrName>
                                            </p:attrNameLst>
                                          </p:cBhvr>
                                          <p:tavLst>
                                            <p:tav tm="0">
                                              <p:val>
                                                <p:strVal val="#ppt_x"/>
                                              </p:val>
                                            </p:tav>
                                            <p:tav tm="100000">
                                              <p:val>
                                                <p:strVal val="#ppt_x"/>
                                              </p:val>
                                            </p:tav>
                                          </p:tavLst>
                                        </p:anim>
                                        <p:anim calcmode="lin" valueType="num">
                                          <p:cBhvr additive="base">
                                            <p:cTn id="48" dur="500" fill="hold"/>
                                            <p:tgtEl>
                                              <p:spTgt spid="59"/>
                                            </p:tgtEl>
                                            <p:attrNameLst>
                                              <p:attrName>ppt_y</p:attrName>
                                            </p:attrNameLst>
                                          </p:cBhvr>
                                          <p:tavLst>
                                            <p:tav tm="0">
                                              <p:val>
                                                <p:strVal val="0-#ppt_h/2"/>
                                              </p:val>
                                            </p:tav>
                                            <p:tav tm="100000">
                                              <p:val>
                                                <p:strVal val="#ppt_y"/>
                                              </p:val>
                                            </p:tav>
                                          </p:tavLst>
                                        </p:anim>
                                      </p:childTnLst>
                                    </p:cTn>
                                  </p:par>
                                  <p:par>
                                    <p:cTn id="49" presetID="2" presetClass="entr" presetSubtype="1" fill="hold" grpId="0" nodeType="withEffect">
                                      <p:stCondLst>
                                        <p:cond delay="0"/>
                                      </p:stCondLst>
                                      <p:childTnLst>
                                        <p:set>
                                          <p:cBhvr>
                                            <p:cTn id="50" dur="1" fill="hold">
                                              <p:stCondLst>
                                                <p:cond delay="0"/>
                                              </p:stCondLst>
                                            </p:cTn>
                                            <p:tgtEl>
                                              <p:spTgt spid="61"/>
                                            </p:tgtEl>
                                            <p:attrNameLst>
                                              <p:attrName>style.visibility</p:attrName>
                                            </p:attrNameLst>
                                          </p:cBhvr>
                                          <p:to>
                                            <p:strVal val="visible"/>
                                          </p:to>
                                        </p:set>
                                        <p:anim calcmode="lin" valueType="num">
                                          <p:cBhvr additive="base">
                                            <p:cTn id="51" dur="500" fill="hold"/>
                                            <p:tgtEl>
                                              <p:spTgt spid="61"/>
                                            </p:tgtEl>
                                            <p:attrNameLst>
                                              <p:attrName>ppt_x</p:attrName>
                                            </p:attrNameLst>
                                          </p:cBhvr>
                                          <p:tavLst>
                                            <p:tav tm="0">
                                              <p:val>
                                                <p:strVal val="#ppt_x"/>
                                              </p:val>
                                            </p:tav>
                                            <p:tav tm="100000">
                                              <p:val>
                                                <p:strVal val="#ppt_x"/>
                                              </p:val>
                                            </p:tav>
                                          </p:tavLst>
                                        </p:anim>
                                        <p:anim calcmode="lin" valueType="num">
                                          <p:cBhvr additive="base">
                                            <p:cTn id="52" dur="500" fill="hold"/>
                                            <p:tgtEl>
                                              <p:spTgt spid="61"/>
                                            </p:tgtEl>
                                            <p:attrNameLst>
                                              <p:attrName>ppt_y</p:attrName>
                                            </p:attrNameLst>
                                          </p:cBhvr>
                                          <p:tavLst>
                                            <p:tav tm="0">
                                              <p:val>
                                                <p:strVal val="0-#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60"/>
                                            </p:tgtEl>
                                            <p:attrNameLst>
                                              <p:attrName>style.visibility</p:attrName>
                                            </p:attrNameLst>
                                          </p:cBhvr>
                                          <p:to>
                                            <p:strVal val="visible"/>
                                          </p:to>
                                        </p:set>
                                        <p:anim calcmode="lin" valueType="num">
                                          <p:cBhvr additive="base">
                                            <p:cTn id="55" dur="500" fill="hold"/>
                                            <p:tgtEl>
                                              <p:spTgt spid="60"/>
                                            </p:tgtEl>
                                            <p:attrNameLst>
                                              <p:attrName>ppt_x</p:attrName>
                                            </p:attrNameLst>
                                          </p:cBhvr>
                                          <p:tavLst>
                                            <p:tav tm="0">
                                              <p:val>
                                                <p:strVal val="#ppt_x"/>
                                              </p:val>
                                            </p:tav>
                                            <p:tav tm="100000">
                                              <p:val>
                                                <p:strVal val="#ppt_x"/>
                                              </p:val>
                                            </p:tav>
                                          </p:tavLst>
                                        </p:anim>
                                        <p:anim calcmode="lin" valueType="num">
                                          <p:cBhvr additive="base">
                                            <p:cTn id="56" dur="500" fill="hold"/>
                                            <p:tgtEl>
                                              <p:spTgt spid="60"/>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62"/>
                                            </p:tgtEl>
                                            <p:attrNameLst>
                                              <p:attrName>style.visibility</p:attrName>
                                            </p:attrNameLst>
                                          </p:cBhvr>
                                          <p:to>
                                            <p:strVal val="visible"/>
                                          </p:to>
                                        </p:set>
                                        <p:anim calcmode="lin" valueType="num">
                                          <p:cBhvr additive="base">
                                            <p:cTn id="59" dur="500" fill="hold"/>
                                            <p:tgtEl>
                                              <p:spTgt spid="62"/>
                                            </p:tgtEl>
                                            <p:attrNameLst>
                                              <p:attrName>ppt_x</p:attrName>
                                            </p:attrNameLst>
                                          </p:cBhvr>
                                          <p:tavLst>
                                            <p:tav tm="0">
                                              <p:val>
                                                <p:strVal val="#ppt_x"/>
                                              </p:val>
                                            </p:tav>
                                            <p:tav tm="100000">
                                              <p:val>
                                                <p:strVal val="#ppt_x"/>
                                              </p:val>
                                            </p:tav>
                                          </p:tavLst>
                                        </p:anim>
                                        <p:anim calcmode="lin" valueType="num">
                                          <p:cBhvr additive="base">
                                            <p:cTn id="60" dur="500" fill="hold"/>
                                            <p:tgtEl>
                                              <p:spTgt spid="6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3" grpId="0" animBg="1"/>
          <p:bldP spid="24" grpId="0" animBg="1"/>
          <p:bldP spid="27" grpId="0" animBg="1"/>
          <p:bldP spid="28" grpId="0" animBg="1"/>
          <p:bldP spid="59" grpId="0"/>
          <p:bldP spid="60" grpId="0"/>
          <p:bldP spid="61" grpId="0"/>
          <p:bldP spid="6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0-#ppt_w/2"/>
                                              </p:val>
                                            </p:tav>
                                            <p:tav tm="100000">
                                              <p:val>
                                                <p:strVal val="#ppt_x"/>
                                              </p:val>
                                            </p:tav>
                                          </p:tavLst>
                                        </p:anim>
                                        <p:anim calcmode="lin" valueType="num">
                                          <p:cBhvr additive="base">
                                            <p:cTn id="8" dur="500" fill="hold"/>
                                            <p:tgtEl>
                                              <p:spTgt spid="2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nodeType="clickEffect">
                                      <p:stCondLst>
                                        <p:cond delay="0"/>
                                      </p:stCondLst>
                                      <p:childTnLst>
                                        <p:set>
                                          <p:cBhvr>
                                            <p:cTn id="12" dur="1" fill="hold">
                                              <p:stCondLst>
                                                <p:cond delay="0"/>
                                              </p:stCondLst>
                                            </p:cTn>
                                            <p:tgtEl>
                                              <p:spTgt spid="47"/>
                                            </p:tgtEl>
                                            <p:attrNameLst>
                                              <p:attrName>style.visibility</p:attrName>
                                            </p:attrNameLst>
                                          </p:cBhvr>
                                          <p:to>
                                            <p:strVal val="visible"/>
                                          </p:to>
                                        </p:set>
                                        <p:anim calcmode="lin" valueType="num">
                                          <p:cBhvr>
                                            <p:cTn id="13" dur="500" fill="hold"/>
                                            <p:tgtEl>
                                              <p:spTgt spid="47"/>
                                            </p:tgtEl>
                                            <p:attrNameLst>
                                              <p:attrName>ppt_w</p:attrName>
                                            </p:attrNameLst>
                                          </p:cBhvr>
                                          <p:tavLst>
                                            <p:tav tm="0">
                                              <p:val>
                                                <p:fltVal val="0"/>
                                              </p:val>
                                            </p:tav>
                                            <p:tav tm="100000">
                                              <p:val>
                                                <p:strVal val="#ppt_w"/>
                                              </p:val>
                                            </p:tav>
                                          </p:tavLst>
                                        </p:anim>
                                        <p:anim calcmode="lin" valueType="num">
                                          <p:cBhvr>
                                            <p:cTn id="14" dur="500" fill="hold"/>
                                            <p:tgtEl>
                                              <p:spTgt spid="47"/>
                                            </p:tgtEl>
                                            <p:attrNameLst>
                                              <p:attrName>ppt_h</p:attrName>
                                            </p:attrNameLst>
                                          </p:cBhvr>
                                          <p:tavLst>
                                            <p:tav tm="0">
                                              <p:val>
                                                <p:fltVal val="0"/>
                                              </p:val>
                                            </p:tav>
                                            <p:tav tm="100000">
                                              <p:val>
                                                <p:strVal val="#ppt_h"/>
                                              </p:val>
                                            </p:tav>
                                          </p:tavLst>
                                        </p:anim>
                                      </p:childTnLst>
                                    </p:cTn>
                                  </p:par>
                                  <p:par>
                                    <p:cTn id="15" presetID="23" presetClass="entr" presetSubtype="16" fill="hold" nodeType="withEffect">
                                      <p:stCondLst>
                                        <p:cond delay="0"/>
                                      </p:stCondLst>
                                      <p:childTnLst>
                                        <p:set>
                                          <p:cBhvr>
                                            <p:cTn id="16" dur="1" fill="hold">
                                              <p:stCondLst>
                                                <p:cond delay="0"/>
                                              </p:stCondLst>
                                            </p:cTn>
                                            <p:tgtEl>
                                              <p:spTgt spid="53"/>
                                            </p:tgtEl>
                                            <p:attrNameLst>
                                              <p:attrName>style.visibility</p:attrName>
                                            </p:attrNameLst>
                                          </p:cBhvr>
                                          <p:to>
                                            <p:strVal val="visible"/>
                                          </p:to>
                                        </p:set>
                                        <p:anim calcmode="lin" valueType="num">
                                          <p:cBhvr>
                                            <p:cTn id="17" dur="500" fill="hold"/>
                                            <p:tgtEl>
                                              <p:spTgt spid="53"/>
                                            </p:tgtEl>
                                            <p:attrNameLst>
                                              <p:attrName>ppt_w</p:attrName>
                                            </p:attrNameLst>
                                          </p:cBhvr>
                                          <p:tavLst>
                                            <p:tav tm="0">
                                              <p:val>
                                                <p:fltVal val="0"/>
                                              </p:val>
                                            </p:tav>
                                            <p:tav tm="100000">
                                              <p:val>
                                                <p:strVal val="#ppt_w"/>
                                              </p:val>
                                            </p:tav>
                                          </p:tavLst>
                                        </p:anim>
                                        <p:anim calcmode="lin" valueType="num">
                                          <p:cBhvr>
                                            <p:cTn id="18" dur="500" fill="hold"/>
                                            <p:tgtEl>
                                              <p:spTgt spid="53"/>
                                            </p:tgtEl>
                                            <p:attrNameLst>
                                              <p:attrName>ppt_h</p:attrName>
                                            </p:attrNameLst>
                                          </p:cBhvr>
                                          <p:tavLst>
                                            <p:tav tm="0">
                                              <p:val>
                                                <p:fltVal val="0"/>
                                              </p:val>
                                            </p:tav>
                                            <p:tav tm="100000">
                                              <p:val>
                                                <p:strVal val="#ppt_h"/>
                                              </p:val>
                                            </p:tav>
                                          </p:tavLst>
                                        </p:anim>
                                      </p:childTnLst>
                                    </p:cTn>
                                  </p:par>
                                  <p:par>
                                    <p:cTn id="19" presetID="23" presetClass="entr" presetSubtype="16" fill="hold" nodeType="withEffect">
                                      <p:stCondLst>
                                        <p:cond delay="0"/>
                                      </p:stCondLst>
                                      <p:childTnLst>
                                        <p:set>
                                          <p:cBhvr>
                                            <p:cTn id="20" dur="1" fill="hold">
                                              <p:stCondLst>
                                                <p:cond delay="0"/>
                                              </p:stCondLst>
                                            </p:cTn>
                                            <p:tgtEl>
                                              <p:spTgt spid="56"/>
                                            </p:tgtEl>
                                            <p:attrNameLst>
                                              <p:attrName>style.visibility</p:attrName>
                                            </p:attrNameLst>
                                          </p:cBhvr>
                                          <p:to>
                                            <p:strVal val="visible"/>
                                          </p:to>
                                        </p:set>
                                        <p:anim calcmode="lin" valueType="num">
                                          <p:cBhvr>
                                            <p:cTn id="21" dur="500" fill="hold"/>
                                            <p:tgtEl>
                                              <p:spTgt spid="56"/>
                                            </p:tgtEl>
                                            <p:attrNameLst>
                                              <p:attrName>ppt_w</p:attrName>
                                            </p:attrNameLst>
                                          </p:cBhvr>
                                          <p:tavLst>
                                            <p:tav tm="0">
                                              <p:val>
                                                <p:fltVal val="0"/>
                                              </p:val>
                                            </p:tav>
                                            <p:tav tm="100000">
                                              <p:val>
                                                <p:strVal val="#ppt_w"/>
                                              </p:val>
                                            </p:tav>
                                          </p:tavLst>
                                        </p:anim>
                                        <p:anim calcmode="lin" valueType="num">
                                          <p:cBhvr>
                                            <p:cTn id="22" dur="500" fill="hold"/>
                                            <p:tgtEl>
                                              <p:spTgt spid="56"/>
                                            </p:tgtEl>
                                            <p:attrNameLst>
                                              <p:attrName>ppt_h</p:attrName>
                                            </p:attrNameLst>
                                          </p:cBhvr>
                                          <p:tavLst>
                                            <p:tav tm="0">
                                              <p:val>
                                                <p:fltVal val="0"/>
                                              </p:val>
                                            </p:tav>
                                            <p:tav tm="100000">
                                              <p:val>
                                                <p:strVal val="#ppt_h"/>
                                              </p:val>
                                            </p:tav>
                                          </p:tavLst>
                                        </p:anim>
                                      </p:childTnLst>
                                    </p:cTn>
                                  </p:par>
                                  <p:par>
                                    <p:cTn id="23" presetID="23" presetClass="entr" presetSubtype="16" fill="hold" nodeType="withEffect">
                                      <p:stCondLst>
                                        <p:cond delay="0"/>
                                      </p:stCondLst>
                                      <p:childTnLst>
                                        <p:set>
                                          <p:cBhvr>
                                            <p:cTn id="24" dur="1" fill="hold">
                                              <p:stCondLst>
                                                <p:cond delay="0"/>
                                              </p:stCondLst>
                                            </p:cTn>
                                            <p:tgtEl>
                                              <p:spTgt spid="50"/>
                                            </p:tgtEl>
                                            <p:attrNameLst>
                                              <p:attrName>style.visibility</p:attrName>
                                            </p:attrNameLst>
                                          </p:cBhvr>
                                          <p:to>
                                            <p:strVal val="visible"/>
                                          </p:to>
                                        </p:set>
                                        <p:anim calcmode="lin" valueType="num">
                                          <p:cBhvr>
                                            <p:cTn id="25" dur="500" fill="hold"/>
                                            <p:tgtEl>
                                              <p:spTgt spid="50"/>
                                            </p:tgtEl>
                                            <p:attrNameLst>
                                              <p:attrName>ppt_w</p:attrName>
                                            </p:attrNameLst>
                                          </p:cBhvr>
                                          <p:tavLst>
                                            <p:tav tm="0">
                                              <p:val>
                                                <p:fltVal val="0"/>
                                              </p:val>
                                            </p:tav>
                                            <p:tav tm="100000">
                                              <p:val>
                                                <p:strVal val="#ppt_w"/>
                                              </p:val>
                                            </p:tav>
                                          </p:tavLst>
                                        </p:anim>
                                        <p:anim calcmode="lin" valueType="num">
                                          <p:cBhvr>
                                            <p:cTn id="26" dur="500" fill="hold"/>
                                            <p:tgtEl>
                                              <p:spTgt spid="50"/>
                                            </p:tgtEl>
                                            <p:attrNameLst>
                                              <p:attrName>ppt_h</p:attrName>
                                            </p:attrNameLst>
                                          </p:cBhvr>
                                          <p:tavLst>
                                            <p:tav tm="0">
                                              <p:val>
                                                <p:fltVal val="0"/>
                                              </p:val>
                                            </p:tav>
                                            <p:tav tm="100000">
                                              <p:val>
                                                <p:strVal val="#ppt_h"/>
                                              </p:val>
                                            </p:tav>
                                          </p:tavLst>
                                        </p:anim>
                                      </p:childTnLst>
                                    </p:cTn>
                                  </p:par>
                                </p:childTnLst>
                              </p:cTn>
                            </p:par>
                            <p:par>
                              <p:cTn id="27" fill="hold">
                                <p:stCondLst>
                                  <p:cond delay="500"/>
                                </p:stCondLst>
                                <p:childTnLst>
                                  <p:par>
                                    <p:cTn id="28" presetID="12" presetClass="entr" presetSubtype="2" fill="hold" grpId="0" nodeType="afterEffect">
                                      <p:stCondLst>
                                        <p:cond delay="0"/>
                                      </p:stCondLst>
                                      <p:childTnLst>
                                        <p:set>
                                          <p:cBhvr>
                                            <p:cTn id="29" dur="1" fill="hold">
                                              <p:stCondLst>
                                                <p:cond delay="0"/>
                                              </p:stCondLst>
                                            </p:cTn>
                                            <p:tgtEl>
                                              <p:spTgt spid="23"/>
                                            </p:tgtEl>
                                            <p:attrNameLst>
                                              <p:attrName>style.visibility</p:attrName>
                                            </p:attrNameLst>
                                          </p:cBhvr>
                                          <p:to>
                                            <p:strVal val="visible"/>
                                          </p:to>
                                        </p:set>
                                        <p:anim calcmode="lin" valueType="num">
                                          <p:cBhvr additive="base">
                                            <p:cTn id="30" dur="500"/>
                                            <p:tgtEl>
                                              <p:spTgt spid="23"/>
                                            </p:tgtEl>
                                            <p:attrNameLst>
                                              <p:attrName>ppt_x</p:attrName>
                                            </p:attrNameLst>
                                          </p:cBhvr>
                                          <p:tavLst>
                                            <p:tav tm="0">
                                              <p:val>
                                                <p:strVal val="#ppt_x+#ppt_w*1.125000"/>
                                              </p:val>
                                            </p:tav>
                                            <p:tav tm="100000">
                                              <p:val>
                                                <p:strVal val="#ppt_x"/>
                                              </p:val>
                                            </p:tav>
                                          </p:tavLst>
                                        </p:anim>
                                        <p:animEffect transition="in" filter="wipe(left)">
                                          <p:cBhvr>
                                            <p:cTn id="31" dur="500"/>
                                            <p:tgtEl>
                                              <p:spTgt spid="23"/>
                                            </p:tgtEl>
                                          </p:cBhvr>
                                        </p:animEffect>
                                      </p:childTnLst>
                                    </p:cTn>
                                  </p:par>
                                  <p:par>
                                    <p:cTn id="32" presetID="12" presetClass="entr" presetSubtype="2" fill="hold" grpId="0" nodeType="withEffect">
                                      <p:stCondLst>
                                        <p:cond delay="0"/>
                                      </p:stCondLst>
                                      <p:childTnLst>
                                        <p:set>
                                          <p:cBhvr>
                                            <p:cTn id="33" dur="1" fill="hold">
                                              <p:stCondLst>
                                                <p:cond delay="0"/>
                                              </p:stCondLst>
                                            </p:cTn>
                                            <p:tgtEl>
                                              <p:spTgt spid="27"/>
                                            </p:tgtEl>
                                            <p:attrNameLst>
                                              <p:attrName>style.visibility</p:attrName>
                                            </p:attrNameLst>
                                          </p:cBhvr>
                                          <p:to>
                                            <p:strVal val="visible"/>
                                          </p:to>
                                        </p:set>
                                        <p:anim calcmode="lin" valueType="num">
                                          <p:cBhvr additive="base">
                                            <p:cTn id="34" dur="500"/>
                                            <p:tgtEl>
                                              <p:spTgt spid="27"/>
                                            </p:tgtEl>
                                            <p:attrNameLst>
                                              <p:attrName>ppt_x</p:attrName>
                                            </p:attrNameLst>
                                          </p:cBhvr>
                                          <p:tavLst>
                                            <p:tav tm="0">
                                              <p:val>
                                                <p:strVal val="#ppt_x+#ppt_w*1.125000"/>
                                              </p:val>
                                            </p:tav>
                                            <p:tav tm="100000">
                                              <p:val>
                                                <p:strVal val="#ppt_x"/>
                                              </p:val>
                                            </p:tav>
                                          </p:tavLst>
                                        </p:anim>
                                        <p:animEffect transition="in" filter="wipe(left)">
                                          <p:cBhvr>
                                            <p:cTn id="35" dur="500"/>
                                            <p:tgtEl>
                                              <p:spTgt spid="27"/>
                                            </p:tgtEl>
                                          </p:cBhvr>
                                        </p:animEffect>
                                      </p:childTnLst>
                                    </p:cTn>
                                  </p:par>
                                  <p:par>
                                    <p:cTn id="36" presetID="12" presetClass="entr" presetSubtype="8" fill="hold" grpId="0" nodeType="withEffect">
                                      <p:stCondLst>
                                        <p:cond delay="0"/>
                                      </p:stCondLst>
                                      <p:childTnLst>
                                        <p:set>
                                          <p:cBhvr>
                                            <p:cTn id="37" dur="1" fill="hold">
                                              <p:stCondLst>
                                                <p:cond delay="0"/>
                                              </p:stCondLst>
                                            </p:cTn>
                                            <p:tgtEl>
                                              <p:spTgt spid="24"/>
                                            </p:tgtEl>
                                            <p:attrNameLst>
                                              <p:attrName>style.visibility</p:attrName>
                                            </p:attrNameLst>
                                          </p:cBhvr>
                                          <p:to>
                                            <p:strVal val="visible"/>
                                          </p:to>
                                        </p:set>
                                        <p:anim calcmode="lin" valueType="num">
                                          <p:cBhvr additive="base">
                                            <p:cTn id="38" dur="500"/>
                                            <p:tgtEl>
                                              <p:spTgt spid="24"/>
                                            </p:tgtEl>
                                            <p:attrNameLst>
                                              <p:attrName>ppt_x</p:attrName>
                                            </p:attrNameLst>
                                          </p:cBhvr>
                                          <p:tavLst>
                                            <p:tav tm="0">
                                              <p:val>
                                                <p:strVal val="#ppt_x-#ppt_w*1.125000"/>
                                              </p:val>
                                            </p:tav>
                                            <p:tav tm="100000">
                                              <p:val>
                                                <p:strVal val="#ppt_x"/>
                                              </p:val>
                                            </p:tav>
                                          </p:tavLst>
                                        </p:anim>
                                        <p:animEffect transition="in" filter="wipe(right)">
                                          <p:cBhvr>
                                            <p:cTn id="39" dur="500"/>
                                            <p:tgtEl>
                                              <p:spTgt spid="24"/>
                                            </p:tgtEl>
                                          </p:cBhvr>
                                        </p:animEffect>
                                      </p:childTnLst>
                                    </p:cTn>
                                  </p:par>
                                  <p:par>
                                    <p:cTn id="40" presetID="12" presetClass="entr" presetSubtype="8" fill="hold" grpId="0" nodeType="withEffect">
                                      <p:stCondLst>
                                        <p:cond delay="0"/>
                                      </p:stCondLst>
                                      <p:childTnLst>
                                        <p:set>
                                          <p:cBhvr>
                                            <p:cTn id="41" dur="1" fill="hold">
                                              <p:stCondLst>
                                                <p:cond delay="0"/>
                                              </p:stCondLst>
                                            </p:cTn>
                                            <p:tgtEl>
                                              <p:spTgt spid="28"/>
                                            </p:tgtEl>
                                            <p:attrNameLst>
                                              <p:attrName>style.visibility</p:attrName>
                                            </p:attrNameLst>
                                          </p:cBhvr>
                                          <p:to>
                                            <p:strVal val="visible"/>
                                          </p:to>
                                        </p:set>
                                        <p:anim calcmode="lin" valueType="num">
                                          <p:cBhvr additive="base">
                                            <p:cTn id="42" dur="500"/>
                                            <p:tgtEl>
                                              <p:spTgt spid="28"/>
                                            </p:tgtEl>
                                            <p:attrNameLst>
                                              <p:attrName>ppt_x</p:attrName>
                                            </p:attrNameLst>
                                          </p:cBhvr>
                                          <p:tavLst>
                                            <p:tav tm="0">
                                              <p:val>
                                                <p:strVal val="#ppt_x-#ppt_w*1.125000"/>
                                              </p:val>
                                            </p:tav>
                                            <p:tav tm="100000">
                                              <p:val>
                                                <p:strVal val="#ppt_x"/>
                                              </p:val>
                                            </p:tav>
                                          </p:tavLst>
                                        </p:anim>
                                        <p:animEffect transition="in" filter="wipe(right)">
                                          <p:cBhvr>
                                            <p:cTn id="43" dur="500"/>
                                            <p:tgtEl>
                                              <p:spTgt spid="28"/>
                                            </p:tgtEl>
                                          </p:cBhvr>
                                        </p:animEffect>
                                      </p:childTnLst>
                                    </p:cTn>
                                  </p:par>
                                </p:childTnLst>
                              </p:cTn>
                            </p:par>
                            <p:par>
                              <p:cTn id="44" fill="hold">
                                <p:stCondLst>
                                  <p:cond delay="1000"/>
                                </p:stCondLst>
                                <p:childTnLst>
                                  <p:par>
                                    <p:cTn id="45" presetID="2" presetClass="entr" presetSubtype="1" fill="hold" grpId="0" nodeType="afterEffect">
                                      <p:stCondLst>
                                        <p:cond delay="0"/>
                                      </p:stCondLst>
                                      <p:childTnLst>
                                        <p:set>
                                          <p:cBhvr>
                                            <p:cTn id="46" dur="1" fill="hold">
                                              <p:stCondLst>
                                                <p:cond delay="0"/>
                                              </p:stCondLst>
                                            </p:cTn>
                                            <p:tgtEl>
                                              <p:spTgt spid="59"/>
                                            </p:tgtEl>
                                            <p:attrNameLst>
                                              <p:attrName>style.visibility</p:attrName>
                                            </p:attrNameLst>
                                          </p:cBhvr>
                                          <p:to>
                                            <p:strVal val="visible"/>
                                          </p:to>
                                        </p:set>
                                        <p:anim calcmode="lin" valueType="num">
                                          <p:cBhvr additive="base">
                                            <p:cTn id="47" dur="500" fill="hold"/>
                                            <p:tgtEl>
                                              <p:spTgt spid="59"/>
                                            </p:tgtEl>
                                            <p:attrNameLst>
                                              <p:attrName>ppt_x</p:attrName>
                                            </p:attrNameLst>
                                          </p:cBhvr>
                                          <p:tavLst>
                                            <p:tav tm="0">
                                              <p:val>
                                                <p:strVal val="#ppt_x"/>
                                              </p:val>
                                            </p:tav>
                                            <p:tav tm="100000">
                                              <p:val>
                                                <p:strVal val="#ppt_x"/>
                                              </p:val>
                                            </p:tav>
                                          </p:tavLst>
                                        </p:anim>
                                        <p:anim calcmode="lin" valueType="num">
                                          <p:cBhvr additive="base">
                                            <p:cTn id="48" dur="500" fill="hold"/>
                                            <p:tgtEl>
                                              <p:spTgt spid="59"/>
                                            </p:tgtEl>
                                            <p:attrNameLst>
                                              <p:attrName>ppt_y</p:attrName>
                                            </p:attrNameLst>
                                          </p:cBhvr>
                                          <p:tavLst>
                                            <p:tav tm="0">
                                              <p:val>
                                                <p:strVal val="0-#ppt_h/2"/>
                                              </p:val>
                                            </p:tav>
                                            <p:tav tm="100000">
                                              <p:val>
                                                <p:strVal val="#ppt_y"/>
                                              </p:val>
                                            </p:tav>
                                          </p:tavLst>
                                        </p:anim>
                                      </p:childTnLst>
                                    </p:cTn>
                                  </p:par>
                                  <p:par>
                                    <p:cTn id="49" presetID="2" presetClass="entr" presetSubtype="1" fill="hold" grpId="0" nodeType="withEffect">
                                      <p:stCondLst>
                                        <p:cond delay="0"/>
                                      </p:stCondLst>
                                      <p:childTnLst>
                                        <p:set>
                                          <p:cBhvr>
                                            <p:cTn id="50" dur="1" fill="hold">
                                              <p:stCondLst>
                                                <p:cond delay="0"/>
                                              </p:stCondLst>
                                            </p:cTn>
                                            <p:tgtEl>
                                              <p:spTgt spid="61"/>
                                            </p:tgtEl>
                                            <p:attrNameLst>
                                              <p:attrName>style.visibility</p:attrName>
                                            </p:attrNameLst>
                                          </p:cBhvr>
                                          <p:to>
                                            <p:strVal val="visible"/>
                                          </p:to>
                                        </p:set>
                                        <p:anim calcmode="lin" valueType="num">
                                          <p:cBhvr additive="base">
                                            <p:cTn id="51" dur="500" fill="hold"/>
                                            <p:tgtEl>
                                              <p:spTgt spid="61"/>
                                            </p:tgtEl>
                                            <p:attrNameLst>
                                              <p:attrName>ppt_x</p:attrName>
                                            </p:attrNameLst>
                                          </p:cBhvr>
                                          <p:tavLst>
                                            <p:tav tm="0">
                                              <p:val>
                                                <p:strVal val="#ppt_x"/>
                                              </p:val>
                                            </p:tav>
                                            <p:tav tm="100000">
                                              <p:val>
                                                <p:strVal val="#ppt_x"/>
                                              </p:val>
                                            </p:tav>
                                          </p:tavLst>
                                        </p:anim>
                                        <p:anim calcmode="lin" valueType="num">
                                          <p:cBhvr additive="base">
                                            <p:cTn id="52" dur="500" fill="hold"/>
                                            <p:tgtEl>
                                              <p:spTgt spid="61"/>
                                            </p:tgtEl>
                                            <p:attrNameLst>
                                              <p:attrName>ppt_y</p:attrName>
                                            </p:attrNameLst>
                                          </p:cBhvr>
                                          <p:tavLst>
                                            <p:tav tm="0">
                                              <p:val>
                                                <p:strVal val="0-#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60"/>
                                            </p:tgtEl>
                                            <p:attrNameLst>
                                              <p:attrName>style.visibility</p:attrName>
                                            </p:attrNameLst>
                                          </p:cBhvr>
                                          <p:to>
                                            <p:strVal val="visible"/>
                                          </p:to>
                                        </p:set>
                                        <p:anim calcmode="lin" valueType="num">
                                          <p:cBhvr additive="base">
                                            <p:cTn id="55" dur="500" fill="hold"/>
                                            <p:tgtEl>
                                              <p:spTgt spid="60"/>
                                            </p:tgtEl>
                                            <p:attrNameLst>
                                              <p:attrName>ppt_x</p:attrName>
                                            </p:attrNameLst>
                                          </p:cBhvr>
                                          <p:tavLst>
                                            <p:tav tm="0">
                                              <p:val>
                                                <p:strVal val="#ppt_x"/>
                                              </p:val>
                                            </p:tav>
                                            <p:tav tm="100000">
                                              <p:val>
                                                <p:strVal val="#ppt_x"/>
                                              </p:val>
                                            </p:tav>
                                          </p:tavLst>
                                        </p:anim>
                                        <p:anim calcmode="lin" valueType="num">
                                          <p:cBhvr additive="base">
                                            <p:cTn id="56" dur="500" fill="hold"/>
                                            <p:tgtEl>
                                              <p:spTgt spid="60"/>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62"/>
                                            </p:tgtEl>
                                            <p:attrNameLst>
                                              <p:attrName>style.visibility</p:attrName>
                                            </p:attrNameLst>
                                          </p:cBhvr>
                                          <p:to>
                                            <p:strVal val="visible"/>
                                          </p:to>
                                        </p:set>
                                        <p:anim calcmode="lin" valueType="num">
                                          <p:cBhvr additive="base">
                                            <p:cTn id="59" dur="500" fill="hold"/>
                                            <p:tgtEl>
                                              <p:spTgt spid="62"/>
                                            </p:tgtEl>
                                            <p:attrNameLst>
                                              <p:attrName>ppt_x</p:attrName>
                                            </p:attrNameLst>
                                          </p:cBhvr>
                                          <p:tavLst>
                                            <p:tav tm="0">
                                              <p:val>
                                                <p:strVal val="#ppt_x"/>
                                              </p:val>
                                            </p:tav>
                                            <p:tav tm="100000">
                                              <p:val>
                                                <p:strVal val="#ppt_x"/>
                                              </p:val>
                                            </p:tav>
                                          </p:tavLst>
                                        </p:anim>
                                        <p:anim calcmode="lin" valueType="num">
                                          <p:cBhvr additive="base">
                                            <p:cTn id="60" dur="500" fill="hold"/>
                                            <p:tgtEl>
                                              <p:spTgt spid="6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3" grpId="0" animBg="1"/>
          <p:bldP spid="24" grpId="0" animBg="1"/>
          <p:bldP spid="27" grpId="0" animBg="1"/>
          <p:bldP spid="28" grpId="0" animBg="1"/>
          <p:bldP spid="59" grpId="0"/>
          <p:bldP spid="60" grpId="0"/>
          <p:bldP spid="61" grpId="0"/>
          <p:bldP spid="62" grpId="0"/>
        </p:bld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44"/>
          <p:cNvSpPr>
            <a:spLocks noChangeArrowheads="1"/>
          </p:cNvSpPr>
          <p:nvPr/>
        </p:nvSpPr>
        <p:spPr bwMode="auto">
          <a:xfrm>
            <a:off x="1459607" y="500436"/>
            <a:ext cx="4253728" cy="541634"/>
          </a:xfrm>
          <a:prstGeom prst="rect">
            <a:avLst/>
          </a:prstGeom>
          <a:noFill/>
          <a:ln w="9525" algn="ctr">
            <a:noFill/>
            <a:miter lim="800000"/>
            <a:headEnd/>
            <a:tailEnd/>
          </a:ln>
        </p:spPr>
        <p:txBody>
          <a:bodyPr wrap="square" lIns="109678" tIns="54838" rIns="109678" bIns="54838">
            <a:spAutoFit/>
          </a:bodyPr>
          <a:lstStyle/>
          <a:p>
            <a:pPr eaLnBrk="0" hangingPunct="0"/>
            <a:r>
              <a:rPr lang="zh-CN" altLang="en-US" sz="2800" b="1" dirty="0" smtClean="0">
                <a:solidFill>
                  <a:srgbClr val="000000"/>
                </a:solidFill>
                <a:latin typeface="微软雅黑" pitchFamily="34" charset="-122"/>
                <a:ea typeface="微软雅黑" pitchFamily="34" charset="-122"/>
              </a:rPr>
              <a:t>点击这里输入您</a:t>
            </a:r>
            <a:r>
              <a:rPr lang="zh-CN" altLang="en-US" sz="2800" b="1" dirty="0">
                <a:solidFill>
                  <a:srgbClr val="000000"/>
                </a:solidFill>
                <a:latin typeface="微软雅黑" pitchFamily="34" charset="-122"/>
                <a:ea typeface="微软雅黑" pitchFamily="34" charset="-122"/>
              </a:rPr>
              <a:t>的</a:t>
            </a:r>
            <a:r>
              <a:rPr lang="zh-CN" altLang="en-US" sz="2800" b="1" dirty="0" smtClean="0">
                <a:solidFill>
                  <a:srgbClr val="000000"/>
                </a:solidFill>
                <a:latin typeface="微软雅黑" pitchFamily="34" charset="-122"/>
                <a:ea typeface="微软雅黑" pitchFamily="34" charset="-122"/>
              </a:rPr>
              <a:t>标题</a:t>
            </a:r>
            <a:endParaRPr lang="en-US" altLang="zh-CN" sz="2800" b="1" dirty="0">
              <a:solidFill>
                <a:srgbClr val="000000"/>
              </a:solidFill>
              <a:latin typeface="微软雅黑" pitchFamily="34" charset="-122"/>
              <a:ea typeface="微软雅黑" pitchFamily="34" charset="-122"/>
            </a:endParaRPr>
          </a:p>
        </p:txBody>
      </p:sp>
      <p:sp>
        <p:nvSpPr>
          <p:cNvPr id="26" name="Line 45"/>
          <p:cNvSpPr>
            <a:spLocks noChangeShapeType="1"/>
          </p:cNvSpPr>
          <p:nvPr/>
        </p:nvSpPr>
        <p:spPr bwMode="auto">
          <a:xfrm>
            <a:off x="1296541" y="994822"/>
            <a:ext cx="4500000" cy="0"/>
          </a:xfrm>
          <a:prstGeom prst="line">
            <a:avLst/>
          </a:prstGeom>
          <a:solidFill>
            <a:schemeClr val="accent1">
              <a:lumMod val="75000"/>
            </a:schemeClr>
          </a:solidFill>
          <a:ln w="9525">
            <a:solidFill>
              <a:srgbClr val="760000"/>
            </a:solidFill>
            <a:round/>
            <a:headEnd/>
            <a:tailEnd/>
          </a:ln>
        </p:spPr>
        <p:txBody>
          <a:bodyPr wrap="none" lIns="109678" tIns="54838" rIns="109678" bIns="54838" anchor="ctr"/>
          <a:lstStyle/>
          <a:p>
            <a:endParaRPr lang="zh-CN" altLang="en-US" dirty="0">
              <a:latin typeface="微软雅黑" pitchFamily="34" charset="-122"/>
              <a:ea typeface="微软雅黑" pitchFamily="34" charset="-122"/>
            </a:endParaRPr>
          </a:p>
        </p:txBody>
      </p:sp>
      <p:sp>
        <p:nvSpPr>
          <p:cNvPr id="69" name="椭圆 68"/>
          <p:cNvSpPr/>
          <p:nvPr/>
        </p:nvSpPr>
        <p:spPr>
          <a:xfrm>
            <a:off x="930893" y="2225850"/>
            <a:ext cx="1198643" cy="1182410"/>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105283" tIns="52642" rIns="105283" bIns="52642" rtlCol="0" anchor="ctr"/>
          <a:lstStyle/>
          <a:p>
            <a:pPr algn="ctr"/>
            <a:r>
              <a:rPr lang="en-US" altLang="zh-CN" sz="4700" b="1" dirty="0">
                <a:solidFill>
                  <a:srgbClr val="760000"/>
                </a:solidFill>
                <a:latin typeface="Agency FB" pitchFamily="34" charset="0"/>
                <a:ea typeface="Arial Unicode MS" pitchFamily="34" charset="-122"/>
                <a:cs typeface="Arial Unicode MS" pitchFamily="34" charset="-122"/>
              </a:rPr>
              <a:t>01</a:t>
            </a:r>
            <a:endParaRPr lang="zh-CN" altLang="en-US" sz="4700" b="1" dirty="0">
              <a:solidFill>
                <a:srgbClr val="760000"/>
              </a:solidFill>
              <a:latin typeface="Agency FB" pitchFamily="34" charset="0"/>
              <a:ea typeface="Arial Unicode MS" pitchFamily="34" charset="-122"/>
              <a:cs typeface="Arial Unicode MS" pitchFamily="34" charset="-122"/>
            </a:endParaRPr>
          </a:p>
        </p:txBody>
      </p:sp>
      <p:sp>
        <p:nvSpPr>
          <p:cNvPr id="70" name="矩形 69"/>
          <p:cNvSpPr/>
          <p:nvPr/>
        </p:nvSpPr>
        <p:spPr>
          <a:xfrm>
            <a:off x="-18653" y="3408265"/>
            <a:ext cx="1615844" cy="226045"/>
          </a:xfrm>
          <a:prstGeom prst="rect">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a:solidFill>
                <a:schemeClr val="bg1"/>
              </a:solidFill>
              <a:latin typeface="微软雅黑" pitchFamily="34" charset="-122"/>
              <a:ea typeface="微软雅黑" pitchFamily="34" charset="-122"/>
            </a:endParaRPr>
          </a:p>
        </p:txBody>
      </p:sp>
      <p:sp>
        <p:nvSpPr>
          <p:cNvPr id="71" name="同心圆 70"/>
          <p:cNvSpPr/>
          <p:nvPr/>
        </p:nvSpPr>
        <p:spPr>
          <a:xfrm>
            <a:off x="703526" y="2016274"/>
            <a:ext cx="1640250" cy="1618035"/>
          </a:xfrm>
          <a:prstGeom prst="donut">
            <a:avLst>
              <a:gd name="adj" fmla="val 13848"/>
            </a:avLst>
          </a:prstGeom>
          <a:solidFill>
            <a:srgbClr val="C0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a:solidFill>
                <a:schemeClr val="bg1"/>
              </a:solidFill>
              <a:latin typeface="微软雅黑" pitchFamily="34" charset="-122"/>
              <a:ea typeface="微软雅黑" pitchFamily="34" charset="-122"/>
            </a:endParaRPr>
          </a:p>
        </p:txBody>
      </p:sp>
      <p:sp>
        <p:nvSpPr>
          <p:cNvPr id="72" name="TextBox 71"/>
          <p:cNvSpPr txBox="1"/>
          <p:nvPr/>
        </p:nvSpPr>
        <p:spPr>
          <a:xfrm>
            <a:off x="2353639" y="2265202"/>
            <a:ext cx="3046731" cy="1029642"/>
          </a:xfrm>
          <a:prstGeom prst="rect">
            <a:avLst/>
          </a:prstGeom>
          <a:noFill/>
        </p:spPr>
        <p:txBody>
          <a:bodyPr wrap="none" lIns="105283" tIns="52642" rIns="105283" bIns="52642" rtlCol="0">
            <a:spAutoFit/>
          </a:bodyPr>
          <a:lstStyle/>
          <a:p>
            <a:r>
              <a:rPr lang="zh-CN" altLang="en-US" b="1" dirty="0">
                <a:solidFill>
                  <a:srgbClr val="760000"/>
                </a:solidFill>
                <a:latin typeface="微软雅黑" pitchFamily="34" charset="-122"/>
                <a:ea typeface="微软雅黑" pitchFamily="34" charset="-122"/>
              </a:rPr>
              <a:t>单击此处添加</a:t>
            </a:r>
            <a:r>
              <a:rPr lang="zh-CN" altLang="en-US" b="1" dirty="0" smtClean="0">
                <a:solidFill>
                  <a:srgbClr val="760000"/>
                </a:solidFill>
                <a:latin typeface="微软雅黑" pitchFamily="34" charset="-122"/>
                <a:ea typeface="微软雅黑" pitchFamily="34" charset="-122"/>
              </a:rPr>
              <a:t>标题</a:t>
            </a:r>
            <a:endParaRPr lang="en-US" altLang="zh-CN" b="1" dirty="0" smtClean="0">
              <a:solidFill>
                <a:srgbClr val="760000"/>
              </a:solidFill>
              <a:latin typeface="微软雅黑" pitchFamily="34" charset="-122"/>
              <a:ea typeface="微软雅黑" pitchFamily="34" charset="-122"/>
            </a:endParaRPr>
          </a:p>
          <a:p>
            <a:r>
              <a:rPr lang="zh-CN" altLang="en-US" sz="1300" dirty="0">
                <a:solidFill>
                  <a:schemeClr val="bg2">
                    <a:lumMod val="10000"/>
                  </a:schemeClr>
                </a:solidFill>
                <a:latin typeface="微软雅黑" pitchFamily="34" charset="-122"/>
                <a:ea typeface="微软雅黑" pitchFamily="34" charset="-122"/>
              </a:rPr>
              <a:t>单击此处添加文本，单击此处添加文本</a:t>
            </a:r>
            <a:endParaRPr lang="en-US" altLang="zh-CN" sz="1300" dirty="0">
              <a:solidFill>
                <a:schemeClr val="bg2">
                  <a:lumMod val="10000"/>
                </a:schemeClr>
              </a:solidFill>
              <a:latin typeface="微软雅黑" pitchFamily="34" charset="-122"/>
              <a:ea typeface="微软雅黑" pitchFamily="34" charset="-122"/>
            </a:endParaRPr>
          </a:p>
          <a:p>
            <a:r>
              <a:rPr lang="zh-CN" altLang="en-US" sz="1300" dirty="0">
                <a:solidFill>
                  <a:schemeClr val="bg2">
                    <a:lumMod val="10000"/>
                  </a:schemeClr>
                </a:solidFill>
                <a:latin typeface="微软雅黑" pitchFamily="34" charset="-122"/>
                <a:ea typeface="微软雅黑" pitchFamily="34" charset="-122"/>
              </a:rPr>
              <a:t>单击此处添加文本，单击此处添加文本</a:t>
            </a:r>
            <a:endParaRPr lang="en-US" altLang="zh-CN" sz="1300" dirty="0">
              <a:solidFill>
                <a:schemeClr val="bg2">
                  <a:lumMod val="10000"/>
                </a:schemeClr>
              </a:solidFill>
              <a:latin typeface="微软雅黑" pitchFamily="34" charset="-122"/>
              <a:ea typeface="微软雅黑" pitchFamily="34" charset="-122"/>
            </a:endParaRPr>
          </a:p>
          <a:p>
            <a:r>
              <a:rPr lang="zh-CN" altLang="en-US" sz="1300" dirty="0">
                <a:solidFill>
                  <a:schemeClr val="bg2">
                    <a:lumMod val="10000"/>
                  </a:schemeClr>
                </a:solidFill>
                <a:latin typeface="微软雅黑" pitchFamily="34" charset="-122"/>
                <a:ea typeface="微软雅黑" pitchFamily="34" charset="-122"/>
              </a:rPr>
              <a:t>单击此处添加文本，单击此处添加文本</a:t>
            </a:r>
          </a:p>
        </p:txBody>
      </p:sp>
      <p:sp>
        <p:nvSpPr>
          <p:cNvPr id="73" name="椭圆 72"/>
          <p:cNvSpPr/>
          <p:nvPr/>
        </p:nvSpPr>
        <p:spPr>
          <a:xfrm>
            <a:off x="5635042" y="2895033"/>
            <a:ext cx="1198643" cy="1182410"/>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105283" tIns="52642" rIns="105283" bIns="52642" rtlCol="0" anchor="ctr"/>
          <a:lstStyle/>
          <a:p>
            <a:pPr algn="ctr"/>
            <a:r>
              <a:rPr lang="en-US" altLang="zh-CN" sz="4700" b="1" dirty="0">
                <a:solidFill>
                  <a:srgbClr val="760000"/>
                </a:solidFill>
                <a:latin typeface="Agency FB" pitchFamily="34" charset="0"/>
                <a:ea typeface="Arial Unicode MS" pitchFamily="34" charset="-122"/>
                <a:cs typeface="Arial Unicode MS" pitchFamily="34" charset="-122"/>
              </a:rPr>
              <a:t>02</a:t>
            </a:r>
            <a:endParaRPr lang="zh-CN" altLang="en-US" sz="4700" b="1" dirty="0">
              <a:solidFill>
                <a:srgbClr val="760000"/>
              </a:solidFill>
              <a:latin typeface="Agency FB" pitchFamily="34" charset="0"/>
              <a:ea typeface="Arial Unicode MS" pitchFamily="34" charset="-122"/>
              <a:cs typeface="Arial Unicode MS" pitchFamily="34" charset="-122"/>
            </a:endParaRPr>
          </a:p>
        </p:txBody>
      </p:sp>
      <p:sp>
        <p:nvSpPr>
          <p:cNvPr id="74" name="矩形 73"/>
          <p:cNvSpPr/>
          <p:nvPr/>
        </p:nvSpPr>
        <p:spPr>
          <a:xfrm>
            <a:off x="-18653" y="4077448"/>
            <a:ext cx="6253014" cy="226045"/>
          </a:xfrm>
          <a:prstGeom prst="rect">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a:solidFill>
                <a:schemeClr val="bg1"/>
              </a:solidFill>
              <a:latin typeface="微软雅黑" pitchFamily="34" charset="-122"/>
              <a:ea typeface="微软雅黑" pitchFamily="34" charset="-122"/>
            </a:endParaRPr>
          </a:p>
        </p:txBody>
      </p:sp>
      <p:sp>
        <p:nvSpPr>
          <p:cNvPr id="75" name="同心圆 74"/>
          <p:cNvSpPr/>
          <p:nvPr/>
        </p:nvSpPr>
        <p:spPr>
          <a:xfrm>
            <a:off x="5414238" y="2685457"/>
            <a:ext cx="1640250" cy="1618035"/>
          </a:xfrm>
          <a:prstGeom prst="donut">
            <a:avLst>
              <a:gd name="adj" fmla="val 13848"/>
            </a:avLst>
          </a:prstGeom>
          <a:solidFill>
            <a:srgbClr val="C0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a:solidFill>
                <a:schemeClr val="bg1"/>
              </a:solidFill>
              <a:latin typeface="微软雅黑" pitchFamily="34" charset="-122"/>
              <a:ea typeface="微软雅黑" pitchFamily="34" charset="-122"/>
            </a:endParaRPr>
          </a:p>
        </p:txBody>
      </p:sp>
      <p:sp>
        <p:nvSpPr>
          <p:cNvPr id="76" name="椭圆 75"/>
          <p:cNvSpPr/>
          <p:nvPr/>
        </p:nvSpPr>
        <p:spPr>
          <a:xfrm>
            <a:off x="4397296" y="4899690"/>
            <a:ext cx="1198643" cy="1182410"/>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105283" tIns="52642" rIns="105283" bIns="52642" rtlCol="0" anchor="ctr"/>
          <a:lstStyle/>
          <a:p>
            <a:pPr algn="ctr"/>
            <a:r>
              <a:rPr lang="en-US" altLang="zh-CN" sz="4700" b="1" dirty="0">
                <a:solidFill>
                  <a:srgbClr val="760000"/>
                </a:solidFill>
                <a:latin typeface="Agency FB" pitchFamily="34" charset="0"/>
                <a:ea typeface="Arial Unicode MS" pitchFamily="34" charset="-122"/>
                <a:cs typeface="Arial Unicode MS" pitchFamily="34" charset="-122"/>
              </a:rPr>
              <a:t>03</a:t>
            </a:r>
            <a:endParaRPr lang="zh-CN" altLang="en-US" sz="4700" b="1" dirty="0">
              <a:solidFill>
                <a:srgbClr val="760000"/>
              </a:solidFill>
              <a:latin typeface="Agency FB" pitchFamily="34" charset="0"/>
              <a:ea typeface="Arial Unicode MS" pitchFamily="34" charset="-122"/>
              <a:cs typeface="Arial Unicode MS" pitchFamily="34" charset="-122"/>
            </a:endParaRPr>
          </a:p>
        </p:txBody>
      </p:sp>
      <p:sp>
        <p:nvSpPr>
          <p:cNvPr id="77" name="矩形 76"/>
          <p:cNvSpPr/>
          <p:nvPr/>
        </p:nvSpPr>
        <p:spPr>
          <a:xfrm>
            <a:off x="-18649" y="4682953"/>
            <a:ext cx="5018118" cy="226045"/>
          </a:xfrm>
          <a:prstGeom prst="rect">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a:solidFill>
                <a:schemeClr val="bg1"/>
              </a:solidFill>
              <a:latin typeface="微软雅黑" pitchFamily="34" charset="-122"/>
              <a:ea typeface="微软雅黑" pitchFamily="34" charset="-122"/>
            </a:endParaRPr>
          </a:p>
        </p:txBody>
      </p:sp>
      <p:sp>
        <p:nvSpPr>
          <p:cNvPr id="78" name="同心圆 77"/>
          <p:cNvSpPr/>
          <p:nvPr/>
        </p:nvSpPr>
        <p:spPr>
          <a:xfrm flipV="1">
            <a:off x="4169936" y="4682948"/>
            <a:ext cx="1640250" cy="1618035"/>
          </a:xfrm>
          <a:prstGeom prst="donut">
            <a:avLst>
              <a:gd name="adj" fmla="val 13848"/>
            </a:avLst>
          </a:prstGeom>
          <a:solidFill>
            <a:srgbClr val="C0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a:solidFill>
                <a:schemeClr val="bg1"/>
              </a:solidFill>
              <a:latin typeface="微软雅黑" pitchFamily="34" charset="-122"/>
              <a:ea typeface="微软雅黑" pitchFamily="34" charset="-122"/>
            </a:endParaRPr>
          </a:p>
        </p:txBody>
      </p:sp>
      <p:sp>
        <p:nvSpPr>
          <p:cNvPr id="79" name="TextBox 78"/>
          <p:cNvSpPr txBox="1"/>
          <p:nvPr/>
        </p:nvSpPr>
        <p:spPr>
          <a:xfrm>
            <a:off x="7032423" y="3026705"/>
            <a:ext cx="3046731" cy="1029642"/>
          </a:xfrm>
          <a:prstGeom prst="rect">
            <a:avLst/>
          </a:prstGeom>
          <a:noFill/>
        </p:spPr>
        <p:txBody>
          <a:bodyPr wrap="none" lIns="105283" tIns="52642" rIns="105283" bIns="52642" rtlCol="0">
            <a:spAutoFit/>
          </a:bodyPr>
          <a:lstStyle/>
          <a:p>
            <a:r>
              <a:rPr lang="zh-CN" altLang="en-US" b="1" dirty="0" smtClean="0">
                <a:solidFill>
                  <a:srgbClr val="760000"/>
                </a:solidFill>
                <a:latin typeface="微软雅黑" pitchFamily="34" charset="-122"/>
                <a:ea typeface="微软雅黑" pitchFamily="34" charset="-122"/>
              </a:rPr>
              <a:t>单击</a:t>
            </a:r>
            <a:r>
              <a:rPr lang="zh-CN" altLang="en-US" b="1" dirty="0">
                <a:solidFill>
                  <a:srgbClr val="760000"/>
                </a:solidFill>
                <a:latin typeface="微软雅黑" pitchFamily="34" charset="-122"/>
                <a:ea typeface="微软雅黑" pitchFamily="34" charset="-122"/>
              </a:rPr>
              <a:t>此处</a:t>
            </a:r>
            <a:r>
              <a:rPr lang="zh-CN" altLang="en-US" b="1" dirty="0" smtClean="0">
                <a:solidFill>
                  <a:srgbClr val="760000"/>
                </a:solidFill>
                <a:latin typeface="微软雅黑" pitchFamily="34" charset="-122"/>
                <a:ea typeface="微软雅黑" pitchFamily="34" charset="-122"/>
              </a:rPr>
              <a:t>添加标题</a:t>
            </a:r>
            <a:endParaRPr lang="en-US" altLang="zh-CN" b="1" dirty="0" smtClean="0">
              <a:solidFill>
                <a:srgbClr val="760000"/>
              </a:solidFill>
              <a:latin typeface="微软雅黑" pitchFamily="34" charset="-122"/>
              <a:ea typeface="微软雅黑" pitchFamily="34" charset="-122"/>
            </a:endParaRPr>
          </a:p>
          <a:p>
            <a:r>
              <a:rPr lang="zh-CN" altLang="en-US" sz="1300" dirty="0">
                <a:solidFill>
                  <a:schemeClr val="bg2">
                    <a:lumMod val="10000"/>
                  </a:schemeClr>
                </a:solidFill>
                <a:latin typeface="微软雅黑" pitchFamily="34" charset="-122"/>
                <a:ea typeface="微软雅黑" pitchFamily="34" charset="-122"/>
              </a:rPr>
              <a:t>单击此处添加文本，单击此处添加文本</a:t>
            </a:r>
            <a:endParaRPr lang="en-US" altLang="zh-CN" sz="1300" dirty="0">
              <a:solidFill>
                <a:schemeClr val="bg2">
                  <a:lumMod val="10000"/>
                </a:schemeClr>
              </a:solidFill>
              <a:latin typeface="微软雅黑" pitchFamily="34" charset="-122"/>
              <a:ea typeface="微软雅黑" pitchFamily="34" charset="-122"/>
            </a:endParaRPr>
          </a:p>
          <a:p>
            <a:r>
              <a:rPr lang="zh-CN" altLang="en-US" sz="1300" dirty="0">
                <a:solidFill>
                  <a:schemeClr val="bg2">
                    <a:lumMod val="10000"/>
                  </a:schemeClr>
                </a:solidFill>
                <a:latin typeface="微软雅黑" pitchFamily="34" charset="-122"/>
                <a:ea typeface="微软雅黑" pitchFamily="34" charset="-122"/>
              </a:rPr>
              <a:t>单击此处添加文本，单击此处添加文本</a:t>
            </a:r>
            <a:endParaRPr lang="en-US" altLang="zh-CN" sz="1300" dirty="0">
              <a:solidFill>
                <a:schemeClr val="bg2">
                  <a:lumMod val="10000"/>
                </a:schemeClr>
              </a:solidFill>
              <a:latin typeface="微软雅黑" pitchFamily="34" charset="-122"/>
              <a:ea typeface="微软雅黑" pitchFamily="34" charset="-122"/>
            </a:endParaRPr>
          </a:p>
          <a:p>
            <a:r>
              <a:rPr lang="zh-CN" altLang="en-US" sz="1300" dirty="0">
                <a:solidFill>
                  <a:schemeClr val="bg2">
                    <a:lumMod val="10000"/>
                  </a:schemeClr>
                </a:solidFill>
                <a:latin typeface="微软雅黑" pitchFamily="34" charset="-122"/>
                <a:ea typeface="微软雅黑" pitchFamily="34" charset="-122"/>
              </a:rPr>
              <a:t>单击此处添加文本，单击此处添加文本</a:t>
            </a:r>
          </a:p>
        </p:txBody>
      </p:sp>
      <p:sp>
        <p:nvSpPr>
          <p:cNvPr id="80" name="TextBox 79"/>
          <p:cNvSpPr txBox="1"/>
          <p:nvPr/>
        </p:nvSpPr>
        <p:spPr>
          <a:xfrm>
            <a:off x="5994913" y="4920436"/>
            <a:ext cx="3046731" cy="1029642"/>
          </a:xfrm>
          <a:prstGeom prst="rect">
            <a:avLst/>
          </a:prstGeom>
          <a:noFill/>
        </p:spPr>
        <p:txBody>
          <a:bodyPr wrap="none" lIns="105283" tIns="52642" rIns="105283" bIns="52642" rtlCol="0">
            <a:spAutoFit/>
          </a:bodyPr>
          <a:lstStyle/>
          <a:p>
            <a:r>
              <a:rPr lang="zh-CN" altLang="en-US" b="1" dirty="0">
                <a:solidFill>
                  <a:srgbClr val="760000"/>
                </a:solidFill>
                <a:latin typeface="微软雅黑" pitchFamily="34" charset="-122"/>
                <a:ea typeface="微软雅黑" pitchFamily="34" charset="-122"/>
              </a:rPr>
              <a:t>单击此处添加</a:t>
            </a:r>
            <a:r>
              <a:rPr lang="zh-CN" altLang="en-US" b="1" dirty="0" smtClean="0">
                <a:solidFill>
                  <a:srgbClr val="760000"/>
                </a:solidFill>
                <a:latin typeface="微软雅黑" pitchFamily="34" charset="-122"/>
                <a:ea typeface="微软雅黑" pitchFamily="34" charset="-122"/>
              </a:rPr>
              <a:t>标题</a:t>
            </a:r>
            <a:endParaRPr lang="en-US" altLang="zh-CN" b="1" dirty="0" smtClean="0">
              <a:solidFill>
                <a:srgbClr val="760000"/>
              </a:solidFill>
              <a:latin typeface="微软雅黑" pitchFamily="34" charset="-122"/>
              <a:ea typeface="微软雅黑" pitchFamily="34" charset="-122"/>
            </a:endParaRPr>
          </a:p>
          <a:p>
            <a:r>
              <a:rPr lang="zh-CN" altLang="en-US" sz="1300" dirty="0">
                <a:solidFill>
                  <a:schemeClr val="bg2">
                    <a:lumMod val="10000"/>
                  </a:schemeClr>
                </a:solidFill>
                <a:latin typeface="微软雅黑" pitchFamily="34" charset="-122"/>
                <a:ea typeface="微软雅黑" pitchFamily="34" charset="-122"/>
              </a:rPr>
              <a:t>单击此处添加文本，单击此处添加文本</a:t>
            </a:r>
            <a:endParaRPr lang="en-US" altLang="zh-CN" sz="1300" dirty="0">
              <a:solidFill>
                <a:schemeClr val="bg2">
                  <a:lumMod val="10000"/>
                </a:schemeClr>
              </a:solidFill>
              <a:latin typeface="微软雅黑" pitchFamily="34" charset="-122"/>
              <a:ea typeface="微软雅黑" pitchFamily="34" charset="-122"/>
            </a:endParaRPr>
          </a:p>
          <a:p>
            <a:r>
              <a:rPr lang="zh-CN" altLang="en-US" sz="1300" dirty="0">
                <a:solidFill>
                  <a:schemeClr val="bg2">
                    <a:lumMod val="10000"/>
                  </a:schemeClr>
                </a:solidFill>
                <a:latin typeface="微软雅黑" pitchFamily="34" charset="-122"/>
                <a:ea typeface="微软雅黑" pitchFamily="34" charset="-122"/>
              </a:rPr>
              <a:t>单击此处添加文本，单击此处添加文本</a:t>
            </a:r>
            <a:endParaRPr lang="en-US" altLang="zh-CN" sz="1300" dirty="0">
              <a:solidFill>
                <a:schemeClr val="bg2">
                  <a:lumMod val="10000"/>
                </a:schemeClr>
              </a:solidFill>
              <a:latin typeface="微软雅黑" pitchFamily="34" charset="-122"/>
              <a:ea typeface="微软雅黑" pitchFamily="34" charset="-122"/>
            </a:endParaRPr>
          </a:p>
          <a:p>
            <a:r>
              <a:rPr lang="zh-CN" altLang="en-US" sz="1300" dirty="0">
                <a:solidFill>
                  <a:schemeClr val="bg2">
                    <a:lumMod val="10000"/>
                  </a:schemeClr>
                </a:solidFill>
                <a:latin typeface="微软雅黑" pitchFamily="34" charset="-122"/>
                <a:ea typeface="微软雅黑" pitchFamily="34" charset="-122"/>
              </a:rPr>
              <a:t>单击此处添加文本，单击此处添加文本</a:t>
            </a:r>
          </a:p>
        </p:txBody>
      </p:sp>
    </p:spTree>
    <p:extLst>
      <p:ext uri="{BB962C8B-B14F-4D97-AF65-F5344CB8AC3E}">
        <p14:creationId xmlns:p14="http://schemas.microsoft.com/office/powerpoint/2010/main" val="2072368672"/>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52000">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14:bounceEnd="52000">
                                          <p:cBhvr additive="base">
                                            <p:cTn id="7" dur="500" fill="hold"/>
                                            <p:tgtEl>
                                              <p:spTgt spid="25"/>
                                            </p:tgtEl>
                                            <p:attrNameLst>
                                              <p:attrName>ppt_x</p:attrName>
                                            </p:attrNameLst>
                                          </p:cBhvr>
                                          <p:tavLst>
                                            <p:tav tm="0">
                                              <p:val>
                                                <p:strVal val="0-#ppt_w/2"/>
                                              </p:val>
                                            </p:tav>
                                            <p:tav tm="100000">
                                              <p:val>
                                                <p:strVal val="#ppt_x"/>
                                              </p:val>
                                            </p:tav>
                                          </p:tavLst>
                                        </p:anim>
                                        <p:anim calcmode="lin" valueType="num" p14:bounceEnd="52000">
                                          <p:cBhvr additive="base">
                                            <p:cTn id="8" dur="500" fill="hold"/>
                                            <p:tgtEl>
                                              <p:spTgt spid="2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grpId="0" nodeType="clickEffect">
                                      <p:stCondLst>
                                        <p:cond delay="0"/>
                                      </p:stCondLst>
                                      <p:childTnLst>
                                        <p:set>
                                          <p:cBhvr>
                                            <p:cTn id="12" dur="1" fill="hold">
                                              <p:stCondLst>
                                                <p:cond delay="0"/>
                                              </p:stCondLst>
                                            </p:cTn>
                                            <p:tgtEl>
                                              <p:spTgt spid="70"/>
                                            </p:tgtEl>
                                            <p:attrNameLst>
                                              <p:attrName>style.visibility</p:attrName>
                                            </p:attrNameLst>
                                          </p:cBhvr>
                                          <p:to>
                                            <p:strVal val="visible"/>
                                          </p:to>
                                        </p:set>
                                        <p:animEffect transition="in" filter="wipe(left)">
                                          <p:cBhvr>
                                            <p:cTn id="13" dur="500"/>
                                            <p:tgtEl>
                                              <p:spTgt spid="70"/>
                                            </p:tgtEl>
                                          </p:cBhvr>
                                        </p:animEffect>
                                      </p:childTnLst>
                                    </p:cTn>
                                  </p:par>
                                </p:childTnLst>
                              </p:cTn>
                            </p:par>
                            <p:par>
                              <p:cTn id="14" fill="hold">
                                <p:stCondLst>
                                  <p:cond delay="500"/>
                                </p:stCondLst>
                                <p:childTnLst>
                                  <p:par>
                                    <p:cTn id="15" presetID="22" presetClass="entr" presetSubtype="4" fill="hold" grpId="0" nodeType="afterEffect">
                                      <p:stCondLst>
                                        <p:cond delay="0"/>
                                      </p:stCondLst>
                                      <p:childTnLst>
                                        <p:set>
                                          <p:cBhvr>
                                            <p:cTn id="16" dur="1" fill="hold">
                                              <p:stCondLst>
                                                <p:cond delay="0"/>
                                              </p:stCondLst>
                                            </p:cTn>
                                            <p:tgtEl>
                                              <p:spTgt spid="71"/>
                                            </p:tgtEl>
                                            <p:attrNameLst>
                                              <p:attrName>style.visibility</p:attrName>
                                            </p:attrNameLst>
                                          </p:cBhvr>
                                          <p:to>
                                            <p:strVal val="visible"/>
                                          </p:to>
                                        </p:set>
                                        <p:animEffect transition="in" filter="wipe(down)">
                                          <p:cBhvr>
                                            <p:cTn id="17" dur="500"/>
                                            <p:tgtEl>
                                              <p:spTgt spid="71"/>
                                            </p:tgtEl>
                                          </p:cBhvr>
                                        </p:animEffect>
                                      </p:childTnLst>
                                    </p:cTn>
                                  </p:par>
                                  <p:par>
                                    <p:cTn id="18" presetID="10" presetClass="entr" presetSubtype="0" fill="hold" grpId="0" nodeType="withEffect">
                                      <p:stCondLst>
                                        <p:cond delay="300"/>
                                      </p:stCondLst>
                                      <p:childTnLst>
                                        <p:set>
                                          <p:cBhvr>
                                            <p:cTn id="19" dur="1" fill="hold">
                                              <p:stCondLst>
                                                <p:cond delay="0"/>
                                              </p:stCondLst>
                                            </p:cTn>
                                            <p:tgtEl>
                                              <p:spTgt spid="69"/>
                                            </p:tgtEl>
                                            <p:attrNameLst>
                                              <p:attrName>style.visibility</p:attrName>
                                            </p:attrNameLst>
                                          </p:cBhvr>
                                          <p:to>
                                            <p:strVal val="visible"/>
                                          </p:to>
                                        </p:set>
                                        <p:animEffect transition="in" filter="fade">
                                          <p:cBhvr>
                                            <p:cTn id="20" dur="500"/>
                                            <p:tgtEl>
                                              <p:spTgt spid="69"/>
                                            </p:tgtEl>
                                          </p:cBhvr>
                                        </p:animEffect>
                                      </p:childTnLst>
                                    </p:cTn>
                                  </p:par>
                                </p:childTnLst>
                              </p:cTn>
                            </p:par>
                            <p:par>
                              <p:cTn id="21" fill="hold">
                                <p:stCondLst>
                                  <p:cond delay="1300"/>
                                </p:stCondLst>
                                <p:childTnLst>
                                  <p:par>
                                    <p:cTn id="22" presetID="22" presetClass="entr" presetSubtype="1" fill="hold" grpId="0" nodeType="afterEffect">
                                      <p:stCondLst>
                                        <p:cond delay="0"/>
                                      </p:stCondLst>
                                      <p:childTnLst>
                                        <p:set>
                                          <p:cBhvr>
                                            <p:cTn id="23" dur="1" fill="hold">
                                              <p:stCondLst>
                                                <p:cond delay="0"/>
                                              </p:stCondLst>
                                            </p:cTn>
                                            <p:tgtEl>
                                              <p:spTgt spid="72"/>
                                            </p:tgtEl>
                                            <p:attrNameLst>
                                              <p:attrName>style.visibility</p:attrName>
                                            </p:attrNameLst>
                                          </p:cBhvr>
                                          <p:to>
                                            <p:strVal val="visible"/>
                                          </p:to>
                                        </p:set>
                                        <p:animEffect transition="in" filter="wipe(up)">
                                          <p:cBhvr>
                                            <p:cTn id="24" dur="500"/>
                                            <p:tgtEl>
                                              <p:spTgt spid="72"/>
                                            </p:tgtEl>
                                          </p:cBhvr>
                                        </p:animEffect>
                                      </p:childTnLst>
                                    </p:cTn>
                                  </p:par>
                                  <p:par>
                                    <p:cTn id="25" presetID="22" presetClass="entr" presetSubtype="8" fill="hold" grpId="0" nodeType="withEffect">
                                      <p:stCondLst>
                                        <p:cond delay="0"/>
                                      </p:stCondLst>
                                      <p:childTnLst>
                                        <p:set>
                                          <p:cBhvr>
                                            <p:cTn id="26" dur="1" fill="hold">
                                              <p:stCondLst>
                                                <p:cond delay="0"/>
                                              </p:stCondLst>
                                            </p:cTn>
                                            <p:tgtEl>
                                              <p:spTgt spid="74"/>
                                            </p:tgtEl>
                                            <p:attrNameLst>
                                              <p:attrName>style.visibility</p:attrName>
                                            </p:attrNameLst>
                                          </p:cBhvr>
                                          <p:to>
                                            <p:strVal val="visible"/>
                                          </p:to>
                                        </p:set>
                                        <p:animEffect transition="in" filter="wipe(left)">
                                          <p:cBhvr>
                                            <p:cTn id="27" dur="500"/>
                                            <p:tgtEl>
                                              <p:spTgt spid="74"/>
                                            </p:tgtEl>
                                          </p:cBhvr>
                                        </p:animEffect>
                                      </p:childTnLst>
                                    </p:cTn>
                                  </p:par>
                                </p:childTnLst>
                              </p:cTn>
                            </p:par>
                            <p:par>
                              <p:cTn id="28" fill="hold">
                                <p:stCondLst>
                                  <p:cond delay="1800"/>
                                </p:stCondLst>
                                <p:childTnLst>
                                  <p:par>
                                    <p:cTn id="29" presetID="22" presetClass="entr" presetSubtype="4" fill="hold" grpId="0" nodeType="afterEffect">
                                      <p:stCondLst>
                                        <p:cond delay="0"/>
                                      </p:stCondLst>
                                      <p:childTnLst>
                                        <p:set>
                                          <p:cBhvr>
                                            <p:cTn id="30" dur="1" fill="hold">
                                              <p:stCondLst>
                                                <p:cond delay="0"/>
                                              </p:stCondLst>
                                            </p:cTn>
                                            <p:tgtEl>
                                              <p:spTgt spid="75"/>
                                            </p:tgtEl>
                                            <p:attrNameLst>
                                              <p:attrName>style.visibility</p:attrName>
                                            </p:attrNameLst>
                                          </p:cBhvr>
                                          <p:to>
                                            <p:strVal val="visible"/>
                                          </p:to>
                                        </p:set>
                                        <p:animEffect transition="in" filter="wipe(down)">
                                          <p:cBhvr>
                                            <p:cTn id="31" dur="500"/>
                                            <p:tgtEl>
                                              <p:spTgt spid="75"/>
                                            </p:tgtEl>
                                          </p:cBhvr>
                                        </p:animEffect>
                                      </p:childTnLst>
                                    </p:cTn>
                                  </p:par>
                                  <p:par>
                                    <p:cTn id="32" presetID="10" presetClass="entr" presetSubtype="0" fill="hold" grpId="0" nodeType="withEffect">
                                      <p:stCondLst>
                                        <p:cond delay="300"/>
                                      </p:stCondLst>
                                      <p:childTnLst>
                                        <p:set>
                                          <p:cBhvr>
                                            <p:cTn id="33" dur="1" fill="hold">
                                              <p:stCondLst>
                                                <p:cond delay="0"/>
                                              </p:stCondLst>
                                            </p:cTn>
                                            <p:tgtEl>
                                              <p:spTgt spid="73"/>
                                            </p:tgtEl>
                                            <p:attrNameLst>
                                              <p:attrName>style.visibility</p:attrName>
                                            </p:attrNameLst>
                                          </p:cBhvr>
                                          <p:to>
                                            <p:strVal val="visible"/>
                                          </p:to>
                                        </p:set>
                                        <p:animEffect transition="in" filter="fade">
                                          <p:cBhvr>
                                            <p:cTn id="34" dur="500"/>
                                            <p:tgtEl>
                                              <p:spTgt spid="73"/>
                                            </p:tgtEl>
                                          </p:cBhvr>
                                        </p:animEffect>
                                      </p:childTnLst>
                                    </p:cTn>
                                  </p:par>
                                </p:childTnLst>
                              </p:cTn>
                            </p:par>
                            <p:par>
                              <p:cTn id="35" fill="hold">
                                <p:stCondLst>
                                  <p:cond delay="2600"/>
                                </p:stCondLst>
                                <p:childTnLst>
                                  <p:par>
                                    <p:cTn id="36" presetID="22" presetClass="entr" presetSubtype="1" fill="hold" grpId="0" nodeType="afterEffect">
                                      <p:stCondLst>
                                        <p:cond delay="0"/>
                                      </p:stCondLst>
                                      <p:childTnLst>
                                        <p:set>
                                          <p:cBhvr>
                                            <p:cTn id="37" dur="1" fill="hold">
                                              <p:stCondLst>
                                                <p:cond delay="0"/>
                                              </p:stCondLst>
                                            </p:cTn>
                                            <p:tgtEl>
                                              <p:spTgt spid="79"/>
                                            </p:tgtEl>
                                            <p:attrNameLst>
                                              <p:attrName>style.visibility</p:attrName>
                                            </p:attrNameLst>
                                          </p:cBhvr>
                                          <p:to>
                                            <p:strVal val="visible"/>
                                          </p:to>
                                        </p:set>
                                        <p:animEffect transition="in" filter="wipe(up)">
                                          <p:cBhvr>
                                            <p:cTn id="38" dur="500"/>
                                            <p:tgtEl>
                                              <p:spTgt spid="79"/>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77"/>
                                            </p:tgtEl>
                                            <p:attrNameLst>
                                              <p:attrName>style.visibility</p:attrName>
                                            </p:attrNameLst>
                                          </p:cBhvr>
                                          <p:to>
                                            <p:strVal val="visible"/>
                                          </p:to>
                                        </p:set>
                                        <p:animEffect transition="in" filter="wipe(left)">
                                          <p:cBhvr>
                                            <p:cTn id="41" dur="500"/>
                                            <p:tgtEl>
                                              <p:spTgt spid="77"/>
                                            </p:tgtEl>
                                          </p:cBhvr>
                                        </p:animEffect>
                                      </p:childTnLst>
                                    </p:cTn>
                                  </p:par>
                                </p:childTnLst>
                              </p:cTn>
                            </p:par>
                            <p:par>
                              <p:cTn id="42" fill="hold">
                                <p:stCondLst>
                                  <p:cond delay="3100"/>
                                </p:stCondLst>
                                <p:childTnLst>
                                  <p:par>
                                    <p:cTn id="43" presetID="22" presetClass="entr" presetSubtype="1" fill="hold" grpId="0" nodeType="afterEffect">
                                      <p:stCondLst>
                                        <p:cond delay="0"/>
                                      </p:stCondLst>
                                      <p:childTnLst>
                                        <p:set>
                                          <p:cBhvr>
                                            <p:cTn id="44" dur="1" fill="hold">
                                              <p:stCondLst>
                                                <p:cond delay="0"/>
                                              </p:stCondLst>
                                            </p:cTn>
                                            <p:tgtEl>
                                              <p:spTgt spid="78"/>
                                            </p:tgtEl>
                                            <p:attrNameLst>
                                              <p:attrName>style.visibility</p:attrName>
                                            </p:attrNameLst>
                                          </p:cBhvr>
                                          <p:to>
                                            <p:strVal val="visible"/>
                                          </p:to>
                                        </p:set>
                                        <p:animEffect transition="in" filter="wipe(up)">
                                          <p:cBhvr>
                                            <p:cTn id="45" dur="500"/>
                                            <p:tgtEl>
                                              <p:spTgt spid="78"/>
                                            </p:tgtEl>
                                          </p:cBhvr>
                                        </p:animEffect>
                                      </p:childTnLst>
                                    </p:cTn>
                                  </p:par>
                                  <p:par>
                                    <p:cTn id="46" presetID="10" presetClass="entr" presetSubtype="0" fill="hold" grpId="0" nodeType="withEffect">
                                      <p:stCondLst>
                                        <p:cond delay="300"/>
                                      </p:stCondLst>
                                      <p:childTnLst>
                                        <p:set>
                                          <p:cBhvr>
                                            <p:cTn id="47" dur="1" fill="hold">
                                              <p:stCondLst>
                                                <p:cond delay="0"/>
                                              </p:stCondLst>
                                            </p:cTn>
                                            <p:tgtEl>
                                              <p:spTgt spid="76"/>
                                            </p:tgtEl>
                                            <p:attrNameLst>
                                              <p:attrName>style.visibility</p:attrName>
                                            </p:attrNameLst>
                                          </p:cBhvr>
                                          <p:to>
                                            <p:strVal val="visible"/>
                                          </p:to>
                                        </p:set>
                                        <p:animEffect transition="in" filter="fade">
                                          <p:cBhvr>
                                            <p:cTn id="48" dur="500"/>
                                            <p:tgtEl>
                                              <p:spTgt spid="76"/>
                                            </p:tgtEl>
                                          </p:cBhvr>
                                        </p:animEffect>
                                      </p:childTnLst>
                                    </p:cTn>
                                  </p:par>
                                </p:childTnLst>
                              </p:cTn>
                            </p:par>
                            <p:par>
                              <p:cTn id="49" fill="hold">
                                <p:stCondLst>
                                  <p:cond delay="3900"/>
                                </p:stCondLst>
                                <p:childTnLst>
                                  <p:par>
                                    <p:cTn id="50" presetID="22" presetClass="entr" presetSubtype="1" fill="hold" grpId="0" nodeType="afterEffect">
                                      <p:stCondLst>
                                        <p:cond delay="0"/>
                                      </p:stCondLst>
                                      <p:childTnLst>
                                        <p:set>
                                          <p:cBhvr>
                                            <p:cTn id="51" dur="1" fill="hold">
                                              <p:stCondLst>
                                                <p:cond delay="0"/>
                                              </p:stCondLst>
                                            </p:cTn>
                                            <p:tgtEl>
                                              <p:spTgt spid="80"/>
                                            </p:tgtEl>
                                            <p:attrNameLst>
                                              <p:attrName>style.visibility</p:attrName>
                                            </p:attrNameLst>
                                          </p:cBhvr>
                                          <p:to>
                                            <p:strVal val="visible"/>
                                          </p:to>
                                        </p:set>
                                        <p:animEffect transition="in" filter="wipe(up)">
                                          <p:cBhvr>
                                            <p:cTn id="52" dur="500"/>
                                            <p:tgtEl>
                                              <p:spTgt spid="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69" grpId="0"/>
          <p:bldP spid="70" grpId="0" animBg="1"/>
          <p:bldP spid="71" grpId="0" animBg="1"/>
          <p:bldP spid="72" grpId="0"/>
          <p:bldP spid="73" grpId="0"/>
          <p:bldP spid="74" grpId="0" animBg="1"/>
          <p:bldP spid="75" grpId="0" animBg="1"/>
          <p:bldP spid="76" grpId="0"/>
          <p:bldP spid="77" grpId="0" animBg="1"/>
          <p:bldP spid="78" grpId="0" animBg="1"/>
          <p:bldP spid="79" grpId="0"/>
          <p:bldP spid="8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0-#ppt_w/2"/>
                                              </p:val>
                                            </p:tav>
                                            <p:tav tm="100000">
                                              <p:val>
                                                <p:strVal val="#ppt_x"/>
                                              </p:val>
                                            </p:tav>
                                          </p:tavLst>
                                        </p:anim>
                                        <p:anim calcmode="lin" valueType="num">
                                          <p:cBhvr additive="base">
                                            <p:cTn id="8" dur="500" fill="hold"/>
                                            <p:tgtEl>
                                              <p:spTgt spid="2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grpId="0" nodeType="clickEffect">
                                      <p:stCondLst>
                                        <p:cond delay="0"/>
                                      </p:stCondLst>
                                      <p:childTnLst>
                                        <p:set>
                                          <p:cBhvr>
                                            <p:cTn id="12" dur="1" fill="hold">
                                              <p:stCondLst>
                                                <p:cond delay="0"/>
                                              </p:stCondLst>
                                            </p:cTn>
                                            <p:tgtEl>
                                              <p:spTgt spid="70"/>
                                            </p:tgtEl>
                                            <p:attrNameLst>
                                              <p:attrName>style.visibility</p:attrName>
                                            </p:attrNameLst>
                                          </p:cBhvr>
                                          <p:to>
                                            <p:strVal val="visible"/>
                                          </p:to>
                                        </p:set>
                                        <p:animEffect transition="in" filter="wipe(left)">
                                          <p:cBhvr>
                                            <p:cTn id="13" dur="500"/>
                                            <p:tgtEl>
                                              <p:spTgt spid="70"/>
                                            </p:tgtEl>
                                          </p:cBhvr>
                                        </p:animEffect>
                                      </p:childTnLst>
                                    </p:cTn>
                                  </p:par>
                                </p:childTnLst>
                              </p:cTn>
                            </p:par>
                            <p:par>
                              <p:cTn id="14" fill="hold">
                                <p:stCondLst>
                                  <p:cond delay="500"/>
                                </p:stCondLst>
                                <p:childTnLst>
                                  <p:par>
                                    <p:cTn id="15" presetID="22" presetClass="entr" presetSubtype="4" fill="hold" grpId="0" nodeType="afterEffect">
                                      <p:stCondLst>
                                        <p:cond delay="0"/>
                                      </p:stCondLst>
                                      <p:childTnLst>
                                        <p:set>
                                          <p:cBhvr>
                                            <p:cTn id="16" dur="1" fill="hold">
                                              <p:stCondLst>
                                                <p:cond delay="0"/>
                                              </p:stCondLst>
                                            </p:cTn>
                                            <p:tgtEl>
                                              <p:spTgt spid="71"/>
                                            </p:tgtEl>
                                            <p:attrNameLst>
                                              <p:attrName>style.visibility</p:attrName>
                                            </p:attrNameLst>
                                          </p:cBhvr>
                                          <p:to>
                                            <p:strVal val="visible"/>
                                          </p:to>
                                        </p:set>
                                        <p:animEffect transition="in" filter="wipe(down)">
                                          <p:cBhvr>
                                            <p:cTn id="17" dur="500"/>
                                            <p:tgtEl>
                                              <p:spTgt spid="71"/>
                                            </p:tgtEl>
                                          </p:cBhvr>
                                        </p:animEffect>
                                      </p:childTnLst>
                                    </p:cTn>
                                  </p:par>
                                  <p:par>
                                    <p:cTn id="18" presetID="10" presetClass="entr" presetSubtype="0" fill="hold" grpId="0" nodeType="withEffect">
                                      <p:stCondLst>
                                        <p:cond delay="300"/>
                                      </p:stCondLst>
                                      <p:childTnLst>
                                        <p:set>
                                          <p:cBhvr>
                                            <p:cTn id="19" dur="1" fill="hold">
                                              <p:stCondLst>
                                                <p:cond delay="0"/>
                                              </p:stCondLst>
                                            </p:cTn>
                                            <p:tgtEl>
                                              <p:spTgt spid="69"/>
                                            </p:tgtEl>
                                            <p:attrNameLst>
                                              <p:attrName>style.visibility</p:attrName>
                                            </p:attrNameLst>
                                          </p:cBhvr>
                                          <p:to>
                                            <p:strVal val="visible"/>
                                          </p:to>
                                        </p:set>
                                        <p:animEffect transition="in" filter="fade">
                                          <p:cBhvr>
                                            <p:cTn id="20" dur="500"/>
                                            <p:tgtEl>
                                              <p:spTgt spid="69"/>
                                            </p:tgtEl>
                                          </p:cBhvr>
                                        </p:animEffect>
                                      </p:childTnLst>
                                    </p:cTn>
                                  </p:par>
                                </p:childTnLst>
                              </p:cTn>
                            </p:par>
                            <p:par>
                              <p:cTn id="21" fill="hold">
                                <p:stCondLst>
                                  <p:cond delay="1300"/>
                                </p:stCondLst>
                                <p:childTnLst>
                                  <p:par>
                                    <p:cTn id="22" presetID="22" presetClass="entr" presetSubtype="1" fill="hold" grpId="0" nodeType="afterEffect">
                                      <p:stCondLst>
                                        <p:cond delay="0"/>
                                      </p:stCondLst>
                                      <p:childTnLst>
                                        <p:set>
                                          <p:cBhvr>
                                            <p:cTn id="23" dur="1" fill="hold">
                                              <p:stCondLst>
                                                <p:cond delay="0"/>
                                              </p:stCondLst>
                                            </p:cTn>
                                            <p:tgtEl>
                                              <p:spTgt spid="72"/>
                                            </p:tgtEl>
                                            <p:attrNameLst>
                                              <p:attrName>style.visibility</p:attrName>
                                            </p:attrNameLst>
                                          </p:cBhvr>
                                          <p:to>
                                            <p:strVal val="visible"/>
                                          </p:to>
                                        </p:set>
                                        <p:animEffect transition="in" filter="wipe(up)">
                                          <p:cBhvr>
                                            <p:cTn id="24" dur="500"/>
                                            <p:tgtEl>
                                              <p:spTgt spid="72"/>
                                            </p:tgtEl>
                                          </p:cBhvr>
                                        </p:animEffect>
                                      </p:childTnLst>
                                    </p:cTn>
                                  </p:par>
                                  <p:par>
                                    <p:cTn id="25" presetID="22" presetClass="entr" presetSubtype="8" fill="hold" grpId="0" nodeType="withEffect">
                                      <p:stCondLst>
                                        <p:cond delay="0"/>
                                      </p:stCondLst>
                                      <p:childTnLst>
                                        <p:set>
                                          <p:cBhvr>
                                            <p:cTn id="26" dur="1" fill="hold">
                                              <p:stCondLst>
                                                <p:cond delay="0"/>
                                              </p:stCondLst>
                                            </p:cTn>
                                            <p:tgtEl>
                                              <p:spTgt spid="74"/>
                                            </p:tgtEl>
                                            <p:attrNameLst>
                                              <p:attrName>style.visibility</p:attrName>
                                            </p:attrNameLst>
                                          </p:cBhvr>
                                          <p:to>
                                            <p:strVal val="visible"/>
                                          </p:to>
                                        </p:set>
                                        <p:animEffect transition="in" filter="wipe(left)">
                                          <p:cBhvr>
                                            <p:cTn id="27" dur="500"/>
                                            <p:tgtEl>
                                              <p:spTgt spid="74"/>
                                            </p:tgtEl>
                                          </p:cBhvr>
                                        </p:animEffect>
                                      </p:childTnLst>
                                    </p:cTn>
                                  </p:par>
                                </p:childTnLst>
                              </p:cTn>
                            </p:par>
                            <p:par>
                              <p:cTn id="28" fill="hold">
                                <p:stCondLst>
                                  <p:cond delay="1800"/>
                                </p:stCondLst>
                                <p:childTnLst>
                                  <p:par>
                                    <p:cTn id="29" presetID="22" presetClass="entr" presetSubtype="4" fill="hold" grpId="0" nodeType="afterEffect">
                                      <p:stCondLst>
                                        <p:cond delay="0"/>
                                      </p:stCondLst>
                                      <p:childTnLst>
                                        <p:set>
                                          <p:cBhvr>
                                            <p:cTn id="30" dur="1" fill="hold">
                                              <p:stCondLst>
                                                <p:cond delay="0"/>
                                              </p:stCondLst>
                                            </p:cTn>
                                            <p:tgtEl>
                                              <p:spTgt spid="75"/>
                                            </p:tgtEl>
                                            <p:attrNameLst>
                                              <p:attrName>style.visibility</p:attrName>
                                            </p:attrNameLst>
                                          </p:cBhvr>
                                          <p:to>
                                            <p:strVal val="visible"/>
                                          </p:to>
                                        </p:set>
                                        <p:animEffect transition="in" filter="wipe(down)">
                                          <p:cBhvr>
                                            <p:cTn id="31" dur="500"/>
                                            <p:tgtEl>
                                              <p:spTgt spid="75"/>
                                            </p:tgtEl>
                                          </p:cBhvr>
                                        </p:animEffect>
                                      </p:childTnLst>
                                    </p:cTn>
                                  </p:par>
                                  <p:par>
                                    <p:cTn id="32" presetID="10" presetClass="entr" presetSubtype="0" fill="hold" grpId="0" nodeType="withEffect">
                                      <p:stCondLst>
                                        <p:cond delay="300"/>
                                      </p:stCondLst>
                                      <p:childTnLst>
                                        <p:set>
                                          <p:cBhvr>
                                            <p:cTn id="33" dur="1" fill="hold">
                                              <p:stCondLst>
                                                <p:cond delay="0"/>
                                              </p:stCondLst>
                                            </p:cTn>
                                            <p:tgtEl>
                                              <p:spTgt spid="73"/>
                                            </p:tgtEl>
                                            <p:attrNameLst>
                                              <p:attrName>style.visibility</p:attrName>
                                            </p:attrNameLst>
                                          </p:cBhvr>
                                          <p:to>
                                            <p:strVal val="visible"/>
                                          </p:to>
                                        </p:set>
                                        <p:animEffect transition="in" filter="fade">
                                          <p:cBhvr>
                                            <p:cTn id="34" dur="500"/>
                                            <p:tgtEl>
                                              <p:spTgt spid="73"/>
                                            </p:tgtEl>
                                          </p:cBhvr>
                                        </p:animEffect>
                                      </p:childTnLst>
                                    </p:cTn>
                                  </p:par>
                                </p:childTnLst>
                              </p:cTn>
                            </p:par>
                            <p:par>
                              <p:cTn id="35" fill="hold">
                                <p:stCondLst>
                                  <p:cond delay="2600"/>
                                </p:stCondLst>
                                <p:childTnLst>
                                  <p:par>
                                    <p:cTn id="36" presetID="22" presetClass="entr" presetSubtype="1" fill="hold" grpId="0" nodeType="afterEffect">
                                      <p:stCondLst>
                                        <p:cond delay="0"/>
                                      </p:stCondLst>
                                      <p:childTnLst>
                                        <p:set>
                                          <p:cBhvr>
                                            <p:cTn id="37" dur="1" fill="hold">
                                              <p:stCondLst>
                                                <p:cond delay="0"/>
                                              </p:stCondLst>
                                            </p:cTn>
                                            <p:tgtEl>
                                              <p:spTgt spid="79"/>
                                            </p:tgtEl>
                                            <p:attrNameLst>
                                              <p:attrName>style.visibility</p:attrName>
                                            </p:attrNameLst>
                                          </p:cBhvr>
                                          <p:to>
                                            <p:strVal val="visible"/>
                                          </p:to>
                                        </p:set>
                                        <p:animEffect transition="in" filter="wipe(up)">
                                          <p:cBhvr>
                                            <p:cTn id="38" dur="500"/>
                                            <p:tgtEl>
                                              <p:spTgt spid="79"/>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77"/>
                                            </p:tgtEl>
                                            <p:attrNameLst>
                                              <p:attrName>style.visibility</p:attrName>
                                            </p:attrNameLst>
                                          </p:cBhvr>
                                          <p:to>
                                            <p:strVal val="visible"/>
                                          </p:to>
                                        </p:set>
                                        <p:animEffect transition="in" filter="wipe(left)">
                                          <p:cBhvr>
                                            <p:cTn id="41" dur="500"/>
                                            <p:tgtEl>
                                              <p:spTgt spid="77"/>
                                            </p:tgtEl>
                                          </p:cBhvr>
                                        </p:animEffect>
                                      </p:childTnLst>
                                    </p:cTn>
                                  </p:par>
                                </p:childTnLst>
                              </p:cTn>
                            </p:par>
                            <p:par>
                              <p:cTn id="42" fill="hold">
                                <p:stCondLst>
                                  <p:cond delay="3100"/>
                                </p:stCondLst>
                                <p:childTnLst>
                                  <p:par>
                                    <p:cTn id="43" presetID="22" presetClass="entr" presetSubtype="1" fill="hold" grpId="0" nodeType="afterEffect">
                                      <p:stCondLst>
                                        <p:cond delay="0"/>
                                      </p:stCondLst>
                                      <p:childTnLst>
                                        <p:set>
                                          <p:cBhvr>
                                            <p:cTn id="44" dur="1" fill="hold">
                                              <p:stCondLst>
                                                <p:cond delay="0"/>
                                              </p:stCondLst>
                                            </p:cTn>
                                            <p:tgtEl>
                                              <p:spTgt spid="78"/>
                                            </p:tgtEl>
                                            <p:attrNameLst>
                                              <p:attrName>style.visibility</p:attrName>
                                            </p:attrNameLst>
                                          </p:cBhvr>
                                          <p:to>
                                            <p:strVal val="visible"/>
                                          </p:to>
                                        </p:set>
                                        <p:animEffect transition="in" filter="wipe(up)">
                                          <p:cBhvr>
                                            <p:cTn id="45" dur="500"/>
                                            <p:tgtEl>
                                              <p:spTgt spid="78"/>
                                            </p:tgtEl>
                                          </p:cBhvr>
                                        </p:animEffect>
                                      </p:childTnLst>
                                    </p:cTn>
                                  </p:par>
                                  <p:par>
                                    <p:cTn id="46" presetID="10" presetClass="entr" presetSubtype="0" fill="hold" grpId="0" nodeType="withEffect">
                                      <p:stCondLst>
                                        <p:cond delay="300"/>
                                      </p:stCondLst>
                                      <p:childTnLst>
                                        <p:set>
                                          <p:cBhvr>
                                            <p:cTn id="47" dur="1" fill="hold">
                                              <p:stCondLst>
                                                <p:cond delay="0"/>
                                              </p:stCondLst>
                                            </p:cTn>
                                            <p:tgtEl>
                                              <p:spTgt spid="76"/>
                                            </p:tgtEl>
                                            <p:attrNameLst>
                                              <p:attrName>style.visibility</p:attrName>
                                            </p:attrNameLst>
                                          </p:cBhvr>
                                          <p:to>
                                            <p:strVal val="visible"/>
                                          </p:to>
                                        </p:set>
                                        <p:animEffect transition="in" filter="fade">
                                          <p:cBhvr>
                                            <p:cTn id="48" dur="500"/>
                                            <p:tgtEl>
                                              <p:spTgt spid="76"/>
                                            </p:tgtEl>
                                          </p:cBhvr>
                                        </p:animEffect>
                                      </p:childTnLst>
                                    </p:cTn>
                                  </p:par>
                                </p:childTnLst>
                              </p:cTn>
                            </p:par>
                            <p:par>
                              <p:cTn id="49" fill="hold">
                                <p:stCondLst>
                                  <p:cond delay="3900"/>
                                </p:stCondLst>
                                <p:childTnLst>
                                  <p:par>
                                    <p:cTn id="50" presetID="22" presetClass="entr" presetSubtype="1" fill="hold" grpId="0" nodeType="afterEffect">
                                      <p:stCondLst>
                                        <p:cond delay="0"/>
                                      </p:stCondLst>
                                      <p:childTnLst>
                                        <p:set>
                                          <p:cBhvr>
                                            <p:cTn id="51" dur="1" fill="hold">
                                              <p:stCondLst>
                                                <p:cond delay="0"/>
                                              </p:stCondLst>
                                            </p:cTn>
                                            <p:tgtEl>
                                              <p:spTgt spid="80"/>
                                            </p:tgtEl>
                                            <p:attrNameLst>
                                              <p:attrName>style.visibility</p:attrName>
                                            </p:attrNameLst>
                                          </p:cBhvr>
                                          <p:to>
                                            <p:strVal val="visible"/>
                                          </p:to>
                                        </p:set>
                                        <p:animEffect transition="in" filter="wipe(up)">
                                          <p:cBhvr>
                                            <p:cTn id="52" dur="500"/>
                                            <p:tgtEl>
                                              <p:spTgt spid="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69" grpId="0"/>
          <p:bldP spid="70" grpId="0" animBg="1"/>
          <p:bldP spid="71" grpId="0" animBg="1"/>
          <p:bldP spid="72" grpId="0"/>
          <p:bldP spid="73" grpId="0"/>
          <p:bldP spid="74" grpId="0" animBg="1"/>
          <p:bldP spid="75" grpId="0" animBg="1"/>
          <p:bldP spid="76" grpId="0"/>
          <p:bldP spid="77" grpId="0" animBg="1"/>
          <p:bldP spid="78" grpId="0" animBg="1"/>
          <p:bldP spid="79" grpId="0"/>
          <p:bldP spid="80" grpId="0"/>
        </p:bld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44"/>
          <p:cNvSpPr>
            <a:spLocks noChangeArrowheads="1"/>
          </p:cNvSpPr>
          <p:nvPr/>
        </p:nvSpPr>
        <p:spPr bwMode="auto">
          <a:xfrm>
            <a:off x="1459607" y="500436"/>
            <a:ext cx="4253728" cy="541634"/>
          </a:xfrm>
          <a:prstGeom prst="rect">
            <a:avLst/>
          </a:prstGeom>
          <a:noFill/>
          <a:ln w="9525" algn="ctr">
            <a:noFill/>
            <a:miter lim="800000"/>
            <a:headEnd/>
            <a:tailEnd/>
          </a:ln>
        </p:spPr>
        <p:txBody>
          <a:bodyPr wrap="square" lIns="109678" tIns="54838" rIns="109678" bIns="54838">
            <a:spAutoFit/>
          </a:bodyPr>
          <a:lstStyle/>
          <a:p>
            <a:pPr eaLnBrk="0" hangingPunct="0"/>
            <a:r>
              <a:rPr lang="zh-CN" altLang="en-US" sz="2800" b="1" dirty="0" smtClean="0">
                <a:solidFill>
                  <a:srgbClr val="000000"/>
                </a:solidFill>
                <a:latin typeface="微软雅黑" pitchFamily="34" charset="-122"/>
                <a:ea typeface="微软雅黑" pitchFamily="34" charset="-122"/>
              </a:rPr>
              <a:t>点击这里输入您</a:t>
            </a:r>
            <a:r>
              <a:rPr lang="zh-CN" altLang="en-US" sz="2800" b="1" dirty="0">
                <a:solidFill>
                  <a:srgbClr val="000000"/>
                </a:solidFill>
                <a:latin typeface="微软雅黑" pitchFamily="34" charset="-122"/>
                <a:ea typeface="微软雅黑" pitchFamily="34" charset="-122"/>
              </a:rPr>
              <a:t>的</a:t>
            </a:r>
            <a:r>
              <a:rPr lang="zh-CN" altLang="en-US" sz="2800" b="1" dirty="0" smtClean="0">
                <a:solidFill>
                  <a:srgbClr val="000000"/>
                </a:solidFill>
                <a:latin typeface="微软雅黑" pitchFamily="34" charset="-122"/>
                <a:ea typeface="微软雅黑" pitchFamily="34" charset="-122"/>
              </a:rPr>
              <a:t>标题</a:t>
            </a:r>
            <a:endParaRPr lang="en-US" altLang="zh-CN" sz="2800" b="1" dirty="0">
              <a:solidFill>
                <a:srgbClr val="000000"/>
              </a:solidFill>
              <a:latin typeface="微软雅黑" pitchFamily="34" charset="-122"/>
              <a:ea typeface="微软雅黑" pitchFamily="34" charset="-122"/>
            </a:endParaRPr>
          </a:p>
        </p:txBody>
      </p:sp>
      <p:sp>
        <p:nvSpPr>
          <p:cNvPr id="26" name="Line 45"/>
          <p:cNvSpPr>
            <a:spLocks noChangeShapeType="1"/>
          </p:cNvSpPr>
          <p:nvPr/>
        </p:nvSpPr>
        <p:spPr bwMode="auto">
          <a:xfrm>
            <a:off x="1296541" y="994822"/>
            <a:ext cx="4500000" cy="0"/>
          </a:xfrm>
          <a:prstGeom prst="line">
            <a:avLst/>
          </a:prstGeom>
          <a:solidFill>
            <a:schemeClr val="accent1">
              <a:lumMod val="75000"/>
            </a:schemeClr>
          </a:solidFill>
          <a:ln w="9525">
            <a:solidFill>
              <a:srgbClr val="760000"/>
            </a:solidFill>
            <a:round/>
            <a:headEnd/>
            <a:tailEnd/>
          </a:ln>
        </p:spPr>
        <p:txBody>
          <a:bodyPr wrap="none" lIns="109678" tIns="54838" rIns="109678" bIns="54838" anchor="ctr"/>
          <a:lstStyle/>
          <a:p>
            <a:endParaRPr lang="zh-CN" altLang="en-US" dirty="0">
              <a:latin typeface="微软雅黑" pitchFamily="34" charset="-122"/>
              <a:ea typeface="微软雅黑" pitchFamily="34" charset="-122"/>
            </a:endParaRPr>
          </a:p>
        </p:txBody>
      </p:sp>
      <p:sp>
        <p:nvSpPr>
          <p:cNvPr id="19" name="Puzzle3"/>
          <p:cNvSpPr>
            <a:spLocks noEditPoints="1" noChangeArrowheads="1"/>
          </p:cNvSpPr>
          <p:nvPr/>
        </p:nvSpPr>
        <p:spPr bwMode="gray">
          <a:xfrm>
            <a:off x="5775750" y="2118890"/>
            <a:ext cx="1938862" cy="2303329"/>
          </a:xfrm>
          <a:custGeom>
            <a:avLst/>
            <a:gdLst>
              <a:gd name="T0" fmla="*/ 10391 w 21600"/>
              <a:gd name="T1" fmla="*/ 15806 h 21600"/>
              <a:gd name="T2" fmla="*/ 20551 w 21600"/>
              <a:gd name="T3" fmla="*/ 21088 h 21600"/>
              <a:gd name="T4" fmla="*/ 13180 w 21600"/>
              <a:gd name="T5" fmla="*/ 13801 h 21600"/>
              <a:gd name="T6" fmla="*/ 20551 w 21600"/>
              <a:gd name="T7" fmla="*/ 7025 h 21600"/>
              <a:gd name="T8" fmla="*/ 10500 w 21600"/>
              <a:gd name="T9" fmla="*/ 52 h 21600"/>
              <a:gd name="T10" fmla="*/ 692 w 21600"/>
              <a:gd name="T11" fmla="*/ 6802 h 21600"/>
              <a:gd name="T12" fmla="*/ 8064 w 21600"/>
              <a:gd name="T13" fmla="*/ 13526 h 21600"/>
              <a:gd name="T14" fmla="*/ 692 w 21600"/>
              <a:gd name="T15" fmla="*/ 21088 h 21600"/>
              <a:gd name="T16" fmla="*/ 2273 w 21600"/>
              <a:gd name="T17" fmla="*/ 7719 h 21600"/>
              <a:gd name="T18" fmla="*/ 19149 w 21600"/>
              <a:gd name="T19" fmla="*/ 202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6625" y="20892"/>
                </a:moveTo>
                <a:lnTo>
                  <a:pt x="7105" y="21023"/>
                </a:lnTo>
                <a:lnTo>
                  <a:pt x="7513" y="21088"/>
                </a:lnTo>
                <a:lnTo>
                  <a:pt x="7922" y="21115"/>
                </a:lnTo>
                <a:lnTo>
                  <a:pt x="8242" y="21115"/>
                </a:lnTo>
                <a:lnTo>
                  <a:pt x="8544" y="21062"/>
                </a:lnTo>
                <a:lnTo>
                  <a:pt x="8810" y="20997"/>
                </a:lnTo>
                <a:lnTo>
                  <a:pt x="9023" y="20892"/>
                </a:lnTo>
                <a:lnTo>
                  <a:pt x="9148" y="20761"/>
                </a:lnTo>
                <a:lnTo>
                  <a:pt x="9290" y="20616"/>
                </a:lnTo>
                <a:lnTo>
                  <a:pt x="9361" y="20459"/>
                </a:lnTo>
                <a:lnTo>
                  <a:pt x="9396" y="20289"/>
                </a:lnTo>
                <a:lnTo>
                  <a:pt x="9396" y="20092"/>
                </a:lnTo>
                <a:lnTo>
                  <a:pt x="9325" y="19909"/>
                </a:lnTo>
                <a:lnTo>
                  <a:pt x="9219" y="19738"/>
                </a:lnTo>
                <a:lnTo>
                  <a:pt x="9094" y="19555"/>
                </a:lnTo>
                <a:lnTo>
                  <a:pt x="8917" y="19384"/>
                </a:lnTo>
                <a:lnTo>
                  <a:pt x="8650" y="19162"/>
                </a:lnTo>
                <a:lnTo>
                  <a:pt x="8437" y="18900"/>
                </a:lnTo>
                <a:lnTo>
                  <a:pt x="8277" y="18624"/>
                </a:lnTo>
                <a:lnTo>
                  <a:pt x="8135" y="18349"/>
                </a:lnTo>
                <a:lnTo>
                  <a:pt x="8028" y="18048"/>
                </a:lnTo>
                <a:lnTo>
                  <a:pt x="7993" y="17746"/>
                </a:lnTo>
                <a:lnTo>
                  <a:pt x="7993" y="17471"/>
                </a:lnTo>
                <a:lnTo>
                  <a:pt x="8028" y="17169"/>
                </a:lnTo>
                <a:lnTo>
                  <a:pt x="8135" y="16920"/>
                </a:lnTo>
                <a:lnTo>
                  <a:pt x="8277" y="16671"/>
                </a:lnTo>
                <a:lnTo>
                  <a:pt x="8366" y="16540"/>
                </a:lnTo>
                <a:lnTo>
                  <a:pt x="8473" y="16409"/>
                </a:lnTo>
                <a:lnTo>
                  <a:pt x="8615" y="16317"/>
                </a:lnTo>
                <a:lnTo>
                  <a:pt x="8739" y="16213"/>
                </a:lnTo>
                <a:lnTo>
                  <a:pt x="8881" y="16134"/>
                </a:lnTo>
                <a:lnTo>
                  <a:pt x="9059" y="16055"/>
                </a:lnTo>
                <a:lnTo>
                  <a:pt x="9254" y="15990"/>
                </a:lnTo>
                <a:lnTo>
                  <a:pt x="9432" y="15911"/>
                </a:lnTo>
                <a:lnTo>
                  <a:pt x="9663" y="15885"/>
                </a:lnTo>
                <a:lnTo>
                  <a:pt x="9876" y="15833"/>
                </a:lnTo>
                <a:lnTo>
                  <a:pt x="10142" y="15806"/>
                </a:lnTo>
                <a:lnTo>
                  <a:pt x="10391" y="15806"/>
                </a:lnTo>
                <a:lnTo>
                  <a:pt x="10728" y="15806"/>
                </a:lnTo>
                <a:lnTo>
                  <a:pt x="10995" y="15806"/>
                </a:lnTo>
                <a:lnTo>
                  <a:pt x="11279" y="15833"/>
                </a:lnTo>
                <a:lnTo>
                  <a:pt x="11546" y="15885"/>
                </a:lnTo>
                <a:lnTo>
                  <a:pt x="11776" y="15937"/>
                </a:lnTo>
                <a:lnTo>
                  <a:pt x="12025" y="15990"/>
                </a:lnTo>
                <a:lnTo>
                  <a:pt x="12221" y="16055"/>
                </a:lnTo>
                <a:lnTo>
                  <a:pt x="12434" y="16134"/>
                </a:lnTo>
                <a:lnTo>
                  <a:pt x="12611" y="16213"/>
                </a:lnTo>
                <a:lnTo>
                  <a:pt x="12771" y="16317"/>
                </a:lnTo>
                <a:lnTo>
                  <a:pt x="12913" y="16409"/>
                </a:lnTo>
                <a:lnTo>
                  <a:pt x="13038" y="16514"/>
                </a:lnTo>
                <a:lnTo>
                  <a:pt x="13251" y="16737"/>
                </a:lnTo>
                <a:lnTo>
                  <a:pt x="13428" y="16986"/>
                </a:lnTo>
                <a:lnTo>
                  <a:pt x="13517" y="17248"/>
                </a:lnTo>
                <a:lnTo>
                  <a:pt x="13588" y="17523"/>
                </a:lnTo>
                <a:lnTo>
                  <a:pt x="13588" y="17799"/>
                </a:lnTo>
                <a:lnTo>
                  <a:pt x="13517" y="18074"/>
                </a:lnTo>
                <a:lnTo>
                  <a:pt x="13428" y="18323"/>
                </a:lnTo>
                <a:lnTo>
                  <a:pt x="13286" y="18572"/>
                </a:lnTo>
                <a:lnTo>
                  <a:pt x="13109" y="18808"/>
                </a:lnTo>
                <a:lnTo>
                  <a:pt x="12878" y="19031"/>
                </a:lnTo>
                <a:lnTo>
                  <a:pt x="12434" y="19411"/>
                </a:lnTo>
                <a:lnTo>
                  <a:pt x="12132" y="19738"/>
                </a:lnTo>
                <a:lnTo>
                  <a:pt x="12025" y="19856"/>
                </a:lnTo>
                <a:lnTo>
                  <a:pt x="11919" y="20014"/>
                </a:lnTo>
                <a:lnTo>
                  <a:pt x="11883" y="20132"/>
                </a:lnTo>
                <a:lnTo>
                  <a:pt x="11883" y="20263"/>
                </a:lnTo>
                <a:lnTo>
                  <a:pt x="11883" y="20394"/>
                </a:lnTo>
                <a:lnTo>
                  <a:pt x="11954" y="20485"/>
                </a:lnTo>
                <a:lnTo>
                  <a:pt x="12061" y="20590"/>
                </a:lnTo>
                <a:lnTo>
                  <a:pt x="12185" y="20695"/>
                </a:lnTo>
                <a:lnTo>
                  <a:pt x="12327" y="20787"/>
                </a:lnTo>
                <a:lnTo>
                  <a:pt x="12540" y="20892"/>
                </a:lnTo>
                <a:lnTo>
                  <a:pt x="12771" y="20997"/>
                </a:lnTo>
                <a:lnTo>
                  <a:pt x="13073" y="21088"/>
                </a:lnTo>
                <a:lnTo>
                  <a:pt x="13428" y="21193"/>
                </a:lnTo>
                <a:lnTo>
                  <a:pt x="13873" y="21298"/>
                </a:lnTo>
                <a:lnTo>
                  <a:pt x="14317" y="21390"/>
                </a:lnTo>
                <a:lnTo>
                  <a:pt x="14778" y="21468"/>
                </a:lnTo>
                <a:lnTo>
                  <a:pt x="15294" y="21547"/>
                </a:lnTo>
                <a:lnTo>
                  <a:pt x="15809" y="21600"/>
                </a:lnTo>
                <a:lnTo>
                  <a:pt x="16359" y="21652"/>
                </a:lnTo>
                <a:lnTo>
                  <a:pt x="16875" y="21678"/>
                </a:lnTo>
                <a:lnTo>
                  <a:pt x="17407" y="21678"/>
                </a:lnTo>
                <a:lnTo>
                  <a:pt x="17958" y="21678"/>
                </a:lnTo>
                <a:lnTo>
                  <a:pt x="18473" y="21652"/>
                </a:lnTo>
                <a:lnTo>
                  <a:pt x="18953" y="21573"/>
                </a:lnTo>
                <a:lnTo>
                  <a:pt x="19397" y="21495"/>
                </a:lnTo>
                <a:lnTo>
                  <a:pt x="19841" y="21390"/>
                </a:lnTo>
                <a:lnTo>
                  <a:pt x="20214" y="21272"/>
                </a:lnTo>
                <a:lnTo>
                  <a:pt x="20551" y="21088"/>
                </a:lnTo>
                <a:lnTo>
                  <a:pt x="20480" y="20787"/>
                </a:lnTo>
                <a:lnTo>
                  <a:pt x="20409" y="20485"/>
                </a:lnTo>
                <a:lnTo>
                  <a:pt x="20356" y="20158"/>
                </a:lnTo>
                <a:lnTo>
                  <a:pt x="20356" y="19804"/>
                </a:lnTo>
                <a:lnTo>
                  <a:pt x="20321" y="19083"/>
                </a:lnTo>
                <a:lnTo>
                  <a:pt x="20356" y="18349"/>
                </a:lnTo>
                <a:lnTo>
                  <a:pt x="20409" y="17641"/>
                </a:lnTo>
                <a:lnTo>
                  <a:pt x="20480" y="17012"/>
                </a:lnTo>
                <a:lnTo>
                  <a:pt x="20551" y="16488"/>
                </a:lnTo>
                <a:lnTo>
                  <a:pt x="20551" y="16055"/>
                </a:lnTo>
                <a:lnTo>
                  <a:pt x="20551" y="15911"/>
                </a:lnTo>
                <a:lnTo>
                  <a:pt x="20445" y="15754"/>
                </a:lnTo>
                <a:lnTo>
                  <a:pt x="20356" y="15610"/>
                </a:lnTo>
                <a:lnTo>
                  <a:pt x="20178" y="15452"/>
                </a:lnTo>
                <a:lnTo>
                  <a:pt x="20001" y="15334"/>
                </a:lnTo>
                <a:lnTo>
                  <a:pt x="19770" y="15230"/>
                </a:lnTo>
                <a:lnTo>
                  <a:pt x="19521" y="15125"/>
                </a:lnTo>
                <a:lnTo>
                  <a:pt x="19290" y="15059"/>
                </a:lnTo>
                <a:lnTo>
                  <a:pt x="19024" y="15007"/>
                </a:lnTo>
                <a:lnTo>
                  <a:pt x="18740" y="14954"/>
                </a:lnTo>
                <a:lnTo>
                  <a:pt x="18509" y="14954"/>
                </a:lnTo>
                <a:lnTo>
                  <a:pt x="18225" y="14954"/>
                </a:lnTo>
                <a:lnTo>
                  <a:pt x="17994" y="15007"/>
                </a:lnTo>
                <a:lnTo>
                  <a:pt x="17763" y="15085"/>
                </a:lnTo>
                <a:lnTo>
                  <a:pt x="17550" y="15177"/>
                </a:lnTo>
                <a:lnTo>
                  <a:pt x="17372" y="15308"/>
                </a:lnTo>
                <a:lnTo>
                  <a:pt x="17176" y="15426"/>
                </a:lnTo>
                <a:lnTo>
                  <a:pt x="16928" y="15557"/>
                </a:lnTo>
                <a:lnTo>
                  <a:pt x="16661" y="15636"/>
                </a:lnTo>
                <a:lnTo>
                  <a:pt x="16359" y="15688"/>
                </a:lnTo>
                <a:lnTo>
                  <a:pt x="16022" y="15715"/>
                </a:lnTo>
                <a:lnTo>
                  <a:pt x="15667" y="15688"/>
                </a:lnTo>
                <a:lnTo>
                  <a:pt x="15294" y="15662"/>
                </a:lnTo>
                <a:lnTo>
                  <a:pt x="14956" y="15583"/>
                </a:lnTo>
                <a:lnTo>
                  <a:pt x="14619" y="15479"/>
                </a:lnTo>
                <a:lnTo>
                  <a:pt x="14281" y="15334"/>
                </a:lnTo>
                <a:lnTo>
                  <a:pt x="13961" y="15177"/>
                </a:lnTo>
                <a:lnTo>
                  <a:pt x="13695" y="14981"/>
                </a:lnTo>
                <a:lnTo>
                  <a:pt x="13588" y="14850"/>
                </a:lnTo>
                <a:lnTo>
                  <a:pt x="13482" y="14732"/>
                </a:lnTo>
                <a:lnTo>
                  <a:pt x="13393" y="14600"/>
                </a:lnTo>
                <a:lnTo>
                  <a:pt x="13322" y="14456"/>
                </a:lnTo>
                <a:lnTo>
                  <a:pt x="13251" y="14299"/>
                </a:lnTo>
                <a:lnTo>
                  <a:pt x="13215" y="14155"/>
                </a:lnTo>
                <a:lnTo>
                  <a:pt x="13180" y="13971"/>
                </a:lnTo>
                <a:lnTo>
                  <a:pt x="13180" y="13801"/>
                </a:lnTo>
                <a:lnTo>
                  <a:pt x="13180" y="13591"/>
                </a:lnTo>
                <a:lnTo>
                  <a:pt x="13215" y="13395"/>
                </a:lnTo>
                <a:lnTo>
                  <a:pt x="13251" y="13198"/>
                </a:lnTo>
                <a:lnTo>
                  <a:pt x="13322" y="13015"/>
                </a:lnTo>
                <a:lnTo>
                  <a:pt x="13393" y="12870"/>
                </a:lnTo>
                <a:lnTo>
                  <a:pt x="13482" y="12713"/>
                </a:lnTo>
                <a:lnTo>
                  <a:pt x="13588" y="12569"/>
                </a:lnTo>
                <a:lnTo>
                  <a:pt x="13730" y="12438"/>
                </a:lnTo>
                <a:lnTo>
                  <a:pt x="13997" y="12215"/>
                </a:lnTo>
                <a:lnTo>
                  <a:pt x="14334" y="12005"/>
                </a:lnTo>
                <a:lnTo>
                  <a:pt x="14690" y="11861"/>
                </a:lnTo>
                <a:lnTo>
                  <a:pt x="15063" y="11756"/>
                </a:lnTo>
                <a:lnTo>
                  <a:pt x="15436" y="11678"/>
                </a:lnTo>
                <a:lnTo>
                  <a:pt x="15809" y="11638"/>
                </a:lnTo>
                <a:lnTo>
                  <a:pt x="16182" y="11638"/>
                </a:lnTo>
                <a:lnTo>
                  <a:pt x="16555" y="11678"/>
                </a:lnTo>
                <a:lnTo>
                  <a:pt x="16910" y="11730"/>
                </a:lnTo>
                <a:lnTo>
                  <a:pt x="17248" y="11835"/>
                </a:lnTo>
                <a:lnTo>
                  <a:pt x="17514" y="11966"/>
                </a:lnTo>
                <a:lnTo>
                  <a:pt x="17763" y="12110"/>
                </a:lnTo>
                <a:lnTo>
                  <a:pt x="17887" y="12215"/>
                </a:lnTo>
                <a:lnTo>
                  <a:pt x="18065" y="12307"/>
                </a:lnTo>
                <a:lnTo>
                  <a:pt x="18260" y="12412"/>
                </a:lnTo>
                <a:lnTo>
                  <a:pt x="18438" y="12464"/>
                </a:lnTo>
                <a:lnTo>
                  <a:pt x="18669" y="12543"/>
                </a:lnTo>
                <a:lnTo>
                  <a:pt x="18882" y="12569"/>
                </a:lnTo>
                <a:lnTo>
                  <a:pt x="19113" y="12595"/>
                </a:lnTo>
                <a:lnTo>
                  <a:pt x="19361" y="12608"/>
                </a:lnTo>
                <a:lnTo>
                  <a:pt x="19592" y="12608"/>
                </a:lnTo>
                <a:lnTo>
                  <a:pt x="19841" y="12595"/>
                </a:lnTo>
                <a:lnTo>
                  <a:pt x="20072" y="12543"/>
                </a:lnTo>
                <a:lnTo>
                  <a:pt x="20321" y="12490"/>
                </a:lnTo>
                <a:lnTo>
                  <a:pt x="20551" y="12438"/>
                </a:lnTo>
                <a:lnTo>
                  <a:pt x="20800" y="12333"/>
                </a:lnTo>
                <a:lnTo>
                  <a:pt x="20996" y="12241"/>
                </a:lnTo>
                <a:lnTo>
                  <a:pt x="21244" y="12110"/>
                </a:lnTo>
                <a:lnTo>
                  <a:pt x="21298" y="12032"/>
                </a:lnTo>
                <a:lnTo>
                  <a:pt x="21404" y="11966"/>
                </a:lnTo>
                <a:lnTo>
                  <a:pt x="21475" y="11861"/>
                </a:lnTo>
                <a:lnTo>
                  <a:pt x="21511" y="11730"/>
                </a:lnTo>
                <a:lnTo>
                  <a:pt x="21617" y="11481"/>
                </a:lnTo>
                <a:lnTo>
                  <a:pt x="21653" y="11180"/>
                </a:lnTo>
                <a:lnTo>
                  <a:pt x="21653" y="10826"/>
                </a:lnTo>
                <a:lnTo>
                  <a:pt x="21653" y="10472"/>
                </a:lnTo>
                <a:lnTo>
                  <a:pt x="21582" y="10092"/>
                </a:lnTo>
                <a:lnTo>
                  <a:pt x="21511" y="9725"/>
                </a:lnTo>
                <a:lnTo>
                  <a:pt x="21298" y="8912"/>
                </a:lnTo>
                <a:lnTo>
                  <a:pt x="21067" y="8191"/>
                </a:lnTo>
                <a:lnTo>
                  <a:pt x="20800" y="7536"/>
                </a:lnTo>
                <a:lnTo>
                  <a:pt x="20551" y="7025"/>
                </a:lnTo>
                <a:lnTo>
                  <a:pt x="20001" y="7103"/>
                </a:lnTo>
                <a:lnTo>
                  <a:pt x="19432" y="7156"/>
                </a:lnTo>
                <a:lnTo>
                  <a:pt x="18846" y="7208"/>
                </a:lnTo>
                <a:lnTo>
                  <a:pt x="18225" y="7208"/>
                </a:lnTo>
                <a:lnTo>
                  <a:pt x="17656" y="7208"/>
                </a:lnTo>
                <a:lnTo>
                  <a:pt x="17070" y="7182"/>
                </a:lnTo>
                <a:lnTo>
                  <a:pt x="16484" y="7156"/>
                </a:lnTo>
                <a:lnTo>
                  <a:pt x="15986" y="7103"/>
                </a:lnTo>
                <a:lnTo>
                  <a:pt x="14992" y="6999"/>
                </a:lnTo>
                <a:lnTo>
                  <a:pt x="14210" y="6907"/>
                </a:lnTo>
                <a:lnTo>
                  <a:pt x="13695" y="6828"/>
                </a:lnTo>
                <a:lnTo>
                  <a:pt x="13517" y="6802"/>
                </a:lnTo>
                <a:lnTo>
                  <a:pt x="13073" y="6645"/>
                </a:lnTo>
                <a:lnTo>
                  <a:pt x="12700" y="6474"/>
                </a:lnTo>
                <a:lnTo>
                  <a:pt x="12363" y="6304"/>
                </a:lnTo>
                <a:lnTo>
                  <a:pt x="12132" y="6094"/>
                </a:lnTo>
                <a:lnTo>
                  <a:pt x="11919" y="5871"/>
                </a:lnTo>
                <a:lnTo>
                  <a:pt x="11776" y="5649"/>
                </a:lnTo>
                <a:lnTo>
                  <a:pt x="11688" y="5413"/>
                </a:lnTo>
                <a:lnTo>
                  <a:pt x="11617" y="5190"/>
                </a:lnTo>
                <a:lnTo>
                  <a:pt x="11617" y="4941"/>
                </a:lnTo>
                <a:lnTo>
                  <a:pt x="11652" y="4718"/>
                </a:lnTo>
                <a:lnTo>
                  <a:pt x="11723" y="4482"/>
                </a:lnTo>
                <a:lnTo>
                  <a:pt x="11812" y="4285"/>
                </a:lnTo>
                <a:lnTo>
                  <a:pt x="11919" y="4089"/>
                </a:lnTo>
                <a:lnTo>
                  <a:pt x="12096" y="3905"/>
                </a:lnTo>
                <a:lnTo>
                  <a:pt x="12292" y="3735"/>
                </a:lnTo>
                <a:lnTo>
                  <a:pt x="12505" y="3604"/>
                </a:lnTo>
                <a:lnTo>
                  <a:pt x="12700" y="3460"/>
                </a:lnTo>
                <a:lnTo>
                  <a:pt x="12878" y="3250"/>
                </a:lnTo>
                <a:lnTo>
                  <a:pt x="13038" y="3027"/>
                </a:lnTo>
                <a:lnTo>
                  <a:pt x="13180" y="2752"/>
                </a:lnTo>
                <a:lnTo>
                  <a:pt x="13286" y="2477"/>
                </a:lnTo>
                <a:lnTo>
                  <a:pt x="13322" y="2175"/>
                </a:lnTo>
                <a:lnTo>
                  <a:pt x="13357" y="1874"/>
                </a:lnTo>
                <a:lnTo>
                  <a:pt x="13286" y="1572"/>
                </a:lnTo>
                <a:lnTo>
                  <a:pt x="13180" y="1271"/>
                </a:lnTo>
                <a:lnTo>
                  <a:pt x="13038" y="983"/>
                </a:lnTo>
                <a:lnTo>
                  <a:pt x="12949" y="865"/>
                </a:lnTo>
                <a:lnTo>
                  <a:pt x="12807" y="733"/>
                </a:lnTo>
                <a:lnTo>
                  <a:pt x="12665" y="616"/>
                </a:lnTo>
                <a:lnTo>
                  <a:pt x="12505" y="511"/>
                </a:lnTo>
                <a:lnTo>
                  <a:pt x="12327" y="406"/>
                </a:lnTo>
                <a:lnTo>
                  <a:pt x="12132" y="314"/>
                </a:lnTo>
                <a:lnTo>
                  <a:pt x="11883" y="235"/>
                </a:lnTo>
                <a:lnTo>
                  <a:pt x="11652" y="183"/>
                </a:lnTo>
                <a:lnTo>
                  <a:pt x="11368" y="104"/>
                </a:lnTo>
                <a:lnTo>
                  <a:pt x="11101" y="78"/>
                </a:lnTo>
                <a:lnTo>
                  <a:pt x="10800" y="52"/>
                </a:lnTo>
                <a:lnTo>
                  <a:pt x="10444" y="52"/>
                </a:lnTo>
                <a:lnTo>
                  <a:pt x="10142" y="52"/>
                </a:lnTo>
                <a:lnTo>
                  <a:pt x="9840" y="78"/>
                </a:lnTo>
                <a:lnTo>
                  <a:pt x="9574" y="104"/>
                </a:lnTo>
                <a:lnTo>
                  <a:pt x="9325" y="157"/>
                </a:lnTo>
                <a:lnTo>
                  <a:pt x="9094" y="209"/>
                </a:lnTo>
                <a:lnTo>
                  <a:pt x="8846" y="262"/>
                </a:lnTo>
                <a:lnTo>
                  <a:pt x="8650" y="340"/>
                </a:lnTo>
                <a:lnTo>
                  <a:pt x="8437" y="432"/>
                </a:lnTo>
                <a:lnTo>
                  <a:pt x="8277" y="511"/>
                </a:lnTo>
                <a:lnTo>
                  <a:pt x="8100" y="616"/>
                </a:lnTo>
                <a:lnTo>
                  <a:pt x="7957" y="707"/>
                </a:lnTo>
                <a:lnTo>
                  <a:pt x="7833" y="838"/>
                </a:lnTo>
                <a:lnTo>
                  <a:pt x="7620" y="1061"/>
                </a:lnTo>
                <a:lnTo>
                  <a:pt x="7442" y="1336"/>
                </a:lnTo>
                <a:lnTo>
                  <a:pt x="7353" y="1599"/>
                </a:lnTo>
                <a:lnTo>
                  <a:pt x="7318" y="1900"/>
                </a:lnTo>
                <a:lnTo>
                  <a:pt x="7318" y="2175"/>
                </a:lnTo>
                <a:lnTo>
                  <a:pt x="7353" y="2450"/>
                </a:lnTo>
                <a:lnTo>
                  <a:pt x="7442" y="2726"/>
                </a:lnTo>
                <a:lnTo>
                  <a:pt x="7620" y="2975"/>
                </a:lnTo>
                <a:lnTo>
                  <a:pt x="7833" y="3198"/>
                </a:lnTo>
                <a:lnTo>
                  <a:pt x="8064" y="3433"/>
                </a:lnTo>
                <a:lnTo>
                  <a:pt x="8295" y="3630"/>
                </a:lnTo>
                <a:lnTo>
                  <a:pt x="8508" y="3853"/>
                </a:lnTo>
                <a:lnTo>
                  <a:pt x="8686" y="4089"/>
                </a:lnTo>
                <a:lnTo>
                  <a:pt x="8775" y="4312"/>
                </a:lnTo>
                <a:lnTo>
                  <a:pt x="8846" y="4561"/>
                </a:lnTo>
                <a:lnTo>
                  <a:pt x="8846" y="4810"/>
                </a:lnTo>
                <a:lnTo>
                  <a:pt x="8810" y="5059"/>
                </a:lnTo>
                <a:lnTo>
                  <a:pt x="8721" y="5295"/>
                </a:lnTo>
                <a:lnTo>
                  <a:pt x="8579" y="5544"/>
                </a:lnTo>
                <a:lnTo>
                  <a:pt x="8366" y="5766"/>
                </a:lnTo>
                <a:lnTo>
                  <a:pt x="8135" y="5976"/>
                </a:lnTo>
                <a:lnTo>
                  <a:pt x="7833" y="6199"/>
                </a:lnTo>
                <a:lnTo>
                  <a:pt x="7478" y="6369"/>
                </a:lnTo>
                <a:lnTo>
                  <a:pt x="7069" y="6527"/>
                </a:lnTo>
                <a:lnTo>
                  <a:pt x="6590" y="6671"/>
                </a:lnTo>
                <a:lnTo>
                  <a:pt x="6092" y="6802"/>
                </a:lnTo>
                <a:lnTo>
                  <a:pt x="5684" y="6802"/>
                </a:lnTo>
                <a:lnTo>
                  <a:pt x="5133" y="6802"/>
                </a:lnTo>
                <a:lnTo>
                  <a:pt x="4547" y="6802"/>
                </a:lnTo>
                <a:lnTo>
                  <a:pt x="3872" y="6802"/>
                </a:lnTo>
                <a:lnTo>
                  <a:pt x="3144" y="6802"/>
                </a:lnTo>
                <a:lnTo>
                  <a:pt x="2362" y="6802"/>
                </a:lnTo>
                <a:lnTo>
                  <a:pt x="1545" y="6802"/>
                </a:lnTo>
                <a:lnTo>
                  <a:pt x="692" y="6802"/>
                </a:lnTo>
                <a:lnTo>
                  <a:pt x="586" y="7234"/>
                </a:lnTo>
                <a:lnTo>
                  <a:pt x="461" y="7837"/>
                </a:lnTo>
                <a:lnTo>
                  <a:pt x="355" y="8493"/>
                </a:lnTo>
                <a:lnTo>
                  <a:pt x="248" y="9187"/>
                </a:lnTo>
                <a:lnTo>
                  <a:pt x="142" y="9869"/>
                </a:lnTo>
                <a:lnTo>
                  <a:pt x="106" y="10498"/>
                </a:lnTo>
                <a:lnTo>
                  <a:pt x="106" y="10983"/>
                </a:lnTo>
                <a:lnTo>
                  <a:pt x="106" y="11311"/>
                </a:lnTo>
                <a:lnTo>
                  <a:pt x="213" y="11481"/>
                </a:lnTo>
                <a:lnTo>
                  <a:pt x="319" y="11651"/>
                </a:lnTo>
                <a:lnTo>
                  <a:pt x="497" y="11783"/>
                </a:lnTo>
                <a:lnTo>
                  <a:pt x="692" y="11914"/>
                </a:lnTo>
                <a:lnTo>
                  <a:pt x="941" y="12032"/>
                </a:lnTo>
                <a:lnTo>
                  <a:pt x="1207" y="12110"/>
                </a:lnTo>
                <a:lnTo>
                  <a:pt x="1509" y="12189"/>
                </a:lnTo>
                <a:lnTo>
                  <a:pt x="1794" y="12241"/>
                </a:lnTo>
                <a:lnTo>
                  <a:pt x="2131" y="12267"/>
                </a:lnTo>
                <a:lnTo>
                  <a:pt x="2433" y="12281"/>
                </a:lnTo>
                <a:lnTo>
                  <a:pt x="2735" y="12267"/>
                </a:lnTo>
                <a:lnTo>
                  <a:pt x="3055" y="12241"/>
                </a:lnTo>
                <a:lnTo>
                  <a:pt x="3357" y="12189"/>
                </a:lnTo>
                <a:lnTo>
                  <a:pt x="3623" y="12084"/>
                </a:lnTo>
                <a:lnTo>
                  <a:pt x="3872" y="11979"/>
                </a:lnTo>
                <a:lnTo>
                  <a:pt x="4103" y="11861"/>
                </a:lnTo>
                <a:lnTo>
                  <a:pt x="4316" y="11704"/>
                </a:lnTo>
                <a:lnTo>
                  <a:pt x="4582" y="11612"/>
                </a:lnTo>
                <a:lnTo>
                  <a:pt x="4849" y="11533"/>
                </a:lnTo>
                <a:lnTo>
                  <a:pt x="5169" y="11507"/>
                </a:lnTo>
                <a:lnTo>
                  <a:pt x="5506" y="11481"/>
                </a:lnTo>
                <a:lnTo>
                  <a:pt x="5808" y="11507"/>
                </a:lnTo>
                <a:lnTo>
                  <a:pt x="6146" y="11560"/>
                </a:lnTo>
                <a:lnTo>
                  <a:pt x="6501" y="11651"/>
                </a:lnTo>
                <a:lnTo>
                  <a:pt x="6803" y="11783"/>
                </a:lnTo>
                <a:lnTo>
                  <a:pt x="7105" y="11940"/>
                </a:lnTo>
                <a:lnTo>
                  <a:pt x="7353" y="12110"/>
                </a:lnTo>
                <a:lnTo>
                  <a:pt x="7584" y="12333"/>
                </a:lnTo>
                <a:lnTo>
                  <a:pt x="7798" y="12595"/>
                </a:lnTo>
                <a:lnTo>
                  <a:pt x="7922" y="12870"/>
                </a:lnTo>
                <a:lnTo>
                  <a:pt x="8028" y="13198"/>
                </a:lnTo>
                <a:lnTo>
                  <a:pt x="8064" y="13526"/>
                </a:lnTo>
                <a:lnTo>
                  <a:pt x="8028" y="13775"/>
                </a:lnTo>
                <a:lnTo>
                  <a:pt x="7922" y="13998"/>
                </a:lnTo>
                <a:lnTo>
                  <a:pt x="7798" y="14220"/>
                </a:lnTo>
                <a:lnTo>
                  <a:pt x="7584" y="14404"/>
                </a:lnTo>
                <a:lnTo>
                  <a:pt x="7353" y="14574"/>
                </a:lnTo>
                <a:lnTo>
                  <a:pt x="7105" y="14732"/>
                </a:lnTo>
                <a:lnTo>
                  <a:pt x="6803" y="14850"/>
                </a:lnTo>
                <a:lnTo>
                  <a:pt x="6501" y="14954"/>
                </a:lnTo>
                <a:lnTo>
                  <a:pt x="6146" y="15033"/>
                </a:lnTo>
                <a:lnTo>
                  <a:pt x="5808" y="15085"/>
                </a:lnTo>
                <a:lnTo>
                  <a:pt x="5506" y="15085"/>
                </a:lnTo>
                <a:lnTo>
                  <a:pt x="5169" y="15059"/>
                </a:lnTo>
                <a:lnTo>
                  <a:pt x="4849" y="15007"/>
                </a:lnTo>
                <a:lnTo>
                  <a:pt x="4582" y="14902"/>
                </a:lnTo>
                <a:lnTo>
                  <a:pt x="4316" y="14784"/>
                </a:lnTo>
                <a:lnTo>
                  <a:pt x="4103" y="14600"/>
                </a:lnTo>
                <a:lnTo>
                  <a:pt x="3907" y="14430"/>
                </a:lnTo>
                <a:lnTo>
                  <a:pt x="3659" y="14299"/>
                </a:lnTo>
                <a:lnTo>
                  <a:pt x="3428" y="14194"/>
                </a:lnTo>
                <a:lnTo>
                  <a:pt x="3179" y="14129"/>
                </a:lnTo>
                <a:lnTo>
                  <a:pt x="2913" y="14102"/>
                </a:lnTo>
                <a:lnTo>
                  <a:pt x="2646" y="14102"/>
                </a:lnTo>
                <a:lnTo>
                  <a:pt x="2362" y="14129"/>
                </a:lnTo>
                <a:lnTo>
                  <a:pt x="2096" y="14168"/>
                </a:lnTo>
                <a:lnTo>
                  <a:pt x="1811" y="14273"/>
                </a:lnTo>
                <a:lnTo>
                  <a:pt x="1545" y="14378"/>
                </a:lnTo>
                <a:lnTo>
                  <a:pt x="1314" y="14496"/>
                </a:lnTo>
                <a:lnTo>
                  <a:pt x="1065" y="14653"/>
                </a:lnTo>
                <a:lnTo>
                  <a:pt x="870" y="14797"/>
                </a:lnTo>
                <a:lnTo>
                  <a:pt x="657" y="14981"/>
                </a:lnTo>
                <a:lnTo>
                  <a:pt x="497" y="15177"/>
                </a:lnTo>
                <a:lnTo>
                  <a:pt x="390" y="15413"/>
                </a:lnTo>
                <a:lnTo>
                  <a:pt x="284" y="15636"/>
                </a:lnTo>
                <a:lnTo>
                  <a:pt x="248" y="15911"/>
                </a:lnTo>
                <a:lnTo>
                  <a:pt x="284" y="16239"/>
                </a:lnTo>
                <a:lnTo>
                  <a:pt x="319" y="16566"/>
                </a:lnTo>
                <a:lnTo>
                  <a:pt x="497" y="17340"/>
                </a:lnTo>
                <a:lnTo>
                  <a:pt x="692" y="18152"/>
                </a:lnTo>
                <a:lnTo>
                  <a:pt x="799" y="18559"/>
                </a:lnTo>
                <a:lnTo>
                  <a:pt x="905" y="18978"/>
                </a:lnTo>
                <a:lnTo>
                  <a:pt x="959" y="19384"/>
                </a:lnTo>
                <a:lnTo>
                  <a:pt x="994" y="19791"/>
                </a:lnTo>
                <a:lnTo>
                  <a:pt x="994" y="20132"/>
                </a:lnTo>
                <a:lnTo>
                  <a:pt x="959" y="20485"/>
                </a:lnTo>
                <a:lnTo>
                  <a:pt x="941" y="20669"/>
                </a:lnTo>
                <a:lnTo>
                  <a:pt x="870" y="20813"/>
                </a:lnTo>
                <a:lnTo>
                  <a:pt x="799" y="20970"/>
                </a:lnTo>
                <a:lnTo>
                  <a:pt x="692" y="21088"/>
                </a:lnTo>
                <a:lnTo>
                  <a:pt x="1474" y="20997"/>
                </a:lnTo>
                <a:lnTo>
                  <a:pt x="2291" y="20866"/>
                </a:lnTo>
                <a:lnTo>
                  <a:pt x="3108" y="20787"/>
                </a:lnTo>
                <a:lnTo>
                  <a:pt x="3907" y="20721"/>
                </a:lnTo>
                <a:lnTo>
                  <a:pt x="4653" y="20695"/>
                </a:lnTo>
                <a:lnTo>
                  <a:pt x="5364" y="20695"/>
                </a:lnTo>
                <a:lnTo>
                  <a:pt x="5701" y="20721"/>
                </a:lnTo>
                <a:lnTo>
                  <a:pt x="6057" y="20761"/>
                </a:lnTo>
                <a:lnTo>
                  <a:pt x="6323" y="20813"/>
                </a:lnTo>
                <a:lnTo>
                  <a:pt x="6625" y="20892"/>
                </a:lnTo>
                <a:close/>
              </a:path>
            </a:pathLst>
          </a:custGeom>
          <a:solidFill>
            <a:srgbClr val="FCA304"/>
          </a:solidFill>
          <a:ln w="57150">
            <a:solidFill>
              <a:srgbClr val="FFFFFF"/>
            </a:solidFill>
            <a:miter lim="800000"/>
            <a:headEnd/>
            <a:tailEnd/>
          </a:ln>
          <a:effectLst/>
        </p:spPr>
        <p:txBody>
          <a:bodyPr/>
          <a:lstStyle/>
          <a:p>
            <a:endParaRPr lang="zh-CN" altLang="en-US" dirty="0">
              <a:latin typeface="微软雅黑" pitchFamily="34" charset="-122"/>
              <a:ea typeface="微软雅黑" pitchFamily="34" charset="-122"/>
            </a:endParaRPr>
          </a:p>
        </p:txBody>
      </p:sp>
      <p:sp>
        <p:nvSpPr>
          <p:cNvPr id="20" name="Puzzle2"/>
          <p:cNvSpPr>
            <a:spLocks noEditPoints="1" noChangeArrowheads="1"/>
          </p:cNvSpPr>
          <p:nvPr/>
        </p:nvSpPr>
        <p:spPr bwMode="gray">
          <a:xfrm>
            <a:off x="5211844" y="3796943"/>
            <a:ext cx="3094522" cy="2097946"/>
          </a:xfrm>
          <a:custGeom>
            <a:avLst/>
            <a:gdLst>
              <a:gd name="T0" fmla="*/ 11 w 21600"/>
              <a:gd name="T1" fmla="*/ 13386 h 21600"/>
              <a:gd name="T2" fmla="*/ 4202 w 21600"/>
              <a:gd name="T3" fmla="*/ 21161 h 21600"/>
              <a:gd name="T4" fmla="*/ 10400 w 21600"/>
              <a:gd name="T5" fmla="*/ 13909 h 21600"/>
              <a:gd name="T6" fmla="*/ 16821 w 21600"/>
              <a:gd name="T7" fmla="*/ 21190 h 21600"/>
              <a:gd name="T8" fmla="*/ 21600 w 21600"/>
              <a:gd name="T9" fmla="*/ 15083 h 21600"/>
              <a:gd name="T10" fmla="*/ 16889 w 21600"/>
              <a:gd name="T11" fmla="*/ 5739 h 21600"/>
              <a:gd name="T12" fmla="*/ 10800 w 21600"/>
              <a:gd name="T13" fmla="*/ 28 h 21600"/>
              <a:gd name="T14" fmla="*/ 4202 w 21600"/>
              <a:gd name="T15" fmla="*/ 5894 h 21600"/>
              <a:gd name="T16" fmla="*/ 5388 w 21600"/>
              <a:gd name="T17" fmla="*/ 6742 h 21600"/>
              <a:gd name="T18" fmla="*/ 16177 w 21600"/>
              <a:gd name="T19" fmla="*/ 20441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4247" y="12354"/>
                </a:moveTo>
                <a:lnTo>
                  <a:pt x="4134" y="12468"/>
                </a:lnTo>
                <a:lnTo>
                  <a:pt x="4010" y="12581"/>
                </a:lnTo>
                <a:lnTo>
                  <a:pt x="3897" y="12637"/>
                </a:lnTo>
                <a:lnTo>
                  <a:pt x="3773" y="12694"/>
                </a:lnTo>
                <a:lnTo>
                  <a:pt x="3637" y="12694"/>
                </a:lnTo>
                <a:lnTo>
                  <a:pt x="3524" y="12694"/>
                </a:lnTo>
                <a:lnTo>
                  <a:pt x="3400" y="12665"/>
                </a:lnTo>
                <a:lnTo>
                  <a:pt x="3287" y="12609"/>
                </a:lnTo>
                <a:lnTo>
                  <a:pt x="3027" y="12496"/>
                </a:lnTo>
                <a:lnTo>
                  <a:pt x="2790" y="12340"/>
                </a:lnTo>
                <a:lnTo>
                  <a:pt x="2530" y="12142"/>
                </a:lnTo>
                <a:lnTo>
                  <a:pt x="2293" y="11987"/>
                </a:lnTo>
                <a:lnTo>
                  <a:pt x="2033" y="11817"/>
                </a:lnTo>
                <a:lnTo>
                  <a:pt x="1773" y="11676"/>
                </a:lnTo>
                <a:lnTo>
                  <a:pt x="1638" y="11662"/>
                </a:lnTo>
                <a:lnTo>
                  <a:pt x="1513" y="11634"/>
                </a:lnTo>
                <a:lnTo>
                  <a:pt x="1378" y="11634"/>
                </a:lnTo>
                <a:lnTo>
                  <a:pt x="1253" y="11634"/>
                </a:lnTo>
                <a:lnTo>
                  <a:pt x="1118" y="11662"/>
                </a:lnTo>
                <a:lnTo>
                  <a:pt x="971" y="11732"/>
                </a:lnTo>
                <a:lnTo>
                  <a:pt x="835" y="11817"/>
                </a:lnTo>
                <a:lnTo>
                  <a:pt x="711" y="11959"/>
                </a:lnTo>
                <a:lnTo>
                  <a:pt x="553" y="12086"/>
                </a:lnTo>
                <a:lnTo>
                  <a:pt x="429" y="12284"/>
                </a:lnTo>
                <a:lnTo>
                  <a:pt x="271" y="12524"/>
                </a:lnTo>
                <a:lnTo>
                  <a:pt x="146" y="12793"/>
                </a:lnTo>
                <a:lnTo>
                  <a:pt x="79" y="12962"/>
                </a:lnTo>
                <a:lnTo>
                  <a:pt x="33" y="13146"/>
                </a:lnTo>
                <a:lnTo>
                  <a:pt x="11" y="13386"/>
                </a:lnTo>
                <a:lnTo>
                  <a:pt x="11" y="13641"/>
                </a:lnTo>
                <a:lnTo>
                  <a:pt x="33" y="13881"/>
                </a:lnTo>
                <a:lnTo>
                  <a:pt x="101" y="14150"/>
                </a:lnTo>
                <a:lnTo>
                  <a:pt x="192" y="14404"/>
                </a:lnTo>
                <a:lnTo>
                  <a:pt x="293" y="14645"/>
                </a:lnTo>
                <a:lnTo>
                  <a:pt x="451" y="14857"/>
                </a:lnTo>
                <a:lnTo>
                  <a:pt x="621" y="15054"/>
                </a:lnTo>
                <a:lnTo>
                  <a:pt x="734" y="15125"/>
                </a:lnTo>
                <a:lnTo>
                  <a:pt x="835" y="15210"/>
                </a:lnTo>
                <a:lnTo>
                  <a:pt x="948" y="15267"/>
                </a:lnTo>
                <a:lnTo>
                  <a:pt x="1084" y="15323"/>
                </a:lnTo>
                <a:lnTo>
                  <a:pt x="1208" y="15351"/>
                </a:lnTo>
                <a:lnTo>
                  <a:pt x="1355" y="15380"/>
                </a:lnTo>
                <a:lnTo>
                  <a:pt x="1513" y="15380"/>
                </a:lnTo>
                <a:lnTo>
                  <a:pt x="1683" y="15380"/>
                </a:lnTo>
                <a:lnTo>
                  <a:pt x="1864" y="15351"/>
                </a:lnTo>
                <a:lnTo>
                  <a:pt x="2033" y="15323"/>
                </a:lnTo>
                <a:lnTo>
                  <a:pt x="2225" y="15238"/>
                </a:lnTo>
                <a:lnTo>
                  <a:pt x="2428" y="15153"/>
                </a:lnTo>
                <a:lnTo>
                  <a:pt x="2745" y="15026"/>
                </a:lnTo>
                <a:lnTo>
                  <a:pt x="3005" y="14913"/>
                </a:lnTo>
                <a:lnTo>
                  <a:pt x="3264" y="14828"/>
                </a:lnTo>
                <a:lnTo>
                  <a:pt x="3513" y="14800"/>
                </a:lnTo>
                <a:lnTo>
                  <a:pt x="3615" y="14828"/>
                </a:lnTo>
                <a:lnTo>
                  <a:pt x="3728" y="14857"/>
                </a:lnTo>
                <a:lnTo>
                  <a:pt x="3807" y="14913"/>
                </a:lnTo>
                <a:lnTo>
                  <a:pt x="3920" y="14998"/>
                </a:lnTo>
                <a:lnTo>
                  <a:pt x="4010" y="15097"/>
                </a:lnTo>
                <a:lnTo>
                  <a:pt x="4089" y="15238"/>
                </a:lnTo>
                <a:lnTo>
                  <a:pt x="4179" y="15408"/>
                </a:lnTo>
                <a:lnTo>
                  <a:pt x="4247" y="15620"/>
                </a:lnTo>
                <a:lnTo>
                  <a:pt x="4326" y="15860"/>
                </a:lnTo>
                <a:lnTo>
                  <a:pt x="4394" y="16129"/>
                </a:lnTo>
                <a:lnTo>
                  <a:pt x="4439" y="16440"/>
                </a:lnTo>
                <a:lnTo>
                  <a:pt x="4507" y="16737"/>
                </a:lnTo>
                <a:lnTo>
                  <a:pt x="4552" y="17090"/>
                </a:lnTo>
                <a:lnTo>
                  <a:pt x="4575" y="17443"/>
                </a:lnTo>
                <a:lnTo>
                  <a:pt x="4586" y="17825"/>
                </a:lnTo>
                <a:lnTo>
                  <a:pt x="4586" y="18193"/>
                </a:lnTo>
                <a:lnTo>
                  <a:pt x="4586" y="18574"/>
                </a:lnTo>
                <a:lnTo>
                  <a:pt x="4586" y="18984"/>
                </a:lnTo>
                <a:lnTo>
                  <a:pt x="4552" y="19366"/>
                </a:lnTo>
                <a:lnTo>
                  <a:pt x="4507" y="19748"/>
                </a:lnTo>
                <a:lnTo>
                  <a:pt x="4462" y="20129"/>
                </a:lnTo>
                <a:lnTo>
                  <a:pt x="4371" y="20483"/>
                </a:lnTo>
                <a:lnTo>
                  <a:pt x="4292" y="20836"/>
                </a:lnTo>
                <a:lnTo>
                  <a:pt x="4202" y="21161"/>
                </a:lnTo>
                <a:lnTo>
                  <a:pt x="4744" y="21161"/>
                </a:lnTo>
                <a:lnTo>
                  <a:pt x="5264" y="21161"/>
                </a:lnTo>
                <a:lnTo>
                  <a:pt x="5784" y="21161"/>
                </a:lnTo>
                <a:lnTo>
                  <a:pt x="6235" y="21161"/>
                </a:lnTo>
                <a:lnTo>
                  <a:pt x="6676" y="21161"/>
                </a:lnTo>
                <a:lnTo>
                  <a:pt x="7060" y="21161"/>
                </a:lnTo>
                <a:lnTo>
                  <a:pt x="7410" y="21161"/>
                </a:lnTo>
                <a:lnTo>
                  <a:pt x="7670" y="21161"/>
                </a:lnTo>
                <a:lnTo>
                  <a:pt x="8020" y="21020"/>
                </a:lnTo>
                <a:lnTo>
                  <a:pt x="8303" y="20893"/>
                </a:lnTo>
                <a:lnTo>
                  <a:pt x="8563" y="20695"/>
                </a:lnTo>
                <a:lnTo>
                  <a:pt x="8800" y="20511"/>
                </a:lnTo>
                <a:lnTo>
                  <a:pt x="8969" y="20285"/>
                </a:lnTo>
                <a:lnTo>
                  <a:pt x="9150" y="20045"/>
                </a:lnTo>
                <a:lnTo>
                  <a:pt x="9252" y="19804"/>
                </a:lnTo>
                <a:lnTo>
                  <a:pt x="9342" y="19550"/>
                </a:lnTo>
                <a:lnTo>
                  <a:pt x="9410" y="19281"/>
                </a:lnTo>
                <a:lnTo>
                  <a:pt x="9433" y="19013"/>
                </a:lnTo>
                <a:lnTo>
                  <a:pt x="9433" y="18744"/>
                </a:lnTo>
                <a:lnTo>
                  <a:pt x="9387" y="18504"/>
                </a:lnTo>
                <a:lnTo>
                  <a:pt x="9320" y="18221"/>
                </a:lnTo>
                <a:lnTo>
                  <a:pt x="9207" y="17981"/>
                </a:lnTo>
                <a:lnTo>
                  <a:pt x="9105" y="17740"/>
                </a:lnTo>
                <a:lnTo>
                  <a:pt x="8924" y="17514"/>
                </a:lnTo>
                <a:lnTo>
                  <a:pt x="8777" y="17274"/>
                </a:lnTo>
                <a:lnTo>
                  <a:pt x="8642" y="17034"/>
                </a:lnTo>
                <a:lnTo>
                  <a:pt x="8563" y="16765"/>
                </a:lnTo>
                <a:lnTo>
                  <a:pt x="8472" y="16468"/>
                </a:lnTo>
                <a:lnTo>
                  <a:pt x="8450" y="16157"/>
                </a:lnTo>
                <a:lnTo>
                  <a:pt x="8450" y="15860"/>
                </a:lnTo>
                <a:lnTo>
                  <a:pt x="8472" y="15563"/>
                </a:lnTo>
                <a:lnTo>
                  <a:pt x="8540" y="15267"/>
                </a:lnTo>
                <a:lnTo>
                  <a:pt x="8642" y="14998"/>
                </a:lnTo>
                <a:lnTo>
                  <a:pt x="8777" y="14729"/>
                </a:lnTo>
                <a:lnTo>
                  <a:pt x="8868" y="14616"/>
                </a:lnTo>
                <a:lnTo>
                  <a:pt x="8969" y="14475"/>
                </a:lnTo>
                <a:lnTo>
                  <a:pt x="9060" y="14376"/>
                </a:lnTo>
                <a:lnTo>
                  <a:pt x="9184" y="14291"/>
                </a:lnTo>
                <a:lnTo>
                  <a:pt x="9297" y="14206"/>
                </a:lnTo>
                <a:lnTo>
                  <a:pt x="9433" y="14121"/>
                </a:lnTo>
                <a:lnTo>
                  <a:pt x="9579" y="14051"/>
                </a:lnTo>
                <a:lnTo>
                  <a:pt x="9726" y="13994"/>
                </a:lnTo>
                <a:lnTo>
                  <a:pt x="9884" y="13938"/>
                </a:lnTo>
                <a:lnTo>
                  <a:pt x="10054" y="13909"/>
                </a:lnTo>
                <a:lnTo>
                  <a:pt x="10257" y="13881"/>
                </a:lnTo>
                <a:lnTo>
                  <a:pt x="10449" y="13881"/>
                </a:lnTo>
                <a:lnTo>
                  <a:pt x="10664" y="13881"/>
                </a:lnTo>
                <a:lnTo>
                  <a:pt x="10856" y="13909"/>
                </a:lnTo>
                <a:lnTo>
                  <a:pt x="11037" y="13966"/>
                </a:lnTo>
                <a:lnTo>
                  <a:pt x="11206" y="14023"/>
                </a:lnTo>
                <a:lnTo>
                  <a:pt x="11353" y="14093"/>
                </a:lnTo>
                <a:lnTo>
                  <a:pt x="11511" y="14178"/>
                </a:lnTo>
                <a:lnTo>
                  <a:pt x="11635" y="14263"/>
                </a:lnTo>
                <a:lnTo>
                  <a:pt x="11748" y="14376"/>
                </a:lnTo>
                <a:lnTo>
                  <a:pt x="11861" y="14475"/>
                </a:lnTo>
                <a:lnTo>
                  <a:pt x="11941" y="14616"/>
                </a:lnTo>
                <a:lnTo>
                  <a:pt x="12031" y="14758"/>
                </a:lnTo>
                <a:lnTo>
                  <a:pt x="12099" y="14885"/>
                </a:lnTo>
                <a:lnTo>
                  <a:pt x="12200" y="15210"/>
                </a:lnTo>
                <a:lnTo>
                  <a:pt x="12268" y="15507"/>
                </a:lnTo>
                <a:lnTo>
                  <a:pt x="12291" y="15832"/>
                </a:lnTo>
                <a:lnTo>
                  <a:pt x="12291" y="16157"/>
                </a:lnTo>
                <a:lnTo>
                  <a:pt x="12246" y="16482"/>
                </a:lnTo>
                <a:lnTo>
                  <a:pt x="12178" y="16807"/>
                </a:lnTo>
                <a:lnTo>
                  <a:pt x="12099" y="17090"/>
                </a:lnTo>
                <a:lnTo>
                  <a:pt x="12008" y="17330"/>
                </a:lnTo>
                <a:lnTo>
                  <a:pt x="11884" y="17542"/>
                </a:lnTo>
                <a:lnTo>
                  <a:pt x="11748" y="17712"/>
                </a:lnTo>
                <a:lnTo>
                  <a:pt x="11613" y="17839"/>
                </a:lnTo>
                <a:lnTo>
                  <a:pt x="11489" y="18037"/>
                </a:lnTo>
                <a:lnTo>
                  <a:pt x="11398" y="18221"/>
                </a:lnTo>
                <a:lnTo>
                  <a:pt x="11319" y="18447"/>
                </a:lnTo>
                <a:lnTo>
                  <a:pt x="11251" y="18659"/>
                </a:lnTo>
                <a:lnTo>
                  <a:pt x="11206" y="18900"/>
                </a:lnTo>
                <a:lnTo>
                  <a:pt x="11184" y="19154"/>
                </a:lnTo>
                <a:lnTo>
                  <a:pt x="11184" y="19423"/>
                </a:lnTo>
                <a:lnTo>
                  <a:pt x="11229" y="19663"/>
                </a:lnTo>
                <a:lnTo>
                  <a:pt x="11297" y="19903"/>
                </a:lnTo>
                <a:lnTo>
                  <a:pt x="11376" y="20158"/>
                </a:lnTo>
                <a:lnTo>
                  <a:pt x="11511" y="20398"/>
                </a:lnTo>
                <a:lnTo>
                  <a:pt x="11681" y="20610"/>
                </a:lnTo>
                <a:lnTo>
                  <a:pt x="11884" y="20808"/>
                </a:lnTo>
                <a:lnTo>
                  <a:pt x="12121" y="20992"/>
                </a:lnTo>
                <a:lnTo>
                  <a:pt x="12404" y="21161"/>
                </a:lnTo>
                <a:lnTo>
                  <a:pt x="12528" y="21190"/>
                </a:lnTo>
                <a:lnTo>
                  <a:pt x="12856" y="21274"/>
                </a:lnTo>
                <a:lnTo>
                  <a:pt x="13330" y="21373"/>
                </a:lnTo>
                <a:lnTo>
                  <a:pt x="13963" y="21486"/>
                </a:lnTo>
                <a:lnTo>
                  <a:pt x="14313" y="21543"/>
                </a:lnTo>
                <a:lnTo>
                  <a:pt x="14652" y="21571"/>
                </a:lnTo>
                <a:lnTo>
                  <a:pt x="15025" y="21600"/>
                </a:lnTo>
                <a:lnTo>
                  <a:pt x="15409" y="21600"/>
                </a:lnTo>
                <a:lnTo>
                  <a:pt x="15782" y="21600"/>
                </a:lnTo>
                <a:lnTo>
                  <a:pt x="16177" y="21571"/>
                </a:lnTo>
                <a:lnTo>
                  <a:pt x="16516" y="21486"/>
                </a:lnTo>
                <a:lnTo>
                  <a:pt x="16889" y="21402"/>
                </a:lnTo>
                <a:lnTo>
                  <a:pt x="16821" y="21190"/>
                </a:lnTo>
                <a:lnTo>
                  <a:pt x="16776" y="20935"/>
                </a:lnTo>
                <a:lnTo>
                  <a:pt x="16742" y="20667"/>
                </a:lnTo>
                <a:lnTo>
                  <a:pt x="16719" y="20370"/>
                </a:lnTo>
                <a:lnTo>
                  <a:pt x="16697" y="19719"/>
                </a:lnTo>
                <a:lnTo>
                  <a:pt x="16697" y="19013"/>
                </a:lnTo>
                <a:lnTo>
                  <a:pt x="16719" y="18306"/>
                </a:lnTo>
                <a:lnTo>
                  <a:pt x="16753" y="17599"/>
                </a:lnTo>
                <a:lnTo>
                  <a:pt x="16821" y="16949"/>
                </a:lnTo>
                <a:lnTo>
                  <a:pt x="16889" y="16383"/>
                </a:lnTo>
                <a:lnTo>
                  <a:pt x="16934" y="16129"/>
                </a:lnTo>
                <a:lnTo>
                  <a:pt x="17002" y="15945"/>
                </a:lnTo>
                <a:lnTo>
                  <a:pt x="17081" y="15790"/>
                </a:lnTo>
                <a:lnTo>
                  <a:pt x="17194" y="15648"/>
                </a:lnTo>
                <a:lnTo>
                  <a:pt x="17318" y="15563"/>
                </a:lnTo>
                <a:lnTo>
                  <a:pt x="17453" y="15507"/>
                </a:lnTo>
                <a:lnTo>
                  <a:pt x="17600" y="15450"/>
                </a:lnTo>
                <a:lnTo>
                  <a:pt x="17758" y="15450"/>
                </a:lnTo>
                <a:lnTo>
                  <a:pt x="17905" y="15479"/>
                </a:lnTo>
                <a:lnTo>
                  <a:pt x="18064" y="15535"/>
                </a:lnTo>
                <a:lnTo>
                  <a:pt x="18233" y="15620"/>
                </a:lnTo>
                <a:lnTo>
                  <a:pt x="18380" y="15733"/>
                </a:lnTo>
                <a:lnTo>
                  <a:pt x="18561" y="15832"/>
                </a:lnTo>
                <a:lnTo>
                  <a:pt x="18707" y="15973"/>
                </a:lnTo>
                <a:lnTo>
                  <a:pt x="18866" y="16129"/>
                </a:lnTo>
                <a:lnTo>
                  <a:pt x="18990" y="16327"/>
                </a:lnTo>
                <a:lnTo>
                  <a:pt x="19125" y="16482"/>
                </a:lnTo>
                <a:lnTo>
                  <a:pt x="19295" y="16624"/>
                </a:lnTo>
                <a:lnTo>
                  <a:pt x="19464" y="16737"/>
                </a:lnTo>
                <a:lnTo>
                  <a:pt x="19668" y="16807"/>
                </a:lnTo>
                <a:lnTo>
                  <a:pt x="19860" y="16836"/>
                </a:lnTo>
                <a:lnTo>
                  <a:pt x="20052" y="16864"/>
                </a:lnTo>
                <a:lnTo>
                  <a:pt x="20266" y="16836"/>
                </a:lnTo>
                <a:lnTo>
                  <a:pt x="20470" y="16793"/>
                </a:lnTo>
                <a:lnTo>
                  <a:pt x="20662" y="16708"/>
                </a:lnTo>
                <a:lnTo>
                  <a:pt x="20854" y="16567"/>
                </a:lnTo>
                <a:lnTo>
                  <a:pt x="21035" y="16412"/>
                </a:lnTo>
                <a:lnTo>
                  <a:pt x="21182" y="16214"/>
                </a:lnTo>
                <a:lnTo>
                  <a:pt x="21340" y="16002"/>
                </a:lnTo>
                <a:lnTo>
                  <a:pt x="21441" y="15733"/>
                </a:lnTo>
                <a:lnTo>
                  <a:pt x="21532" y="15436"/>
                </a:lnTo>
                <a:lnTo>
                  <a:pt x="21600" y="15083"/>
                </a:lnTo>
                <a:lnTo>
                  <a:pt x="21600" y="14885"/>
                </a:lnTo>
                <a:lnTo>
                  <a:pt x="21600" y="14729"/>
                </a:lnTo>
                <a:lnTo>
                  <a:pt x="21600" y="14531"/>
                </a:lnTo>
                <a:lnTo>
                  <a:pt x="21577" y="14376"/>
                </a:lnTo>
                <a:lnTo>
                  <a:pt x="21532" y="14206"/>
                </a:lnTo>
                <a:lnTo>
                  <a:pt x="21487" y="14051"/>
                </a:lnTo>
                <a:lnTo>
                  <a:pt x="21419" y="13909"/>
                </a:lnTo>
                <a:lnTo>
                  <a:pt x="21351" y="13768"/>
                </a:lnTo>
                <a:lnTo>
                  <a:pt x="21204" y="13500"/>
                </a:lnTo>
                <a:lnTo>
                  <a:pt x="21035" y="13287"/>
                </a:lnTo>
                <a:lnTo>
                  <a:pt x="20809" y="13090"/>
                </a:lnTo>
                <a:lnTo>
                  <a:pt x="20594" y="12962"/>
                </a:lnTo>
                <a:lnTo>
                  <a:pt x="20357" y="12821"/>
                </a:lnTo>
                <a:lnTo>
                  <a:pt x="20120" y="12764"/>
                </a:lnTo>
                <a:lnTo>
                  <a:pt x="19882" y="12708"/>
                </a:lnTo>
                <a:lnTo>
                  <a:pt x="19645" y="12736"/>
                </a:lnTo>
                <a:lnTo>
                  <a:pt x="19430" y="12793"/>
                </a:lnTo>
                <a:lnTo>
                  <a:pt x="19227" y="12906"/>
                </a:lnTo>
                <a:lnTo>
                  <a:pt x="19148" y="12962"/>
                </a:lnTo>
                <a:lnTo>
                  <a:pt x="19058" y="13047"/>
                </a:lnTo>
                <a:lnTo>
                  <a:pt x="18990" y="13146"/>
                </a:lnTo>
                <a:lnTo>
                  <a:pt x="18911" y="13259"/>
                </a:lnTo>
                <a:lnTo>
                  <a:pt x="18775" y="13471"/>
                </a:lnTo>
                <a:lnTo>
                  <a:pt x="18628" y="13641"/>
                </a:lnTo>
                <a:lnTo>
                  <a:pt x="18470" y="13740"/>
                </a:lnTo>
                <a:lnTo>
                  <a:pt x="18301" y="13825"/>
                </a:lnTo>
                <a:lnTo>
                  <a:pt x="18143" y="13853"/>
                </a:lnTo>
                <a:lnTo>
                  <a:pt x="17973" y="13881"/>
                </a:lnTo>
                <a:lnTo>
                  <a:pt x="17804" y="13853"/>
                </a:lnTo>
                <a:lnTo>
                  <a:pt x="17646" y="13796"/>
                </a:lnTo>
                <a:lnTo>
                  <a:pt x="17499" y="13726"/>
                </a:lnTo>
                <a:lnTo>
                  <a:pt x="17341" y="13641"/>
                </a:lnTo>
                <a:lnTo>
                  <a:pt x="17216" y="13528"/>
                </a:lnTo>
                <a:lnTo>
                  <a:pt x="17103" y="13386"/>
                </a:lnTo>
                <a:lnTo>
                  <a:pt x="17024" y="13259"/>
                </a:lnTo>
                <a:lnTo>
                  <a:pt x="16934" y="13118"/>
                </a:lnTo>
                <a:lnTo>
                  <a:pt x="16889" y="12991"/>
                </a:lnTo>
                <a:lnTo>
                  <a:pt x="16889" y="12849"/>
                </a:lnTo>
                <a:lnTo>
                  <a:pt x="16889" y="12383"/>
                </a:lnTo>
                <a:lnTo>
                  <a:pt x="16889" y="11662"/>
                </a:lnTo>
                <a:lnTo>
                  <a:pt x="16889" y="10701"/>
                </a:lnTo>
                <a:lnTo>
                  <a:pt x="16889" y="9640"/>
                </a:lnTo>
                <a:lnTo>
                  <a:pt x="16889" y="8566"/>
                </a:lnTo>
                <a:lnTo>
                  <a:pt x="16889" y="7478"/>
                </a:lnTo>
                <a:lnTo>
                  <a:pt x="16889" y="6502"/>
                </a:lnTo>
                <a:lnTo>
                  <a:pt x="16889" y="5739"/>
                </a:lnTo>
                <a:lnTo>
                  <a:pt x="16674" y="5894"/>
                </a:lnTo>
                <a:lnTo>
                  <a:pt x="16414" y="6036"/>
                </a:lnTo>
                <a:lnTo>
                  <a:pt x="16154" y="6177"/>
                </a:lnTo>
                <a:lnTo>
                  <a:pt x="15849" y="6248"/>
                </a:lnTo>
                <a:lnTo>
                  <a:pt x="15544" y="6304"/>
                </a:lnTo>
                <a:lnTo>
                  <a:pt x="15217" y="6332"/>
                </a:lnTo>
                <a:lnTo>
                  <a:pt x="14866" y="6361"/>
                </a:lnTo>
                <a:lnTo>
                  <a:pt x="14550" y="6361"/>
                </a:lnTo>
                <a:lnTo>
                  <a:pt x="14200" y="6332"/>
                </a:lnTo>
                <a:lnTo>
                  <a:pt x="13850" y="6276"/>
                </a:lnTo>
                <a:lnTo>
                  <a:pt x="13522" y="6219"/>
                </a:lnTo>
                <a:lnTo>
                  <a:pt x="13206" y="6149"/>
                </a:lnTo>
                <a:lnTo>
                  <a:pt x="12901" y="6064"/>
                </a:lnTo>
                <a:lnTo>
                  <a:pt x="12618" y="5951"/>
                </a:lnTo>
                <a:lnTo>
                  <a:pt x="12358" y="5838"/>
                </a:lnTo>
                <a:lnTo>
                  <a:pt x="12121" y="5739"/>
                </a:lnTo>
                <a:lnTo>
                  <a:pt x="11941" y="5626"/>
                </a:lnTo>
                <a:lnTo>
                  <a:pt x="11794" y="5513"/>
                </a:lnTo>
                <a:lnTo>
                  <a:pt x="11658" y="5414"/>
                </a:lnTo>
                <a:lnTo>
                  <a:pt x="11556" y="5301"/>
                </a:lnTo>
                <a:lnTo>
                  <a:pt x="11466" y="5187"/>
                </a:lnTo>
                <a:lnTo>
                  <a:pt x="11398" y="5089"/>
                </a:lnTo>
                <a:lnTo>
                  <a:pt x="11376" y="4947"/>
                </a:lnTo>
                <a:lnTo>
                  <a:pt x="11353" y="4834"/>
                </a:lnTo>
                <a:lnTo>
                  <a:pt x="11353" y="4707"/>
                </a:lnTo>
                <a:lnTo>
                  <a:pt x="11376" y="4565"/>
                </a:lnTo>
                <a:lnTo>
                  <a:pt x="11443" y="4410"/>
                </a:lnTo>
                <a:lnTo>
                  <a:pt x="11511" y="4240"/>
                </a:lnTo>
                <a:lnTo>
                  <a:pt x="11703" y="3887"/>
                </a:lnTo>
                <a:lnTo>
                  <a:pt x="11986" y="3505"/>
                </a:lnTo>
                <a:lnTo>
                  <a:pt x="12144" y="3265"/>
                </a:lnTo>
                <a:lnTo>
                  <a:pt x="12246" y="3025"/>
                </a:lnTo>
                <a:lnTo>
                  <a:pt x="12336" y="2756"/>
                </a:lnTo>
                <a:lnTo>
                  <a:pt x="12404" y="2445"/>
                </a:lnTo>
                <a:lnTo>
                  <a:pt x="12438" y="2176"/>
                </a:lnTo>
                <a:lnTo>
                  <a:pt x="12438" y="1880"/>
                </a:lnTo>
                <a:lnTo>
                  <a:pt x="12404" y="1583"/>
                </a:lnTo>
                <a:lnTo>
                  <a:pt x="12336" y="1314"/>
                </a:lnTo>
                <a:lnTo>
                  <a:pt x="12246" y="1046"/>
                </a:lnTo>
                <a:lnTo>
                  <a:pt x="12099" y="791"/>
                </a:lnTo>
                <a:lnTo>
                  <a:pt x="12008" y="692"/>
                </a:lnTo>
                <a:lnTo>
                  <a:pt x="11918" y="579"/>
                </a:lnTo>
                <a:lnTo>
                  <a:pt x="11816" y="466"/>
                </a:lnTo>
                <a:lnTo>
                  <a:pt x="11703" y="381"/>
                </a:lnTo>
                <a:lnTo>
                  <a:pt x="11579" y="310"/>
                </a:lnTo>
                <a:lnTo>
                  <a:pt x="11443" y="226"/>
                </a:lnTo>
                <a:lnTo>
                  <a:pt x="11297" y="169"/>
                </a:lnTo>
                <a:lnTo>
                  <a:pt x="11138" y="113"/>
                </a:lnTo>
                <a:lnTo>
                  <a:pt x="10969" y="56"/>
                </a:lnTo>
                <a:lnTo>
                  <a:pt x="10800" y="28"/>
                </a:lnTo>
                <a:lnTo>
                  <a:pt x="10619" y="28"/>
                </a:lnTo>
                <a:lnTo>
                  <a:pt x="10404" y="28"/>
                </a:lnTo>
                <a:lnTo>
                  <a:pt x="10257" y="28"/>
                </a:lnTo>
                <a:lnTo>
                  <a:pt x="10076" y="56"/>
                </a:lnTo>
                <a:lnTo>
                  <a:pt x="9952" y="84"/>
                </a:lnTo>
                <a:lnTo>
                  <a:pt x="9794" y="141"/>
                </a:lnTo>
                <a:lnTo>
                  <a:pt x="9692" y="226"/>
                </a:lnTo>
                <a:lnTo>
                  <a:pt x="9557" y="282"/>
                </a:lnTo>
                <a:lnTo>
                  <a:pt x="9455" y="381"/>
                </a:lnTo>
                <a:lnTo>
                  <a:pt x="9365" y="466"/>
                </a:lnTo>
                <a:lnTo>
                  <a:pt x="9274" y="579"/>
                </a:lnTo>
                <a:lnTo>
                  <a:pt x="9184" y="692"/>
                </a:lnTo>
                <a:lnTo>
                  <a:pt x="9128" y="791"/>
                </a:lnTo>
                <a:lnTo>
                  <a:pt x="9060" y="932"/>
                </a:lnTo>
                <a:lnTo>
                  <a:pt x="8969" y="1201"/>
                </a:lnTo>
                <a:lnTo>
                  <a:pt x="8913" y="1498"/>
                </a:lnTo>
                <a:lnTo>
                  <a:pt x="8890" y="1795"/>
                </a:lnTo>
                <a:lnTo>
                  <a:pt x="8890" y="2120"/>
                </a:lnTo>
                <a:lnTo>
                  <a:pt x="8913" y="2445"/>
                </a:lnTo>
                <a:lnTo>
                  <a:pt x="8969" y="2756"/>
                </a:lnTo>
                <a:lnTo>
                  <a:pt x="9060" y="3081"/>
                </a:lnTo>
                <a:lnTo>
                  <a:pt x="9173" y="3378"/>
                </a:lnTo>
                <a:lnTo>
                  <a:pt x="9297" y="3647"/>
                </a:lnTo>
                <a:lnTo>
                  <a:pt x="9466" y="3887"/>
                </a:lnTo>
                <a:lnTo>
                  <a:pt x="9579" y="4085"/>
                </a:lnTo>
                <a:lnTo>
                  <a:pt x="9670" y="4269"/>
                </a:lnTo>
                <a:lnTo>
                  <a:pt x="9726" y="4467"/>
                </a:lnTo>
                <a:lnTo>
                  <a:pt x="9771" y="4650"/>
                </a:lnTo>
                <a:lnTo>
                  <a:pt x="9771" y="4834"/>
                </a:lnTo>
                <a:lnTo>
                  <a:pt x="9749" y="5032"/>
                </a:lnTo>
                <a:lnTo>
                  <a:pt x="9715" y="5216"/>
                </a:lnTo>
                <a:lnTo>
                  <a:pt x="9625" y="5385"/>
                </a:lnTo>
                <a:lnTo>
                  <a:pt x="9534" y="5513"/>
                </a:lnTo>
                <a:lnTo>
                  <a:pt x="9410" y="5626"/>
                </a:lnTo>
                <a:lnTo>
                  <a:pt x="9229" y="5710"/>
                </a:lnTo>
                <a:lnTo>
                  <a:pt x="9060" y="5767"/>
                </a:lnTo>
                <a:lnTo>
                  <a:pt x="8845" y="5767"/>
                </a:lnTo>
                <a:lnTo>
                  <a:pt x="8585" y="5739"/>
                </a:lnTo>
                <a:lnTo>
                  <a:pt x="8325" y="5654"/>
                </a:lnTo>
                <a:lnTo>
                  <a:pt x="8020" y="5513"/>
                </a:lnTo>
                <a:lnTo>
                  <a:pt x="7840" y="5442"/>
                </a:lnTo>
                <a:lnTo>
                  <a:pt x="7648" y="5385"/>
                </a:lnTo>
                <a:lnTo>
                  <a:pt x="7433" y="5329"/>
                </a:lnTo>
                <a:lnTo>
                  <a:pt x="7241" y="5301"/>
                </a:lnTo>
                <a:lnTo>
                  <a:pt x="6755" y="5301"/>
                </a:lnTo>
                <a:lnTo>
                  <a:pt x="6281" y="5329"/>
                </a:lnTo>
                <a:lnTo>
                  <a:pt x="5784" y="5385"/>
                </a:lnTo>
                <a:lnTo>
                  <a:pt x="5264" y="5498"/>
                </a:lnTo>
                <a:lnTo>
                  <a:pt x="4744" y="5597"/>
                </a:lnTo>
                <a:lnTo>
                  <a:pt x="4247" y="5739"/>
                </a:lnTo>
                <a:lnTo>
                  <a:pt x="4202" y="5894"/>
                </a:lnTo>
                <a:lnTo>
                  <a:pt x="4202" y="6191"/>
                </a:lnTo>
                <a:lnTo>
                  <a:pt x="4202" y="6545"/>
                </a:lnTo>
                <a:lnTo>
                  <a:pt x="4225" y="6954"/>
                </a:lnTo>
                <a:lnTo>
                  <a:pt x="4315" y="7930"/>
                </a:lnTo>
                <a:lnTo>
                  <a:pt x="4394" y="9018"/>
                </a:lnTo>
                <a:lnTo>
                  <a:pt x="4439" y="9570"/>
                </a:lnTo>
                <a:lnTo>
                  <a:pt x="4462" y="10107"/>
                </a:lnTo>
                <a:lnTo>
                  <a:pt x="4484" y="10630"/>
                </a:lnTo>
                <a:lnTo>
                  <a:pt x="4507" y="11082"/>
                </a:lnTo>
                <a:lnTo>
                  <a:pt x="4484" y="11520"/>
                </a:lnTo>
                <a:lnTo>
                  <a:pt x="4439" y="11874"/>
                </a:lnTo>
                <a:lnTo>
                  <a:pt x="4394" y="12029"/>
                </a:lnTo>
                <a:lnTo>
                  <a:pt x="4349" y="12171"/>
                </a:lnTo>
                <a:lnTo>
                  <a:pt x="4315" y="12284"/>
                </a:lnTo>
                <a:lnTo>
                  <a:pt x="4247" y="12354"/>
                </a:lnTo>
                <a:close/>
              </a:path>
            </a:pathLst>
          </a:custGeom>
          <a:solidFill>
            <a:srgbClr val="C0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dirty="0">
              <a:solidFill>
                <a:schemeClr val="bg1"/>
              </a:solidFill>
              <a:latin typeface="微软雅黑" pitchFamily="34" charset="-122"/>
              <a:ea typeface="微软雅黑" pitchFamily="34" charset="-122"/>
            </a:endParaRPr>
          </a:p>
        </p:txBody>
      </p:sp>
      <p:sp>
        <p:nvSpPr>
          <p:cNvPr id="21" name="Puzzle4"/>
          <p:cNvSpPr>
            <a:spLocks noEditPoints="1" noChangeArrowheads="1"/>
          </p:cNvSpPr>
          <p:nvPr/>
        </p:nvSpPr>
        <p:spPr bwMode="gray">
          <a:xfrm>
            <a:off x="4014414" y="3771080"/>
            <a:ext cx="1865763" cy="2682146"/>
          </a:xfrm>
          <a:custGeom>
            <a:avLst/>
            <a:gdLst>
              <a:gd name="T0" fmla="*/ 8307 w 21600"/>
              <a:gd name="T1" fmla="*/ 11593 h 21600"/>
              <a:gd name="T2" fmla="*/ 453 w 21600"/>
              <a:gd name="T3" fmla="*/ 16938 h 21600"/>
              <a:gd name="T4" fmla="*/ 11500 w 21600"/>
              <a:gd name="T5" fmla="*/ 21600 h 21600"/>
              <a:gd name="T6" fmla="*/ 20920 w 21600"/>
              <a:gd name="T7" fmla="*/ 16751 h 21600"/>
              <a:gd name="T8" fmla="*/ 13972 w 21600"/>
              <a:gd name="T9" fmla="*/ 10888 h 21600"/>
              <a:gd name="T10" fmla="*/ 21033 w 21600"/>
              <a:gd name="T11" fmla="*/ 4716 h 21600"/>
              <a:gd name="T12" fmla="*/ 11102 w 21600"/>
              <a:gd name="T13" fmla="*/ 11 h 21600"/>
              <a:gd name="T14" fmla="*/ 453 w 21600"/>
              <a:gd name="T15" fmla="*/ 4716 h 21600"/>
              <a:gd name="T16" fmla="*/ 2076 w 21600"/>
              <a:gd name="T17" fmla="*/ 5664 h 21600"/>
              <a:gd name="T18" fmla="*/ 20203 w 21600"/>
              <a:gd name="T19" fmla="*/ 15980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3813" y="10590"/>
                </a:moveTo>
                <a:lnTo>
                  <a:pt x="3927" y="10513"/>
                </a:lnTo>
                <a:lnTo>
                  <a:pt x="4078" y="10425"/>
                </a:lnTo>
                <a:lnTo>
                  <a:pt x="4210" y="10359"/>
                </a:lnTo>
                <a:lnTo>
                  <a:pt x="4361" y="10315"/>
                </a:lnTo>
                <a:lnTo>
                  <a:pt x="4682" y="10237"/>
                </a:lnTo>
                <a:lnTo>
                  <a:pt x="5041" y="10193"/>
                </a:lnTo>
                <a:lnTo>
                  <a:pt x="5456" y="10171"/>
                </a:lnTo>
                <a:lnTo>
                  <a:pt x="5853" y="10193"/>
                </a:lnTo>
                <a:lnTo>
                  <a:pt x="6249" y="10260"/>
                </a:lnTo>
                <a:lnTo>
                  <a:pt x="6646" y="10337"/>
                </a:lnTo>
                <a:lnTo>
                  <a:pt x="7004" y="10469"/>
                </a:lnTo>
                <a:lnTo>
                  <a:pt x="7363" y="10612"/>
                </a:lnTo>
                <a:lnTo>
                  <a:pt x="7665" y="10788"/>
                </a:lnTo>
                <a:lnTo>
                  <a:pt x="7911" y="10998"/>
                </a:lnTo>
                <a:lnTo>
                  <a:pt x="8024" y="11097"/>
                </a:lnTo>
                <a:lnTo>
                  <a:pt x="8137" y="11207"/>
                </a:lnTo>
                <a:lnTo>
                  <a:pt x="8194" y="11340"/>
                </a:lnTo>
                <a:lnTo>
                  <a:pt x="8269" y="11461"/>
                </a:lnTo>
                <a:lnTo>
                  <a:pt x="8307" y="11593"/>
                </a:lnTo>
                <a:lnTo>
                  <a:pt x="8307" y="11714"/>
                </a:lnTo>
                <a:lnTo>
                  <a:pt x="8307" y="11868"/>
                </a:lnTo>
                <a:lnTo>
                  <a:pt x="8307" y="12012"/>
                </a:lnTo>
                <a:lnTo>
                  <a:pt x="8194" y="12265"/>
                </a:lnTo>
                <a:lnTo>
                  <a:pt x="8062" y="12519"/>
                </a:lnTo>
                <a:lnTo>
                  <a:pt x="7873" y="12706"/>
                </a:lnTo>
                <a:lnTo>
                  <a:pt x="7627" y="12904"/>
                </a:lnTo>
                <a:lnTo>
                  <a:pt x="7363" y="13048"/>
                </a:lnTo>
                <a:lnTo>
                  <a:pt x="7080" y="13180"/>
                </a:lnTo>
                <a:lnTo>
                  <a:pt x="6759" y="13257"/>
                </a:lnTo>
                <a:lnTo>
                  <a:pt x="6419" y="13345"/>
                </a:lnTo>
                <a:lnTo>
                  <a:pt x="6098" y="13389"/>
                </a:lnTo>
                <a:lnTo>
                  <a:pt x="5739" y="13389"/>
                </a:lnTo>
                <a:lnTo>
                  <a:pt x="5418" y="13389"/>
                </a:lnTo>
                <a:lnTo>
                  <a:pt x="5079" y="13345"/>
                </a:lnTo>
                <a:lnTo>
                  <a:pt x="4758" y="13301"/>
                </a:lnTo>
                <a:lnTo>
                  <a:pt x="4474" y="13213"/>
                </a:lnTo>
                <a:lnTo>
                  <a:pt x="4172" y="13114"/>
                </a:lnTo>
                <a:lnTo>
                  <a:pt x="3965" y="12982"/>
                </a:lnTo>
                <a:lnTo>
                  <a:pt x="3738" y="12838"/>
                </a:lnTo>
                <a:lnTo>
                  <a:pt x="3493" y="12706"/>
                </a:lnTo>
                <a:lnTo>
                  <a:pt x="3228" y="12607"/>
                </a:lnTo>
                <a:lnTo>
                  <a:pt x="2945" y="12519"/>
                </a:lnTo>
                <a:lnTo>
                  <a:pt x="2700" y="12431"/>
                </a:lnTo>
                <a:lnTo>
                  <a:pt x="2397" y="12375"/>
                </a:lnTo>
                <a:lnTo>
                  <a:pt x="2152" y="12331"/>
                </a:lnTo>
                <a:lnTo>
                  <a:pt x="1888" y="12309"/>
                </a:lnTo>
                <a:lnTo>
                  <a:pt x="1642" y="12309"/>
                </a:lnTo>
                <a:lnTo>
                  <a:pt x="1397" y="12331"/>
                </a:lnTo>
                <a:lnTo>
                  <a:pt x="1170" y="12397"/>
                </a:lnTo>
                <a:lnTo>
                  <a:pt x="962" y="12453"/>
                </a:lnTo>
                <a:lnTo>
                  <a:pt x="774" y="12563"/>
                </a:lnTo>
                <a:lnTo>
                  <a:pt x="623" y="12684"/>
                </a:lnTo>
                <a:lnTo>
                  <a:pt x="528" y="12838"/>
                </a:lnTo>
                <a:lnTo>
                  <a:pt x="453" y="13026"/>
                </a:lnTo>
                <a:lnTo>
                  <a:pt x="339" y="13477"/>
                </a:lnTo>
                <a:lnTo>
                  <a:pt x="226" y="13984"/>
                </a:lnTo>
                <a:lnTo>
                  <a:pt x="151" y="14535"/>
                </a:lnTo>
                <a:lnTo>
                  <a:pt x="113" y="15075"/>
                </a:lnTo>
                <a:lnTo>
                  <a:pt x="113" y="15626"/>
                </a:lnTo>
                <a:lnTo>
                  <a:pt x="151" y="16133"/>
                </a:lnTo>
                <a:lnTo>
                  <a:pt x="188" y="16376"/>
                </a:lnTo>
                <a:lnTo>
                  <a:pt x="264" y="16585"/>
                </a:lnTo>
                <a:lnTo>
                  <a:pt x="339" y="16773"/>
                </a:lnTo>
                <a:lnTo>
                  <a:pt x="453" y="16938"/>
                </a:lnTo>
                <a:lnTo>
                  <a:pt x="1095" y="16883"/>
                </a:lnTo>
                <a:lnTo>
                  <a:pt x="1963" y="16795"/>
                </a:lnTo>
                <a:lnTo>
                  <a:pt x="2945" y="16751"/>
                </a:lnTo>
                <a:lnTo>
                  <a:pt x="3965" y="16706"/>
                </a:lnTo>
                <a:lnTo>
                  <a:pt x="5022" y="16684"/>
                </a:lnTo>
                <a:lnTo>
                  <a:pt x="5947" y="16684"/>
                </a:lnTo>
                <a:lnTo>
                  <a:pt x="6759" y="16706"/>
                </a:lnTo>
                <a:lnTo>
                  <a:pt x="7363" y="16751"/>
                </a:lnTo>
                <a:lnTo>
                  <a:pt x="7948" y="16839"/>
                </a:lnTo>
                <a:lnTo>
                  <a:pt x="8458" y="16916"/>
                </a:lnTo>
                <a:lnTo>
                  <a:pt x="8893" y="17026"/>
                </a:lnTo>
                <a:lnTo>
                  <a:pt x="9289" y="17158"/>
                </a:lnTo>
                <a:lnTo>
                  <a:pt x="9572" y="17280"/>
                </a:lnTo>
                <a:lnTo>
                  <a:pt x="9799" y="17412"/>
                </a:lnTo>
                <a:lnTo>
                  <a:pt x="9969" y="17555"/>
                </a:lnTo>
                <a:lnTo>
                  <a:pt x="10120" y="17687"/>
                </a:lnTo>
                <a:lnTo>
                  <a:pt x="10158" y="17831"/>
                </a:lnTo>
                <a:lnTo>
                  <a:pt x="10195" y="17974"/>
                </a:lnTo>
                <a:lnTo>
                  <a:pt x="10158" y="18128"/>
                </a:lnTo>
                <a:lnTo>
                  <a:pt x="10082" y="18271"/>
                </a:lnTo>
                <a:lnTo>
                  <a:pt x="9969" y="18426"/>
                </a:lnTo>
                <a:lnTo>
                  <a:pt x="9837" y="18569"/>
                </a:lnTo>
                <a:lnTo>
                  <a:pt x="9648" y="18701"/>
                </a:lnTo>
                <a:lnTo>
                  <a:pt x="9440" y="18822"/>
                </a:lnTo>
                <a:lnTo>
                  <a:pt x="9213" y="18999"/>
                </a:lnTo>
                <a:lnTo>
                  <a:pt x="9044" y="19186"/>
                </a:lnTo>
                <a:lnTo>
                  <a:pt x="8893" y="19395"/>
                </a:lnTo>
                <a:lnTo>
                  <a:pt x="8817" y="19627"/>
                </a:lnTo>
                <a:lnTo>
                  <a:pt x="8779" y="19858"/>
                </a:lnTo>
                <a:lnTo>
                  <a:pt x="8779" y="20112"/>
                </a:lnTo>
                <a:lnTo>
                  <a:pt x="8855" y="20354"/>
                </a:lnTo>
                <a:lnTo>
                  <a:pt x="8968" y="20586"/>
                </a:lnTo>
                <a:lnTo>
                  <a:pt x="9138" y="20817"/>
                </a:lnTo>
                <a:lnTo>
                  <a:pt x="9365" y="21026"/>
                </a:lnTo>
                <a:lnTo>
                  <a:pt x="9610" y="21192"/>
                </a:lnTo>
                <a:lnTo>
                  <a:pt x="9950" y="21368"/>
                </a:lnTo>
                <a:lnTo>
                  <a:pt x="10120" y="21445"/>
                </a:lnTo>
                <a:lnTo>
                  <a:pt x="10346" y="21511"/>
                </a:lnTo>
                <a:lnTo>
                  <a:pt x="10516" y="21555"/>
                </a:lnTo>
                <a:lnTo>
                  <a:pt x="10743" y="21600"/>
                </a:lnTo>
                <a:lnTo>
                  <a:pt x="10988" y="21644"/>
                </a:lnTo>
                <a:lnTo>
                  <a:pt x="11215" y="21666"/>
                </a:lnTo>
                <a:lnTo>
                  <a:pt x="11498" y="21666"/>
                </a:lnTo>
                <a:lnTo>
                  <a:pt x="11762" y="21666"/>
                </a:lnTo>
                <a:lnTo>
                  <a:pt x="12253" y="21644"/>
                </a:lnTo>
                <a:lnTo>
                  <a:pt x="12763" y="21577"/>
                </a:lnTo>
                <a:lnTo>
                  <a:pt x="13197" y="21467"/>
                </a:lnTo>
                <a:lnTo>
                  <a:pt x="13556" y="21346"/>
                </a:lnTo>
                <a:lnTo>
                  <a:pt x="13896" y="21192"/>
                </a:lnTo>
                <a:lnTo>
                  <a:pt x="14179" y="21026"/>
                </a:lnTo>
                <a:lnTo>
                  <a:pt x="14444" y="20839"/>
                </a:lnTo>
                <a:lnTo>
                  <a:pt x="14576" y="20641"/>
                </a:lnTo>
                <a:lnTo>
                  <a:pt x="14727" y="20431"/>
                </a:lnTo>
                <a:lnTo>
                  <a:pt x="14765" y="20200"/>
                </a:lnTo>
                <a:lnTo>
                  <a:pt x="14802" y="19991"/>
                </a:lnTo>
                <a:lnTo>
                  <a:pt x="14727" y="19759"/>
                </a:lnTo>
                <a:lnTo>
                  <a:pt x="14613" y="19550"/>
                </a:lnTo>
                <a:lnTo>
                  <a:pt x="14444" y="19307"/>
                </a:lnTo>
                <a:lnTo>
                  <a:pt x="14217" y="19098"/>
                </a:lnTo>
                <a:lnTo>
                  <a:pt x="13934" y="18911"/>
                </a:lnTo>
                <a:lnTo>
                  <a:pt x="13669" y="18745"/>
                </a:lnTo>
                <a:lnTo>
                  <a:pt x="13462" y="18547"/>
                </a:lnTo>
                <a:lnTo>
                  <a:pt x="13311" y="18337"/>
                </a:lnTo>
                <a:lnTo>
                  <a:pt x="13197" y="18150"/>
                </a:lnTo>
                <a:lnTo>
                  <a:pt x="13122" y="17941"/>
                </a:lnTo>
                <a:lnTo>
                  <a:pt x="13122" y="17720"/>
                </a:lnTo>
                <a:lnTo>
                  <a:pt x="13122" y="17533"/>
                </a:lnTo>
                <a:lnTo>
                  <a:pt x="13197" y="17346"/>
                </a:lnTo>
                <a:lnTo>
                  <a:pt x="13273" y="17158"/>
                </a:lnTo>
                <a:lnTo>
                  <a:pt x="13386" y="16982"/>
                </a:lnTo>
                <a:lnTo>
                  <a:pt x="13537" y="16839"/>
                </a:lnTo>
                <a:lnTo>
                  <a:pt x="13707" y="16706"/>
                </a:lnTo>
                <a:lnTo>
                  <a:pt x="13896" y="16607"/>
                </a:lnTo>
                <a:lnTo>
                  <a:pt x="14104" y="16519"/>
                </a:lnTo>
                <a:lnTo>
                  <a:pt x="14330" y="16453"/>
                </a:lnTo>
                <a:lnTo>
                  <a:pt x="14538" y="16431"/>
                </a:lnTo>
                <a:lnTo>
                  <a:pt x="14897" y="16453"/>
                </a:lnTo>
                <a:lnTo>
                  <a:pt x="15406" y="16497"/>
                </a:lnTo>
                <a:lnTo>
                  <a:pt x="16105" y="16541"/>
                </a:lnTo>
                <a:lnTo>
                  <a:pt x="16898" y="16607"/>
                </a:lnTo>
                <a:lnTo>
                  <a:pt x="17804" y="16651"/>
                </a:lnTo>
                <a:lnTo>
                  <a:pt x="18786" y="16684"/>
                </a:lnTo>
                <a:lnTo>
                  <a:pt x="19844" y="16728"/>
                </a:lnTo>
                <a:lnTo>
                  <a:pt x="20920" y="16751"/>
                </a:lnTo>
                <a:lnTo>
                  <a:pt x="21109" y="16497"/>
                </a:lnTo>
                <a:lnTo>
                  <a:pt x="21241" y="16222"/>
                </a:lnTo>
                <a:lnTo>
                  <a:pt x="21392" y="15946"/>
                </a:lnTo>
                <a:lnTo>
                  <a:pt x="21467" y="15648"/>
                </a:lnTo>
                <a:lnTo>
                  <a:pt x="21543" y="15351"/>
                </a:lnTo>
                <a:lnTo>
                  <a:pt x="21618" y="15042"/>
                </a:lnTo>
                <a:lnTo>
                  <a:pt x="21618" y="14745"/>
                </a:lnTo>
                <a:lnTo>
                  <a:pt x="21618" y="14447"/>
                </a:lnTo>
                <a:lnTo>
                  <a:pt x="21618" y="14150"/>
                </a:lnTo>
                <a:lnTo>
                  <a:pt x="21581" y="13852"/>
                </a:lnTo>
                <a:lnTo>
                  <a:pt x="21505" y="13577"/>
                </a:lnTo>
                <a:lnTo>
                  <a:pt x="21430" y="13301"/>
                </a:lnTo>
                <a:lnTo>
                  <a:pt x="21354" y="13048"/>
                </a:lnTo>
                <a:lnTo>
                  <a:pt x="21241" y="12816"/>
                </a:lnTo>
                <a:lnTo>
                  <a:pt x="21146" y="12607"/>
                </a:lnTo>
                <a:lnTo>
                  <a:pt x="21033" y="12431"/>
                </a:lnTo>
                <a:lnTo>
                  <a:pt x="20920" y="12265"/>
                </a:lnTo>
                <a:lnTo>
                  <a:pt x="20769" y="12144"/>
                </a:lnTo>
                <a:lnTo>
                  <a:pt x="20637" y="12034"/>
                </a:lnTo>
                <a:lnTo>
                  <a:pt x="20486" y="11946"/>
                </a:lnTo>
                <a:lnTo>
                  <a:pt x="20297" y="11891"/>
                </a:lnTo>
                <a:lnTo>
                  <a:pt x="20165" y="11846"/>
                </a:lnTo>
                <a:lnTo>
                  <a:pt x="19976" y="11824"/>
                </a:lnTo>
                <a:lnTo>
                  <a:pt x="19806" y="11802"/>
                </a:lnTo>
                <a:lnTo>
                  <a:pt x="19390" y="11824"/>
                </a:lnTo>
                <a:lnTo>
                  <a:pt x="18956" y="11891"/>
                </a:lnTo>
                <a:lnTo>
                  <a:pt x="18503" y="11968"/>
                </a:lnTo>
                <a:lnTo>
                  <a:pt x="17993" y="12078"/>
                </a:lnTo>
                <a:lnTo>
                  <a:pt x="17653" y="12144"/>
                </a:lnTo>
                <a:lnTo>
                  <a:pt x="17332" y="12199"/>
                </a:lnTo>
                <a:lnTo>
                  <a:pt x="17049" y="12221"/>
                </a:lnTo>
                <a:lnTo>
                  <a:pt x="16747" y="12243"/>
                </a:lnTo>
                <a:lnTo>
                  <a:pt x="16464" y="12243"/>
                </a:lnTo>
                <a:lnTo>
                  <a:pt x="16218" y="12243"/>
                </a:lnTo>
                <a:lnTo>
                  <a:pt x="15992" y="12221"/>
                </a:lnTo>
                <a:lnTo>
                  <a:pt x="15746" y="12199"/>
                </a:lnTo>
                <a:lnTo>
                  <a:pt x="15520" y="12155"/>
                </a:lnTo>
                <a:lnTo>
                  <a:pt x="15350" y="12122"/>
                </a:lnTo>
                <a:lnTo>
                  <a:pt x="15161" y="12056"/>
                </a:lnTo>
                <a:lnTo>
                  <a:pt x="14972" y="11990"/>
                </a:lnTo>
                <a:lnTo>
                  <a:pt x="14689" y="11846"/>
                </a:lnTo>
                <a:lnTo>
                  <a:pt x="14444" y="11670"/>
                </a:lnTo>
                <a:lnTo>
                  <a:pt x="14255" y="11483"/>
                </a:lnTo>
                <a:lnTo>
                  <a:pt x="14104" y="11295"/>
                </a:lnTo>
                <a:lnTo>
                  <a:pt x="14028" y="11086"/>
                </a:lnTo>
                <a:lnTo>
                  <a:pt x="13972" y="10888"/>
                </a:lnTo>
                <a:lnTo>
                  <a:pt x="13972" y="10700"/>
                </a:lnTo>
                <a:lnTo>
                  <a:pt x="14009" y="10513"/>
                </a:lnTo>
                <a:lnTo>
                  <a:pt x="14066" y="10359"/>
                </a:lnTo>
                <a:lnTo>
                  <a:pt x="14179" y="10215"/>
                </a:lnTo>
                <a:lnTo>
                  <a:pt x="14406" y="10006"/>
                </a:lnTo>
                <a:lnTo>
                  <a:pt x="14651" y="9830"/>
                </a:lnTo>
                <a:lnTo>
                  <a:pt x="14878" y="9686"/>
                </a:lnTo>
                <a:lnTo>
                  <a:pt x="15123" y="9554"/>
                </a:lnTo>
                <a:lnTo>
                  <a:pt x="15350" y="9477"/>
                </a:lnTo>
                <a:lnTo>
                  <a:pt x="15558" y="9411"/>
                </a:lnTo>
                <a:lnTo>
                  <a:pt x="15803" y="9345"/>
                </a:lnTo>
                <a:lnTo>
                  <a:pt x="16030" y="9323"/>
                </a:lnTo>
                <a:lnTo>
                  <a:pt x="16256" y="9301"/>
                </a:lnTo>
                <a:lnTo>
                  <a:pt x="16464" y="9323"/>
                </a:lnTo>
                <a:lnTo>
                  <a:pt x="16690" y="9345"/>
                </a:lnTo>
                <a:lnTo>
                  <a:pt x="16898" y="9367"/>
                </a:lnTo>
                <a:lnTo>
                  <a:pt x="17332" y="9477"/>
                </a:lnTo>
                <a:lnTo>
                  <a:pt x="17767" y="9598"/>
                </a:lnTo>
                <a:lnTo>
                  <a:pt x="18163" y="9731"/>
                </a:lnTo>
                <a:lnTo>
                  <a:pt x="18597" y="9874"/>
                </a:lnTo>
                <a:lnTo>
                  <a:pt x="18994" y="10006"/>
                </a:lnTo>
                <a:lnTo>
                  <a:pt x="19428" y="10083"/>
                </a:lnTo>
                <a:lnTo>
                  <a:pt x="19617" y="10127"/>
                </a:lnTo>
                <a:lnTo>
                  <a:pt x="19844" y="10149"/>
                </a:lnTo>
                <a:lnTo>
                  <a:pt x="20013" y="10149"/>
                </a:lnTo>
                <a:lnTo>
                  <a:pt x="20240" y="10127"/>
                </a:lnTo>
                <a:lnTo>
                  <a:pt x="20410" y="10105"/>
                </a:lnTo>
                <a:lnTo>
                  <a:pt x="20637" y="10061"/>
                </a:lnTo>
                <a:lnTo>
                  <a:pt x="20844" y="9984"/>
                </a:lnTo>
                <a:lnTo>
                  <a:pt x="21033" y="9896"/>
                </a:lnTo>
                <a:lnTo>
                  <a:pt x="21146" y="9830"/>
                </a:lnTo>
                <a:lnTo>
                  <a:pt x="21203" y="9753"/>
                </a:lnTo>
                <a:lnTo>
                  <a:pt x="21279" y="9642"/>
                </a:lnTo>
                <a:lnTo>
                  <a:pt x="21354" y="9521"/>
                </a:lnTo>
                <a:lnTo>
                  <a:pt x="21430" y="9246"/>
                </a:lnTo>
                <a:lnTo>
                  <a:pt x="21430" y="8904"/>
                </a:lnTo>
                <a:lnTo>
                  <a:pt x="21430" y="8540"/>
                </a:lnTo>
                <a:lnTo>
                  <a:pt x="21392" y="8144"/>
                </a:lnTo>
                <a:lnTo>
                  <a:pt x="21354" y="7714"/>
                </a:lnTo>
                <a:lnTo>
                  <a:pt x="21279" y="7295"/>
                </a:lnTo>
                <a:lnTo>
                  <a:pt x="21146" y="6446"/>
                </a:lnTo>
                <a:lnTo>
                  <a:pt x="20995" y="5686"/>
                </a:lnTo>
                <a:lnTo>
                  <a:pt x="20958" y="5366"/>
                </a:lnTo>
                <a:lnTo>
                  <a:pt x="20958" y="5091"/>
                </a:lnTo>
                <a:lnTo>
                  <a:pt x="20958" y="4860"/>
                </a:lnTo>
                <a:lnTo>
                  <a:pt x="21033" y="4716"/>
                </a:lnTo>
                <a:lnTo>
                  <a:pt x="20637" y="4860"/>
                </a:lnTo>
                <a:lnTo>
                  <a:pt x="20127" y="4992"/>
                </a:lnTo>
                <a:lnTo>
                  <a:pt x="19617" y="5069"/>
                </a:lnTo>
                <a:lnTo>
                  <a:pt x="19032" y="5157"/>
                </a:lnTo>
                <a:lnTo>
                  <a:pt x="18465" y="5201"/>
                </a:lnTo>
                <a:lnTo>
                  <a:pt x="17842" y="5245"/>
                </a:lnTo>
                <a:lnTo>
                  <a:pt x="17219" y="5267"/>
                </a:lnTo>
                <a:lnTo>
                  <a:pt x="16615" y="5267"/>
                </a:lnTo>
                <a:lnTo>
                  <a:pt x="15992" y="5245"/>
                </a:lnTo>
                <a:lnTo>
                  <a:pt x="15369" y="5201"/>
                </a:lnTo>
                <a:lnTo>
                  <a:pt x="14840" y="5157"/>
                </a:lnTo>
                <a:lnTo>
                  <a:pt x="14293" y="5091"/>
                </a:lnTo>
                <a:lnTo>
                  <a:pt x="13783" y="5014"/>
                </a:lnTo>
                <a:lnTo>
                  <a:pt x="13386" y="4926"/>
                </a:lnTo>
                <a:lnTo>
                  <a:pt x="13027" y="4815"/>
                </a:lnTo>
                <a:lnTo>
                  <a:pt x="12725" y="4716"/>
                </a:lnTo>
                <a:lnTo>
                  <a:pt x="12480" y="4606"/>
                </a:lnTo>
                <a:lnTo>
                  <a:pt x="12291" y="4496"/>
                </a:lnTo>
                <a:lnTo>
                  <a:pt x="12197" y="4397"/>
                </a:lnTo>
                <a:lnTo>
                  <a:pt x="12083" y="4286"/>
                </a:lnTo>
                <a:lnTo>
                  <a:pt x="12046" y="4187"/>
                </a:lnTo>
                <a:lnTo>
                  <a:pt x="12008" y="4077"/>
                </a:lnTo>
                <a:lnTo>
                  <a:pt x="12046" y="3967"/>
                </a:lnTo>
                <a:lnTo>
                  <a:pt x="12121" y="3868"/>
                </a:lnTo>
                <a:lnTo>
                  <a:pt x="12197" y="3735"/>
                </a:lnTo>
                <a:lnTo>
                  <a:pt x="12291" y="3614"/>
                </a:lnTo>
                <a:lnTo>
                  <a:pt x="12442" y="3482"/>
                </a:lnTo>
                <a:lnTo>
                  <a:pt x="12631" y="3361"/>
                </a:lnTo>
                <a:lnTo>
                  <a:pt x="13065" y="3085"/>
                </a:lnTo>
                <a:lnTo>
                  <a:pt x="13537" y="2766"/>
                </a:lnTo>
                <a:lnTo>
                  <a:pt x="13783" y="2578"/>
                </a:lnTo>
                <a:lnTo>
                  <a:pt x="13934" y="2380"/>
                </a:lnTo>
                <a:lnTo>
                  <a:pt x="14028" y="2171"/>
                </a:lnTo>
                <a:lnTo>
                  <a:pt x="14104" y="1961"/>
                </a:lnTo>
                <a:lnTo>
                  <a:pt x="14104" y="1730"/>
                </a:lnTo>
                <a:lnTo>
                  <a:pt x="14066" y="1498"/>
                </a:lnTo>
                <a:lnTo>
                  <a:pt x="13972" y="1267"/>
                </a:lnTo>
                <a:lnTo>
                  <a:pt x="13820" y="1057"/>
                </a:lnTo>
                <a:lnTo>
                  <a:pt x="13594" y="837"/>
                </a:lnTo>
                <a:lnTo>
                  <a:pt x="13386" y="628"/>
                </a:lnTo>
                <a:lnTo>
                  <a:pt x="13103" y="462"/>
                </a:lnTo>
                <a:lnTo>
                  <a:pt x="12763" y="308"/>
                </a:lnTo>
                <a:lnTo>
                  <a:pt x="12404" y="187"/>
                </a:lnTo>
                <a:lnTo>
                  <a:pt x="12008" y="77"/>
                </a:lnTo>
                <a:lnTo>
                  <a:pt x="11574" y="33"/>
                </a:lnTo>
                <a:lnTo>
                  <a:pt x="11102" y="11"/>
                </a:lnTo>
                <a:lnTo>
                  <a:pt x="10667" y="11"/>
                </a:lnTo>
                <a:lnTo>
                  <a:pt x="10233" y="77"/>
                </a:lnTo>
                <a:lnTo>
                  <a:pt x="9837" y="187"/>
                </a:lnTo>
                <a:lnTo>
                  <a:pt x="9440" y="286"/>
                </a:lnTo>
                <a:lnTo>
                  <a:pt x="9062" y="462"/>
                </a:lnTo>
                <a:lnTo>
                  <a:pt x="8741" y="628"/>
                </a:lnTo>
                <a:lnTo>
                  <a:pt x="8458" y="815"/>
                </a:lnTo>
                <a:lnTo>
                  <a:pt x="8232" y="1035"/>
                </a:lnTo>
                <a:lnTo>
                  <a:pt x="8062" y="1245"/>
                </a:lnTo>
                <a:lnTo>
                  <a:pt x="7911" y="1476"/>
                </a:lnTo>
                <a:lnTo>
                  <a:pt x="7835" y="1708"/>
                </a:lnTo>
                <a:lnTo>
                  <a:pt x="7797" y="1961"/>
                </a:lnTo>
                <a:lnTo>
                  <a:pt x="7835" y="2193"/>
                </a:lnTo>
                <a:lnTo>
                  <a:pt x="7948" y="2402"/>
                </a:lnTo>
                <a:lnTo>
                  <a:pt x="8062" y="2534"/>
                </a:lnTo>
                <a:lnTo>
                  <a:pt x="8175" y="2644"/>
                </a:lnTo>
                <a:lnTo>
                  <a:pt x="8269" y="2744"/>
                </a:lnTo>
                <a:lnTo>
                  <a:pt x="8420" y="2832"/>
                </a:lnTo>
                <a:lnTo>
                  <a:pt x="8704" y="3019"/>
                </a:lnTo>
                <a:lnTo>
                  <a:pt x="8968" y="3206"/>
                </a:lnTo>
                <a:lnTo>
                  <a:pt x="9138" y="3405"/>
                </a:lnTo>
                <a:lnTo>
                  <a:pt x="9327" y="3570"/>
                </a:lnTo>
                <a:lnTo>
                  <a:pt x="9440" y="3735"/>
                </a:lnTo>
                <a:lnTo>
                  <a:pt x="9516" y="3890"/>
                </a:lnTo>
                <a:lnTo>
                  <a:pt x="9534" y="4033"/>
                </a:lnTo>
                <a:lnTo>
                  <a:pt x="9534" y="4165"/>
                </a:lnTo>
                <a:lnTo>
                  <a:pt x="9516" y="4286"/>
                </a:lnTo>
                <a:lnTo>
                  <a:pt x="9440" y="4397"/>
                </a:lnTo>
                <a:lnTo>
                  <a:pt x="9327" y="4496"/>
                </a:lnTo>
                <a:lnTo>
                  <a:pt x="9176" y="4562"/>
                </a:lnTo>
                <a:lnTo>
                  <a:pt x="9006" y="4628"/>
                </a:lnTo>
                <a:lnTo>
                  <a:pt x="8779" y="4694"/>
                </a:lnTo>
                <a:lnTo>
                  <a:pt x="8534" y="4716"/>
                </a:lnTo>
                <a:lnTo>
                  <a:pt x="8232" y="4716"/>
                </a:lnTo>
                <a:lnTo>
                  <a:pt x="7118" y="4738"/>
                </a:lnTo>
                <a:lnTo>
                  <a:pt x="5947" y="4771"/>
                </a:lnTo>
                <a:lnTo>
                  <a:pt x="4795" y="4815"/>
                </a:lnTo>
                <a:lnTo>
                  <a:pt x="3681" y="4860"/>
                </a:lnTo>
                <a:lnTo>
                  <a:pt x="2662" y="4882"/>
                </a:lnTo>
                <a:lnTo>
                  <a:pt x="1755" y="4882"/>
                </a:lnTo>
                <a:lnTo>
                  <a:pt x="1359" y="4860"/>
                </a:lnTo>
                <a:lnTo>
                  <a:pt x="981" y="4837"/>
                </a:lnTo>
                <a:lnTo>
                  <a:pt x="698" y="4771"/>
                </a:lnTo>
                <a:lnTo>
                  <a:pt x="453" y="4716"/>
                </a:lnTo>
                <a:lnTo>
                  <a:pt x="453" y="5322"/>
                </a:lnTo>
                <a:lnTo>
                  <a:pt x="453" y="6083"/>
                </a:lnTo>
                <a:lnTo>
                  <a:pt x="453" y="6909"/>
                </a:lnTo>
                <a:lnTo>
                  <a:pt x="453" y="7780"/>
                </a:lnTo>
                <a:lnTo>
                  <a:pt x="453" y="8606"/>
                </a:lnTo>
                <a:lnTo>
                  <a:pt x="453" y="9345"/>
                </a:lnTo>
                <a:lnTo>
                  <a:pt x="453" y="9918"/>
                </a:lnTo>
                <a:lnTo>
                  <a:pt x="453" y="10282"/>
                </a:lnTo>
                <a:lnTo>
                  <a:pt x="490" y="10381"/>
                </a:lnTo>
                <a:lnTo>
                  <a:pt x="547" y="10491"/>
                </a:lnTo>
                <a:lnTo>
                  <a:pt x="660" y="10590"/>
                </a:lnTo>
                <a:lnTo>
                  <a:pt x="811" y="10700"/>
                </a:lnTo>
                <a:lnTo>
                  <a:pt x="981" y="10811"/>
                </a:lnTo>
                <a:lnTo>
                  <a:pt x="1208" y="10888"/>
                </a:lnTo>
                <a:lnTo>
                  <a:pt x="1453" y="10954"/>
                </a:lnTo>
                <a:lnTo>
                  <a:pt x="1718" y="11020"/>
                </a:lnTo>
                <a:lnTo>
                  <a:pt x="1963" y="11064"/>
                </a:lnTo>
                <a:lnTo>
                  <a:pt x="2265" y="11086"/>
                </a:lnTo>
                <a:lnTo>
                  <a:pt x="2548" y="11064"/>
                </a:lnTo>
                <a:lnTo>
                  <a:pt x="2794" y="11042"/>
                </a:lnTo>
                <a:lnTo>
                  <a:pt x="3096" y="10976"/>
                </a:lnTo>
                <a:lnTo>
                  <a:pt x="3341" y="10888"/>
                </a:lnTo>
                <a:lnTo>
                  <a:pt x="3606" y="10766"/>
                </a:lnTo>
                <a:lnTo>
                  <a:pt x="3813" y="10590"/>
                </a:lnTo>
                <a:close/>
              </a:path>
            </a:pathLst>
          </a:custGeom>
          <a:solidFill>
            <a:srgbClr val="FCA304"/>
          </a:solidFill>
          <a:ln w="57150">
            <a:noFill/>
            <a:miter lim="800000"/>
            <a:headEnd/>
            <a:tailEnd/>
          </a:ln>
          <a:effectLst/>
        </p:spPr>
        <p:txBody>
          <a:bodyPr/>
          <a:lstStyle/>
          <a:p>
            <a:endParaRPr lang="zh-CN" altLang="en-US" dirty="0">
              <a:latin typeface="微软雅黑" pitchFamily="34" charset="-122"/>
              <a:ea typeface="微软雅黑" pitchFamily="34" charset="-122"/>
            </a:endParaRPr>
          </a:p>
        </p:txBody>
      </p:sp>
      <p:sp>
        <p:nvSpPr>
          <p:cNvPr id="22" name="Puzzle1"/>
          <p:cNvSpPr>
            <a:spLocks noEditPoints="1" noChangeArrowheads="1"/>
          </p:cNvSpPr>
          <p:nvPr/>
        </p:nvSpPr>
        <p:spPr bwMode="gray">
          <a:xfrm>
            <a:off x="3373928" y="2776115"/>
            <a:ext cx="3132812" cy="1598942"/>
          </a:xfrm>
          <a:custGeom>
            <a:avLst/>
            <a:gdLst>
              <a:gd name="T0" fmla="*/ 16740 w 21600"/>
              <a:gd name="T1" fmla="*/ 21078 h 21600"/>
              <a:gd name="T2" fmla="*/ 16976 w 21600"/>
              <a:gd name="T3" fmla="*/ 521 h 21600"/>
              <a:gd name="T4" fmla="*/ 4725 w 21600"/>
              <a:gd name="T5" fmla="*/ 856 h 21600"/>
              <a:gd name="T6" fmla="*/ 5040 w 21600"/>
              <a:gd name="T7" fmla="*/ 21004 h 21600"/>
              <a:gd name="T8" fmla="*/ 10811 w 21600"/>
              <a:gd name="T9" fmla="*/ 12885 h 21600"/>
              <a:gd name="T10" fmla="*/ 10845 w 21600"/>
              <a:gd name="T11" fmla="*/ 8714 h 21600"/>
              <a:gd name="T12" fmla="*/ 21600 w 21600"/>
              <a:gd name="T13" fmla="*/ 10000 h 21600"/>
              <a:gd name="T14" fmla="*/ 56 w 21600"/>
              <a:gd name="T15" fmla="*/ 10000 h 21600"/>
              <a:gd name="T16" fmla="*/ 6086 w 21600"/>
              <a:gd name="T17" fmla="*/ 2569 h 21600"/>
              <a:gd name="T18" fmla="*/ 16132 w 21600"/>
              <a:gd name="T19" fmla="*/ 19552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9360" y="20836"/>
                </a:moveTo>
                <a:lnTo>
                  <a:pt x="9528" y="20836"/>
                </a:lnTo>
                <a:lnTo>
                  <a:pt x="9686" y="20762"/>
                </a:lnTo>
                <a:lnTo>
                  <a:pt x="9810" y="20687"/>
                </a:lnTo>
                <a:lnTo>
                  <a:pt x="9922" y="20575"/>
                </a:lnTo>
                <a:lnTo>
                  <a:pt x="10012" y="20426"/>
                </a:lnTo>
                <a:lnTo>
                  <a:pt x="10068" y="20296"/>
                </a:lnTo>
                <a:lnTo>
                  <a:pt x="10113" y="20110"/>
                </a:lnTo>
                <a:lnTo>
                  <a:pt x="10136" y="19905"/>
                </a:lnTo>
                <a:lnTo>
                  <a:pt x="10136" y="19682"/>
                </a:lnTo>
                <a:lnTo>
                  <a:pt x="10113" y="19440"/>
                </a:lnTo>
                <a:lnTo>
                  <a:pt x="10068" y="19142"/>
                </a:lnTo>
                <a:lnTo>
                  <a:pt x="10012" y="18900"/>
                </a:lnTo>
                <a:lnTo>
                  <a:pt x="9900" y="18620"/>
                </a:lnTo>
                <a:lnTo>
                  <a:pt x="9787" y="18285"/>
                </a:lnTo>
                <a:lnTo>
                  <a:pt x="9641" y="17968"/>
                </a:lnTo>
                <a:lnTo>
                  <a:pt x="9472" y="17652"/>
                </a:lnTo>
                <a:lnTo>
                  <a:pt x="9382" y="17466"/>
                </a:lnTo>
                <a:lnTo>
                  <a:pt x="9315" y="17298"/>
                </a:lnTo>
                <a:lnTo>
                  <a:pt x="9258" y="17112"/>
                </a:lnTo>
                <a:lnTo>
                  <a:pt x="9191" y="16926"/>
                </a:lnTo>
                <a:lnTo>
                  <a:pt x="9123" y="16535"/>
                </a:lnTo>
                <a:lnTo>
                  <a:pt x="9101" y="16144"/>
                </a:lnTo>
                <a:lnTo>
                  <a:pt x="9101" y="15753"/>
                </a:lnTo>
                <a:lnTo>
                  <a:pt x="9168" y="15362"/>
                </a:lnTo>
                <a:lnTo>
                  <a:pt x="9236" y="14971"/>
                </a:lnTo>
                <a:lnTo>
                  <a:pt x="9360" y="14580"/>
                </a:lnTo>
                <a:lnTo>
                  <a:pt x="9495" y="14244"/>
                </a:lnTo>
                <a:lnTo>
                  <a:pt x="9663" y="13891"/>
                </a:lnTo>
                <a:lnTo>
                  <a:pt x="9855" y="13611"/>
                </a:lnTo>
                <a:lnTo>
                  <a:pt x="10068" y="13351"/>
                </a:lnTo>
                <a:lnTo>
                  <a:pt x="10293" y="13146"/>
                </a:lnTo>
                <a:lnTo>
                  <a:pt x="10552" y="12997"/>
                </a:lnTo>
                <a:lnTo>
                  <a:pt x="10811" y="12885"/>
                </a:lnTo>
                <a:lnTo>
                  <a:pt x="11069" y="12866"/>
                </a:lnTo>
                <a:lnTo>
                  <a:pt x="11351" y="12885"/>
                </a:lnTo>
                <a:lnTo>
                  <a:pt x="11610" y="12997"/>
                </a:lnTo>
                <a:lnTo>
                  <a:pt x="11846" y="13183"/>
                </a:lnTo>
                <a:lnTo>
                  <a:pt x="12060" y="13388"/>
                </a:lnTo>
                <a:lnTo>
                  <a:pt x="12251" y="13648"/>
                </a:lnTo>
                <a:lnTo>
                  <a:pt x="12419" y="13928"/>
                </a:lnTo>
                <a:lnTo>
                  <a:pt x="12555" y="14244"/>
                </a:lnTo>
                <a:lnTo>
                  <a:pt x="12690" y="14617"/>
                </a:lnTo>
                <a:lnTo>
                  <a:pt x="12768" y="15008"/>
                </a:lnTo>
                <a:lnTo>
                  <a:pt x="12836" y="15399"/>
                </a:lnTo>
                <a:lnTo>
                  <a:pt x="12858" y="15753"/>
                </a:lnTo>
                <a:lnTo>
                  <a:pt x="12858" y="16144"/>
                </a:lnTo>
                <a:lnTo>
                  <a:pt x="12813" y="16535"/>
                </a:lnTo>
                <a:lnTo>
                  <a:pt x="12746" y="16888"/>
                </a:lnTo>
                <a:lnTo>
                  <a:pt x="12667" y="17224"/>
                </a:lnTo>
                <a:lnTo>
                  <a:pt x="12510" y="17503"/>
                </a:lnTo>
                <a:lnTo>
                  <a:pt x="12228" y="18043"/>
                </a:lnTo>
                <a:lnTo>
                  <a:pt x="11970" y="18546"/>
                </a:lnTo>
                <a:lnTo>
                  <a:pt x="11868" y="18751"/>
                </a:lnTo>
                <a:lnTo>
                  <a:pt x="11778" y="18974"/>
                </a:lnTo>
                <a:lnTo>
                  <a:pt x="11711" y="19179"/>
                </a:lnTo>
                <a:lnTo>
                  <a:pt x="11666" y="19365"/>
                </a:lnTo>
                <a:lnTo>
                  <a:pt x="11632" y="19570"/>
                </a:lnTo>
                <a:lnTo>
                  <a:pt x="11632" y="19756"/>
                </a:lnTo>
                <a:lnTo>
                  <a:pt x="11632" y="19942"/>
                </a:lnTo>
                <a:lnTo>
                  <a:pt x="11643" y="20110"/>
                </a:lnTo>
                <a:lnTo>
                  <a:pt x="11711" y="20296"/>
                </a:lnTo>
                <a:lnTo>
                  <a:pt x="11801" y="20464"/>
                </a:lnTo>
                <a:lnTo>
                  <a:pt x="11891" y="20650"/>
                </a:lnTo>
                <a:lnTo>
                  <a:pt x="12037" y="20836"/>
                </a:lnTo>
                <a:lnTo>
                  <a:pt x="12206" y="21004"/>
                </a:lnTo>
                <a:lnTo>
                  <a:pt x="12419" y="21190"/>
                </a:lnTo>
                <a:lnTo>
                  <a:pt x="12667" y="21320"/>
                </a:lnTo>
                <a:lnTo>
                  <a:pt x="12960" y="21432"/>
                </a:lnTo>
                <a:lnTo>
                  <a:pt x="13286" y="21544"/>
                </a:lnTo>
                <a:lnTo>
                  <a:pt x="13612" y="21655"/>
                </a:lnTo>
                <a:lnTo>
                  <a:pt x="13983" y="21693"/>
                </a:lnTo>
                <a:lnTo>
                  <a:pt x="14343" y="21730"/>
                </a:lnTo>
                <a:lnTo>
                  <a:pt x="14715" y="21730"/>
                </a:lnTo>
                <a:lnTo>
                  <a:pt x="15075" y="21730"/>
                </a:lnTo>
                <a:lnTo>
                  <a:pt x="15446" y="21655"/>
                </a:lnTo>
                <a:lnTo>
                  <a:pt x="15794" y="21581"/>
                </a:lnTo>
                <a:lnTo>
                  <a:pt x="16132" y="21432"/>
                </a:lnTo>
                <a:lnTo>
                  <a:pt x="16458" y="21302"/>
                </a:lnTo>
                <a:lnTo>
                  <a:pt x="16740" y="21078"/>
                </a:lnTo>
                <a:lnTo>
                  <a:pt x="16976" y="20836"/>
                </a:lnTo>
                <a:lnTo>
                  <a:pt x="17043" y="20650"/>
                </a:lnTo>
                <a:lnTo>
                  <a:pt x="17088" y="20426"/>
                </a:lnTo>
                <a:lnTo>
                  <a:pt x="17133" y="20222"/>
                </a:lnTo>
                <a:lnTo>
                  <a:pt x="17156" y="19980"/>
                </a:lnTo>
                <a:lnTo>
                  <a:pt x="17167" y="19477"/>
                </a:lnTo>
                <a:lnTo>
                  <a:pt x="17167" y="18974"/>
                </a:lnTo>
                <a:lnTo>
                  <a:pt x="17156" y="18397"/>
                </a:lnTo>
                <a:lnTo>
                  <a:pt x="17111" y="17820"/>
                </a:lnTo>
                <a:lnTo>
                  <a:pt x="17066" y="17261"/>
                </a:lnTo>
                <a:lnTo>
                  <a:pt x="16998" y="16646"/>
                </a:lnTo>
                <a:lnTo>
                  <a:pt x="16852" y="15511"/>
                </a:lnTo>
                <a:lnTo>
                  <a:pt x="16740" y="14393"/>
                </a:lnTo>
                <a:lnTo>
                  <a:pt x="16717" y="13928"/>
                </a:lnTo>
                <a:lnTo>
                  <a:pt x="16695" y="13462"/>
                </a:lnTo>
                <a:lnTo>
                  <a:pt x="16717" y="13071"/>
                </a:lnTo>
                <a:lnTo>
                  <a:pt x="16785" y="12755"/>
                </a:lnTo>
                <a:lnTo>
                  <a:pt x="16852" y="12419"/>
                </a:lnTo>
                <a:lnTo>
                  <a:pt x="16953" y="12140"/>
                </a:lnTo>
                <a:lnTo>
                  <a:pt x="17088" y="11898"/>
                </a:lnTo>
                <a:lnTo>
                  <a:pt x="17212" y="11675"/>
                </a:lnTo>
                <a:lnTo>
                  <a:pt x="17370" y="11470"/>
                </a:lnTo>
                <a:lnTo>
                  <a:pt x="17516" y="11284"/>
                </a:lnTo>
                <a:lnTo>
                  <a:pt x="17696" y="11135"/>
                </a:lnTo>
                <a:lnTo>
                  <a:pt x="17865" y="11042"/>
                </a:lnTo>
                <a:lnTo>
                  <a:pt x="18033" y="10930"/>
                </a:lnTo>
                <a:lnTo>
                  <a:pt x="18213" y="10893"/>
                </a:lnTo>
                <a:lnTo>
                  <a:pt x="18382" y="10893"/>
                </a:lnTo>
                <a:lnTo>
                  <a:pt x="18551" y="10967"/>
                </a:lnTo>
                <a:lnTo>
                  <a:pt x="18708" y="11042"/>
                </a:lnTo>
                <a:lnTo>
                  <a:pt x="18855" y="11172"/>
                </a:lnTo>
                <a:lnTo>
                  <a:pt x="19012" y="11358"/>
                </a:lnTo>
                <a:lnTo>
                  <a:pt x="19136" y="11600"/>
                </a:lnTo>
                <a:lnTo>
                  <a:pt x="19271" y="11861"/>
                </a:lnTo>
                <a:lnTo>
                  <a:pt x="19440" y="12028"/>
                </a:lnTo>
                <a:lnTo>
                  <a:pt x="19608" y="12177"/>
                </a:lnTo>
                <a:lnTo>
                  <a:pt x="19822" y="12289"/>
                </a:lnTo>
                <a:lnTo>
                  <a:pt x="20025" y="12289"/>
                </a:lnTo>
                <a:lnTo>
                  <a:pt x="20238" y="12289"/>
                </a:lnTo>
                <a:lnTo>
                  <a:pt x="20452" y="12215"/>
                </a:lnTo>
                <a:lnTo>
                  <a:pt x="20643" y="12103"/>
                </a:lnTo>
                <a:lnTo>
                  <a:pt x="20846" y="11973"/>
                </a:lnTo>
                <a:lnTo>
                  <a:pt x="21037" y="11786"/>
                </a:lnTo>
                <a:lnTo>
                  <a:pt x="21206" y="11563"/>
                </a:lnTo>
                <a:lnTo>
                  <a:pt x="21363" y="11321"/>
                </a:lnTo>
                <a:lnTo>
                  <a:pt x="21465" y="11079"/>
                </a:lnTo>
                <a:lnTo>
                  <a:pt x="21577" y="10744"/>
                </a:lnTo>
                <a:lnTo>
                  <a:pt x="21622" y="10427"/>
                </a:lnTo>
                <a:lnTo>
                  <a:pt x="21645" y="10111"/>
                </a:lnTo>
                <a:lnTo>
                  <a:pt x="21622" y="9608"/>
                </a:lnTo>
                <a:lnTo>
                  <a:pt x="21577" y="9142"/>
                </a:lnTo>
                <a:lnTo>
                  <a:pt x="21465" y="8751"/>
                </a:lnTo>
                <a:lnTo>
                  <a:pt x="21363" y="8397"/>
                </a:lnTo>
                <a:lnTo>
                  <a:pt x="21206" y="8062"/>
                </a:lnTo>
                <a:lnTo>
                  <a:pt x="21037" y="7820"/>
                </a:lnTo>
                <a:lnTo>
                  <a:pt x="20846" y="7597"/>
                </a:lnTo>
                <a:lnTo>
                  <a:pt x="20643" y="7429"/>
                </a:lnTo>
                <a:lnTo>
                  <a:pt x="20452" y="7317"/>
                </a:lnTo>
                <a:lnTo>
                  <a:pt x="20238" y="7206"/>
                </a:lnTo>
                <a:lnTo>
                  <a:pt x="20025" y="7168"/>
                </a:lnTo>
                <a:lnTo>
                  <a:pt x="19822" y="7206"/>
                </a:lnTo>
                <a:lnTo>
                  <a:pt x="19608" y="7243"/>
                </a:lnTo>
                <a:lnTo>
                  <a:pt x="19440" y="7355"/>
                </a:lnTo>
                <a:lnTo>
                  <a:pt x="19271" y="7504"/>
                </a:lnTo>
                <a:lnTo>
                  <a:pt x="19136" y="7708"/>
                </a:lnTo>
                <a:lnTo>
                  <a:pt x="19012" y="7895"/>
                </a:lnTo>
                <a:lnTo>
                  <a:pt x="18832" y="8025"/>
                </a:lnTo>
                <a:lnTo>
                  <a:pt x="18663" y="8174"/>
                </a:lnTo>
                <a:lnTo>
                  <a:pt x="18472" y="8248"/>
                </a:lnTo>
                <a:lnTo>
                  <a:pt x="18270" y="8286"/>
                </a:lnTo>
                <a:lnTo>
                  <a:pt x="18078" y="8323"/>
                </a:lnTo>
                <a:lnTo>
                  <a:pt x="17887" y="8323"/>
                </a:lnTo>
                <a:lnTo>
                  <a:pt x="17696" y="8248"/>
                </a:lnTo>
                <a:lnTo>
                  <a:pt x="17493" y="8174"/>
                </a:lnTo>
                <a:lnTo>
                  <a:pt x="17302" y="8062"/>
                </a:lnTo>
                <a:lnTo>
                  <a:pt x="17133" y="7969"/>
                </a:lnTo>
                <a:lnTo>
                  <a:pt x="16976" y="7783"/>
                </a:lnTo>
                <a:lnTo>
                  <a:pt x="16852" y="7597"/>
                </a:lnTo>
                <a:lnTo>
                  <a:pt x="16740" y="7429"/>
                </a:lnTo>
                <a:lnTo>
                  <a:pt x="16672" y="7168"/>
                </a:lnTo>
                <a:lnTo>
                  <a:pt x="16638" y="6926"/>
                </a:lnTo>
                <a:lnTo>
                  <a:pt x="16616" y="6498"/>
                </a:lnTo>
                <a:lnTo>
                  <a:pt x="16616" y="5772"/>
                </a:lnTo>
                <a:lnTo>
                  <a:pt x="16650" y="4915"/>
                </a:lnTo>
                <a:lnTo>
                  <a:pt x="16695" y="3928"/>
                </a:lnTo>
                <a:lnTo>
                  <a:pt x="16762" y="2960"/>
                </a:lnTo>
                <a:lnTo>
                  <a:pt x="16830" y="1992"/>
                </a:lnTo>
                <a:lnTo>
                  <a:pt x="16908" y="1173"/>
                </a:lnTo>
                <a:lnTo>
                  <a:pt x="16976" y="521"/>
                </a:lnTo>
                <a:lnTo>
                  <a:pt x="16953" y="521"/>
                </a:lnTo>
                <a:lnTo>
                  <a:pt x="16931" y="521"/>
                </a:lnTo>
                <a:lnTo>
                  <a:pt x="16267" y="484"/>
                </a:lnTo>
                <a:lnTo>
                  <a:pt x="15637" y="428"/>
                </a:lnTo>
                <a:lnTo>
                  <a:pt x="15063" y="353"/>
                </a:lnTo>
                <a:lnTo>
                  <a:pt x="14523" y="279"/>
                </a:lnTo>
                <a:lnTo>
                  <a:pt x="14040" y="167"/>
                </a:lnTo>
                <a:lnTo>
                  <a:pt x="13635" y="93"/>
                </a:lnTo>
                <a:lnTo>
                  <a:pt x="13331" y="18"/>
                </a:lnTo>
                <a:lnTo>
                  <a:pt x="13117" y="18"/>
                </a:lnTo>
                <a:lnTo>
                  <a:pt x="12982" y="18"/>
                </a:lnTo>
                <a:lnTo>
                  <a:pt x="12858" y="130"/>
                </a:lnTo>
                <a:lnTo>
                  <a:pt x="12723" y="279"/>
                </a:lnTo>
                <a:lnTo>
                  <a:pt x="12622" y="446"/>
                </a:lnTo>
                <a:lnTo>
                  <a:pt x="12510" y="670"/>
                </a:lnTo>
                <a:lnTo>
                  <a:pt x="12419" y="912"/>
                </a:lnTo>
                <a:lnTo>
                  <a:pt x="12363" y="1210"/>
                </a:lnTo>
                <a:lnTo>
                  <a:pt x="12318" y="1526"/>
                </a:lnTo>
                <a:lnTo>
                  <a:pt x="12273" y="1843"/>
                </a:lnTo>
                <a:lnTo>
                  <a:pt x="12251" y="2215"/>
                </a:lnTo>
                <a:lnTo>
                  <a:pt x="12273" y="2532"/>
                </a:lnTo>
                <a:lnTo>
                  <a:pt x="12318" y="2886"/>
                </a:lnTo>
                <a:lnTo>
                  <a:pt x="12386" y="3240"/>
                </a:lnTo>
                <a:lnTo>
                  <a:pt x="12464" y="3556"/>
                </a:lnTo>
                <a:lnTo>
                  <a:pt x="12577" y="3891"/>
                </a:lnTo>
                <a:lnTo>
                  <a:pt x="12746" y="4171"/>
                </a:lnTo>
                <a:lnTo>
                  <a:pt x="12926" y="4487"/>
                </a:lnTo>
                <a:lnTo>
                  <a:pt x="13050" y="4860"/>
                </a:lnTo>
                <a:lnTo>
                  <a:pt x="13162" y="5251"/>
                </a:lnTo>
                <a:lnTo>
                  <a:pt x="13218" y="5604"/>
                </a:lnTo>
                <a:lnTo>
                  <a:pt x="13263" y="5995"/>
                </a:lnTo>
                <a:lnTo>
                  <a:pt x="13241" y="6386"/>
                </a:lnTo>
                <a:lnTo>
                  <a:pt x="13218" y="6740"/>
                </a:lnTo>
                <a:lnTo>
                  <a:pt x="13139" y="7094"/>
                </a:lnTo>
                <a:lnTo>
                  <a:pt x="13050" y="7429"/>
                </a:lnTo>
                <a:lnTo>
                  <a:pt x="12903" y="7746"/>
                </a:lnTo>
                <a:lnTo>
                  <a:pt x="12723" y="8025"/>
                </a:lnTo>
                <a:lnTo>
                  <a:pt x="12532" y="8286"/>
                </a:lnTo>
                <a:lnTo>
                  <a:pt x="12318" y="8491"/>
                </a:lnTo>
                <a:lnTo>
                  <a:pt x="12060" y="8677"/>
                </a:lnTo>
                <a:lnTo>
                  <a:pt x="11756" y="8788"/>
                </a:lnTo>
                <a:lnTo>
                  <a:pt x="11452" y="8826"/>
                </a:lnTo>
                <a:lnTo>
                  <a:pt x="11283" y="8826"/>
                </a:lnTo>
                <a:lnTo>
                  <a:pt x="11126" y="8826"/>
                </a:lnTo>
                <a:lnTo>
                  <a:pt x="11002" y="8788"/>
                </a:lnTo>
                <a:lnTo>
                  <a:pt x="10845" y="8714"/>
                </a:lnTo>
                <a:lnTo>
                  <a:pt x="10721" y="8640"/>
                </a:lnTo>
                <a:lnTo>
                  <a:pt x="10608" y="8565"/>
                </a:lnTo>
                <a:lnTo>
                  <a:pt x="10485" y="8453"/>
                </a:lnTo>
                <a:lnTo>
                  <a:pt x="10372" y="8323"/>
                </a:lnTo>
                <a:lnTo>
                  <a:pt x="10181" y="8062"/>
                </a:lnTo>
                <a:lnTo>
                  <a:pt x="10035" y="7746"/>
                </a:lnTo>
                <a:lnTo>
                  <a:pt x="9900" y="7392"/>
                </a:lnTo>
                <a:lnTo>
                  <a:pt x="9787" y="7001"/>
                </a:lnTo>
                <a:lnTo>
                  <a:pt x="9731" y="6610"/>
                </a:lnTo>
                <a:lnTo>
                  <a:pt x="9686" y="6219"/>
                </a:lnTo>
                <a:lnTo>
                  <a:pt x="9663" y="5772"/>
                </a:lnTo>
                <a:lnTo>
                  <a:pt x="9686" y="5381"/>
                </a:lnTo>
                <a:lnTo>
                  <a:pt x="9753" y="4990"/>
                </a:lnTo>
                <a:lnTo>
                  <a:pt x="9832" y="4636"/>
                </a:lnTo>
                <a:lnTo>
                  <a:pt x="9945" y="4320"/>
                </a:lnTo>
                <a:lnTo>
                  <a:pt x="10068" y="4022"/>
                </a:lnTo>
                <a:lnTo>
                  <a:pt x="10203" y="3817"/>
                </a:lnTo>
                <a:lnTo>
                  <a:pt x="10316" y="3593"/>
                </a:lnTo>
                <a:lnTo>
                  <a:pt x="10395" y="3351"/>
                </a:lnTo>
                <a:lnTo>
                  <a:pt x="10462" y="3109"/>
                </a:lnTo>
                <a:lnTo>
                  <a:pt x="10507" y="2848"/>
                </a:lnTo>
                <a:lnTo>
                  <a:pt x="10530" y="2606"/>
                </a:lnTo>
                <a:lnTo>
                  <a:pt x="10507" y="2346"/>
                </a:lnTo>
                <a:lnTo>
                  <a:pt x="10462" y="2141"/>
                </a:lnTo>
                <a:lnTo>
                  <a:pt x="10395" y="1880"/>
                </a:lnTo>
                <a:lnTo>
                  <a:pt x="10293" y="1638"/>
                </a:lnTo>
                <a:lnTo>
                  <a:pt x="10158" y="1415"/>
                </a:lnTo>
                <a:lnTo>
                  <a:pt x="9967" y="1210"/>
                </a:lnTo>
                <a:lnTo>
                  <a:pt x="9753" y="986"/>
                </a:lnTo>
                <a:lnTo>
                  <a:pt x="9495" y="819"/>
                </a:lnTo>
                <a:lnTo>
                  <a:pt x="9191" y="670"/>
                </a:lnTo>
                <a:lnTo>
                  <a:pt x="8842" y="521"/>
                </a:lnTo>
                <a:lnTo>
                  <a:pt x="8471" y="446"/>
                </a:lnTo>
                <a:lnTo>
                  <a:pt x="7998" y="428"/>
                </a:lnTo>
                <a:lnTo>
                  <a:pt x="7413" y="428"/>
                </a:lnTo>
                <a:lnTo>
                  <a:pt x="6817" y="446"/>
                </a:lnTo>
                <a:lnTo>
                  <a:pt x="6187" y="521"/>
                </a:lnTo>
                <a:lnTo>
                  <a:pt x="5602" y="633"/>
                </a:lnTo>
                <a:lnTo>
                  <a:pt x="5107" y="744"/>
                </a:lnTo>
                <a:lnTo>
                  <a:pt x="4725" y="856"/>
                </a:lnTo>
                <a:lnTo>
                  <a:pt x="4848" y="1564"/>
                </a:lnTo>
                <a:lnTo>
                  <a:pt x="5028" y="2495"/>
                </a:lnTo>
                <a:lnTo>
                  <a:pt x="5175" y="3556"/>
                </a:lnTo>
                <a:lnTo>
                  <a:pt x="5298" y="4673"/>
                </a:lnTo>
                <a:lnTo>
                  <a:pt x="5343" y="5213"/>
                </a:lnTo>
                <a:lnTo>
                  <a:pt x="5388" y="5753"/>
                </a:lnTo>
                <a:lnTo>
                  <a:pt x="5411" y="6275"/>
                </a:lnTo>
                <a:lnTo>
                  <a:pt x="5411" y="6740"/>
                </a:lnTo>
                <a:lnTo>
                  <a:pt x="5366" y="7168"/>
                </a:lnTo>
                <a:lnTo>
                  <a:pt x="5321" y="7541"/>
                </a:lnTo>
                <a:lnTo>
                  <a:pt x="5287" y="7708"/>
                </a:lnTo>
                <a:lnTo>
                  <a:pt x="5242" y="7857"/>
                </a:lnTo>
                <a:lnTo>
                  <a:pt x="5197" y="7969"/>
                </a:lnTo>
                <a:lnTo>
                  <a:pt x="5130" y="8062"/>
                </a:lnTo>
                <a:lnTo>
                  <a:pt x="5006" y="8248"/>
                </a:lnTo>
                <a:lnTo>
                  <a:pt x="4848" y="8397"/>
                </a:lnTo>
                <a:lnTo>
                  <a:pt x="4725" y="8528"/>
                </a:lnTo>
                <a:lnTo>
                  <a:pt x="4567" y="8640"/>
                </a:lnTo>
                <a:lnTo>
                  <a:pt x="4421" y="8714"/>
                </a:lnTo>
                <a:lnTo>
                  <a:pt x="4263" y="8751"/>
                </a:lnTo>
                <a:lnTo>
                  <a:pt x="4095" y="8788"/>
                </a:lnTo>
                <a:lnTo>
                  <a:pt x="3948" y="8788"/>
                </a:lnTo>
                <a:lnTo>
                  <a:pt x="3791" y="8751"/>
                </a:lnTo>
                <a:lnTo>
                  <a:pt x="3667" y="8714"/>
                </a:lnTo>
                <a:lnTo>
                  <a:pt x="3510" y="8677"/>
                </a:lnTo>
                <a:lnTo>
                  <a:pt x="3386" y="8602"/>
                </a:lnTo>
                <a:lnTo>
                  <a:pt x="3251" y="8491"/>
                </a:lnTo>
                <a:lnTo>
                  <a:pt x="3127" y="8360"/>
                </a:lnTo>
                <a:lnTo>
                  <a:pt x="3015" y="8248"/>
                </a:lnTo>
                <a:lnTo>
                  <a:pt x="2925" y="8062"/>
                </a:lnTo>
                <a:lnTo>
                  <a:pt x="2778" y="7857"/>
                </a:lnTo>
                <a:lnTo>
                  <a:pt x="2610" y="7671"/>
                </a:lnTo>
                <a:lnTo>
                  <a:pt x="2407" y="7541"/>
                </a:lnTo>
                <a:lnTo>
                  <a:pt x="2171" y="7466"/>
                </a:lnTo>
                <a:lnTo>
                  <a:pt x="1957" y="7429"/>
                </a:lnTo>
                <a:lnTo>
                  <a:pt x="1698" y="7429"/>
                </a:lnTo>
                <a:lnTo>
                  <a:pt x="1462" y="7466"/>
                </a:lnTo>
                <a:lnTo>
                  <a:pt x="1226" y="7559"/>
                </a:lnTo>
                <a:lnTo>
                  <a:pt x="989" y="7708"/>
                </a:lnTo>
                <a:lnTo>
                  <a:pt x="776" y="7932"/>
                </a:lnTo>
                <a:lnTo>
                  <a:pt x="551" y="8211"/>
                </a:lnTo>
                <a:lnTo>
                  <a:pt x="382" y="8528"/>
                </a:lnTo>
                <a:lnTo>
                  <a:pt x="315" y="8714"/>
                </a:lnTo>
                <a:lnTo>
                  <a:pt x="236" y="8919"/>
                </a:lnTo>
                <a:lnTo>
                  <a:pt x="191" y="9142"/>
                </a:lnTo>
                <a:lnTo>
                  <a:pt x="123" y="9347"/>
                </a:lnTo>
                <a:lnTo>
                  <a:pt x="78" y="9608"/>
                </a:lnTo>
                <a:lnTo>
                  <a:pt x="56" y="9887"/>
                </a:lnTo>
                <a:lnTo>
                  <a:pt x="33" y="10185"/>
                </a:lnTo>
                <a:lnTo>
                  <a:pt x="33" y="10464"/>
                </a:lnTo>
                <a:lnTo>
                  <a:pt x="33" y="10706"/>
                </a:lnTo>
                <a:lnTo>
                  <a:pt x="56" y="10967"/>
                </a:lnTo>
                <a:lnTo>
                  <a:pt x="78" y="11172"/>
                </a:lnTo>
                <a:lnTo>
                  <a:pt x="123" y="11395"/>
                </a:lnTo>
                <a:lnTo>
                  <a:pt x="168" y="11600"/>
                </a:lnTo>
                <a:lnTo>
                  <a:pt x="236" y="11786"/>
                </a:lnTo>
                <a:lnTo>
                  <a:pt x="292" y="11973"/>
                </a:lnTo>
                <a:lnTo>
                  <a:pt x="382" y="12140"/>
                </a:lnTo>
                <a:lnTo>
                  <a:pt x="540" y="12419"/>
                </a:lnTo>
                <a:lnTo>
                  <a:pt x="731" y="12680"/>
                </a:lnTo>
                <a:lnTo>
                  <a:pt x="944" y="12866"/>
                </a:lnTo>
                <a:lnTo>
                  <a:pt x="1158" y="12997"/>
                </a:lnTo>
                <a:lnTo>
                  <a:pt x="1395" y="13108"/>
                </a:lnTo>
                <a:lnTo>
                  <a:pt x="1608" y="13183"/>
                </a:lnTo>
                <a:lnTo>
                  <a:pt x="1856" y="13183"/>
                </a:lnTo>
                <a:lnTo>
                  <a:pt x="2070" y="13146"/>
                </a:lnTo>
                <a:lnTo>
                  <a:pt x="2261" y="13071"/>
                </a:lnTo>
                <a:lnTo>
                  <a:pt x="2430" y="12960"/>
                </a:lnTo>
                <a:lnTo>
                  <a:pt x="2587" y="12792"/>
                </a:lnTo>
                <a:lnTo>
                  <a:pt x="2688" y="12606"/>
                </a:lnTo>
                <a:lnTo>
                  <a:pt x="2801" y="12419"/>
                </a:lnTo>
                <a:lnTo>
                  <a:pt x="2925" y="12289"/>
                </a:lnTo>
                <a:lnTo>
                  <a:pt x="3082" y="12177"/>
                </a:lnTo>
                <a:lnTo>
                  <a:pt x="3228" y="12103"/>
                </a:lnTo>
                <a:lnTo>
                  <a:pt x="3408" y="12103"/>
                </a:lnTo>
                <a:lnTo>
                  <a:pt x="3577" y="12103"/>
                </a:lnTo>
                <a:lnTo>
                  <a:pt x="3723" y="12177"/>
                </a:lnTo>
                <a:lnTo>
                  <a:pt x="3903" y="12252"/>
                </a:lnTo>
                <a:lnTo>
                  <a:pt x="4072" y="12364"/>
                </a:lnTo>
                <a:lnTo>
                  <a:pt x="4230" y="12494"/>
                </a:lnTo>
                <a:lnTo>
                  <a:pt x="4353" y="12643"/>
                </a:lnTo>
                <a:lnTo>
                  <a:pt x="4488" y="12829"/>
                </a:lnTo>
                <a:lnTo>
                  <a:pt x="4567" y="13034"/>
                </a:lnTo>
                <a:lnTo>
                  <a:pt x="4657" y="13257"/>
                </a:lnTo>
                <a:lnTo>
                  <a:pt x="4702" y="13462"/>
                </a:lnTo>
                <a:lnTo>
                  <a:pt x="4725" y="13686"/>
                </a:lnTo>
                <a:lnTo>
                  <a:pt x="4702" y="14282"/>
                </a:lnTo>
                <a:lnTo>
                  <a:pt x="4657" y="15045"/>
                </a:lnTo>
                <a:lnTo>
                  <a:pt x="4612" y="15976"/>
                </a:lnTo>
                <a:lnTo>
                  <a:pt x="4590" y="16926"/>
                </a:lnTo>
                <a:lnTo>
                  <a:pt x="4567" y="17968"/>
                </a:lnTo>
                <a:lnTo>
                  <a:pt x="4567" y="19011"/>
                </a:lnTo>
                <a:lnTo>
                  <a:pt x="4590" y="19514"/>
                </a:lnTo>
                <a:lnTo>
                  <a:pt x="4612" y="19980"/>
                </a:lnTo>
                <a:lnTo>
                  <a:pt x="4657" y="20426"/>
                </a:lnTo>
                <a:lnTo>
                  <a:pt x="4725" y="20836"/>
                </a:lnTo>
                <a:lnTo>
                  <a:pt x="4848" y="20929"/>
                </a:lnTo>
                <a:lnTo>
                  <a:pt x="5040" y="21004"/>
                </a:lnTo>
                <a:lnTo>
                  <a:pt x="5265" y="21078"/>
                </a:lnTo>
                <a:lnTo>
                  <a:pt x="5478" y="21115"/>
                </a:lnTo>
                <a:lnTo>
                  <a:pt x="6041" y="21115"/>
                </a:lnTo>
                <a:lnTo>
                  <a:pt x="6637" y="21078"/>
                </a:lnTo>
                <a:lnTo>
                  <a:pt x="7312" y="21004"/>
                </a:lnTo>
                <a:lnTo>
                  <a:pt x="7998" y="20929"/>
                </a:lnTo>
                <a:lnTo>
                  <a:pt x="8696" y="20855"/>
                </a:lnTo>
                <a:lnTo>
                  <a:pt x="9360" y="20836"/>
                </a:lnTo>
                <a:close/>
              </a:path>
            </a:pathLst>
          </a:custGeom>
          <a:solidFill>
            <a:srgbClr val="C0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a:solidFill>
                <a:schemeClr val="bg1"/>
              </a:solidFill>
              <a:latin typeface="微软雅黑" pitchFamily="34" charset="-122"/>
              <a:ea typeface="微软雅黑" pitchFamily="34" charset="-122"/>
            </a:endParaRPr>
          </a:p>
        </p:txBody>
      </p:sp>
      <p:sp>
        <p:nvSpPr>
          <p:cNvPr id="23" name="Text Box 16"/>
          <p:cNvSpPr txBox="1">
            <a:spLocks noChangeArrowheads="1"/>
          </p:cNvSpPr>
          <p:nvPr/>
        </p:nvSpPr>
        <p:spPr bwMode="auto">
          <a:xfrm>
            <a:off x="8221461" y="4461328"/>
            <a:ext cx="1716040" cy="396355"/>
          </a:xfrm>
          <a:prstGeom prst="rect">
            <a:avLst/>
          </a:prstGeom>
          <a:noFill/>
          <a:ln w="9525">
            <a:noFill/>
            <a:miter lim="800000"/>
            <a:headEnd/>
            <a:tailEnd/>
          </a:ln>
          <a:effectLst/>
        </p:spPr>
        <p:txBody>
          <a:bodyPr wrap="none" lIns="87722" tIns="43861" rIns="87722" bIns="43861">
            <a:spAutoFit/>
          </a:bodyPr>
          <a:lstStyle/>
          <a:p>
            <a:pPr eaLnBrk="0" hangingPunct="0"/>
            <a:r>
              <a:rPr lang="zh-CN" altLang="en-US" sz="2000" b="1" dirty="0">
                <a:solidFill>
                  <a:schemeClr val="bg2">
                    <a:lumMod val="10000"/>
                  </a:schemeClr>
                </a:solidFill>
                <a:latin typeface="微软雅黑" pitchFamily="34" charset="-122"/>
                <a:ea typeface="微软雅黑" pitchFamily="34" charset="-122"/>
              </a:rPr>
              <a:t>您的文本内容</a:t>
            </a:r>
          </a:p>
        </p:txBody>
      </p:sp>
      <p:sp>
        <p:nvSpPr>
          <p:cNvPr id="24" name="Text Box 17"/>
          <p:cNvSpPr txBox="1">
            <a:spLocks noChangeArrowheads="1"/>
          </p:cNvSpPr>
          <p:nvPr/>
        </p:nvSpPr>
        <p:spPr bwMode="auto">
          <a:xfrm>
            <a:off x="1584573" y="3889814"/>
            <a:ext cx="1774773" cy="396355"/>
          </a:xfrm>
          <a:prstGeom prst="rect">
            <a:avLst/>
          </a:prstGeom>
          <a:noFill/>
          <a:ln w="9525">
            <a:noFill/>
            <a:miter lim="800000"/>
            <a:headEnd/>
            <a:tailEnd/>
          </a:ln>
          <a:effectLst/>
        </p:spPr>
        <p:txBody>
          <a:bodyPr lIns="87722" tIns="43861" rIns="87722" bIns="43861">
            <a:spAutoFit/>
          </a:bodyPr>
          <a:lstStyle/>
          <a:p>
            <a:pPr algn="r" eaLnBrk="0" hangingPunct="0"/>
            <a:r>
              <a:rPr lang="zh-CN" altLang="en-US" sz="2000" b="1" dirty="0">
                <a:solidFill>
                  <a:schemeClr val="bg2">
                    <a:lumMod val="10000"/>
                  </a:schemeClr>
                </a:solidFill>
                <a:latin typeface="微软雅黑" pitchFamily="34" charset="-122"/>
                <a:ea typeface="微软雅黑" pitchFamily="34" charset="-122"/>
              </a:rPr>
              <a:t>您的文本内容</a:t>
            </a:r>
          </a:p>
        </p:txBody>
      </p:sp>
      <p:sp>
        <p:nvSpPr>
          <p:cNvPr id="27" name="Text Box 18"/>
          <p:cNvSpPr txBox="1">
            <a:spLocks noChangeArrowheads="1"/>
          </p:cNvSpPr>
          <p:nvPr/>
        </p:nvSpPr>
        <p:spPr bwMode="auto">
          <a:xfrm>
            <a:off x="3568996" y="2050313"/>
            <a:ext cx="2675221" cy="396355"/>
          </a:xfrm>
          <a:prstGeom prst="rect">
            <a:avLst/>
          </a:prstGeom>
          <a:noFill/>
          <a:ln w="9525">
            <a:noFill/>
            <a:miter lim="800000"/>
            <a:headEnd/>
            <a:tailEnd/>
          </a:ln>
          <a:effectLst/>
        </p:spPr>
        <p:txBody>
          <a:bodyPr lIns="87722" tIns="43861" rIns="87722" bIns="43861">
            <a:spAutoFit/>
          </a:bodyPr>
          <a:lstStyle/>
          <a:p>
            <a:pPr algn="r" eaLnBrk="0" hangingPunct="0"/>
            <a:r>
              <a:rPr lang="zh-CN" altLang="en-US" sz="2000" b="1" dirty="0">
                <a:solidFill>
                  <a:schemeClr val="bg2">
                    <a:lumMod val="10000"/>
                  </a:schemeClr>
                </a:solidFill>
                <a:latin typeface="微软雅黑" pitchFamily="34" charset="-122"/>
                <a:ea typeface="微软雅黑" pitchFamily="34" charset="-122"/>
              </a:rPr>
              <a:t>您的文本内容</a:t>
            </a:r>
          </a:p>
        </p:txBody>
      </p:sp>
      <p:sp>
        <p:nvSpPr>
          <p:cNvPr id="28" name="Text Box 19"/>
          <p:cNvSpPr txBox="1">
            <a:spLocks noChangeArrowheads="1"/>
          </p:cNvSpPr>
          <p:nvPr/>
        </p:nvSpPr>
        <p:spPr bwMode="auto">
          <a:xfrm>
            <a:off x="5556255" y="6084415"/>
            <a:ext cx="3084516" cy="396355"/>
          </a:xfrm>
          <a:prstGeom prst="rect">
            <a:avLst/>
          </a:prstGeom>
          <a:noFill/>
          <a:ln w="9525">
            <a:noFill/>
            <a:miter lim="800000"/>
            <a:headEnd/>
            <a:tailEnd/>
          </a:ln>
          <a:effectLst/>
        </p:spPr>
        <p:txBody>
          <a:bodyPr lIns="87722" tIns="43861" rIns="87722" bIns="43861">
            <a:spAutoFit/>
          </a:bodyPr>
          <a:lstStyle/>
          <a:p>
            <a:pPr eaLnBrk="0" hangingPunct="0"/>
            <a:r>
              <a:rPr lang="zh-CN" altLang="en-US" sz="2000" b="1" dirty="0">
                <a:solidFill>
                  <a:schemeClr val="bg2">
                    <a:lumMod val="10000"/>
                  </a:schemeClr>
                </a:solidFill>
                <a:latin typeface="微软雅黑" pitchFamily="34" charset="-122"/>
                <a:ea typeface="微软雅黑" pitchFamily="34" charset="-122"/>
              </a:rPr>
              <a:t>您的文本内容</a:t>
            </a:r>
          </a:p>
        </p:txBody>
      </p:sp>
    </p:spTree>
    <p:extLst>
      <p:ext uri="{BB962C8B-B14F-4D97-AF65-F5344CB8AC3E}">
        <p14:creationId xmlns:p14="http://schemas.microsoft.com/office/powerpoint/2010/main" val="2134455609"/>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52000">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14:bounceEnd="52000">
                                          <p:cBhvr additive="base">
                                            <p:cTn id="7" dur="500" fill="hold"/>
                                            <p:tgtEl>
                                              <p:spTgt spid="25"/>
                                            </p:tgtEl>
                                            <p:attrNameLst>
                                              <p:attrName>ppt_x</p:attrName>
                                            </p:attrNameLst>
                                          </p:cBhvr>
                                          <p:tavLst>
                                            <p:tav tm="0">
                                              <p:val>
                                                <p:strVal val="0-#ppt_w/2"/>
                                              </p:val>
                                            </p:tav>
                                            <p:tav tm="100000">
                                              <p:val>
                                                <p:strVal val="#ppt_x"/>
                                              </p:val>
                                            </p:tav>
                                          </p:tavLst>
                                        </p:anim>
                                        <p:anim calcmode="lin" valueType="num" p14:bounceEnd="52000">
                                          <p:cBhvr additive="base">
                                            <p:cTn id="8" dur="500" fill="hold"/>
                                            <p:tgtEl>
                                              <p:spTgt spid="2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9" presetClass="entr" presetSubtype="0" decel="100000" fill="hold" grpId="0" nodeType="clickEffect">
                                      <p:stCondLst>
                                        <p:cond delay="0"/>
                                      </p:stCondLst>
                                      <p:childTnLst>
                                        <p:set>
                                          <p:cBhvr>
                                            <p:cTn id="12" dur="1" fill="hold">
                                              <p:stCondLst>
                                                <p:cond delay="0"/>
                                              </p:stCondLst>
                                            </p:cTn>
                                            <p:tgtEl>
                                              <p:spTgt spid="22"/>
                                            </p:tgtEl>
                                            <p:attrNameLst>
                                              <p:attrName>style.visibility</p:attrName>
                                            </p:attrNameLst>
                                          </p:cBhvr>
                                          <p:to>
                                            <p:strVal val="visible"/>
                                          </p:to>
                                        </p:set>
                                        <p:anim calcmode="lin" valueType="num">
                                          <p:cBhvr>
                                            <p:cTn id="13" dur="500" fill="hold"/>
                                            <p:tgtEl>
                                              <p:spTgt spid="22"/>
                                            </p:tgtEl>
                                            <p:attrNameLst>
                                              <p:attrName>ppt_w</p:attrName>
                                            </p:attrNameLst>
                                          </p:cBhvr>
                                          <p:tavLst>
                                            <p:tav tm="0">
                                              <p:val>
                                                <p:fltVal val="0"/>
                                              </p:val>
                                            </p:tav>
                                            <p:tav tm="100000">
                                              <p:val>
                                                <p:strVal val="#ppt_w"/>
                                              </p:val>
                                            </p:tav>
                                          </p:tavLst>
                                        </p:anim>
                                        <p:anim calcmode="lin" valueType="num">
                                          <p:cBhvr>
                                            <p:cTn id="14" dur="500" fill="hold"/>
                                            <p:tgtEl>
                                              <p:spTgt spid="22"/>
                                            </p:tgtEl>
                                            <p:attrNameLst>
                                              <p:attrName>ppt_h</p:attrName>
                                            </p:attrNameLst>
                                          </p:cBhvr>
                                          <p:tavLst>
                                            <p:tav tm="0">
                                              <p:val>
                                                <p:fltVal val="0"/>
                                              </p:val>
                                            </p:tav>
                                            <p:tav tm="100000">
                                              <p:val>
                                                <p:strVal val="#ppt_h"/>
                                              </p:val>
                                            </p:tav>
                                          </p:tavLst>
                                        </p:anim>
                                        <p:anim calcmode="lin" valueType="num">
                                          <p:cBhvr>
                                            <p:cTn id="15" dur="500" fill="hold"/>
                                            <p:tgtEl>
                                              <p:spTgt spid="22"/>
                                            </p:tgtEl>
                                            <p:attrNameLst>
                                              <p:attrName>style.rotation</p:attrName>
                                            </p:attrNameLst>
                                          </p:cBhvr>
                                          <p:tavLst>
                                            <p:tav tm="0">
                                              <p:val>
                                                <p:fltVal val="360"/>
                                              </p:val>
                                            </p:tav>
                                            <p:tav tm="100000">
                                              <p:val>
                                                <p:fltVal val="0"/>
                                              </p:val>
                                            </p:tav>
                                          </p:tavLst>
                                        </p:anim>
                                        <p:animEffect transition="in" filter="fade">
                                          <p:cBhvr>
                                            <p:cTn id="16" dur="500"/>
                                            <p:tgtEl>
                                              <p:spTgt spid="22"/>
                                            </p:tgtEl>
                                          </p:cBhvr>
                                        </p:animEffect>
                                      </p:childTnLst>
                                    </p:cTn>
                                  </p:par>
                                  <p:par>
                                    <p:cTn id="17" presetID="49" presetClass="entr" presetSubtype="0" decel="100000" fill="hold" grpId="0" nodeType="withEffect">
                                      <p:stCondLst>
                                        <p:cond delay="0"/>
                                      </p:stCondLst>
                                      <p:childTnLst>
                                        <p:set>
                                          <p:cBhvr>
                                            <p:cTn id="18" dur="1" fill="hold">
                                              <p:stCondLst>
                                                <p:cond delay="0"/>
                                              </p:stCondLst>
                                            </p:cTn>
                                            <p:tgtEl>
                                              <p:spTgt spid="19"/>
                                            </p:tgtEl>
                                            <p:attrNameLst>
                                              <p:attrName>style.visibility</p:attrName>
                                            </p:attrNameLst>
                                          </p:cBhvr>
                                          <p:to>
                                            <p:strVal val="visible"/>
                                          </p:to>
                                        </p:set>
                                        <p:anim calcmode="lin" valueType="num">
                                          <p:cBhvr>
                                            <p:cTn id="19" dur="500" fill="hold"/>
                                            <p:tgtEl>
                                              <p:spTgt spid="19"/>
                                            </p:tgtEl>
                                            <p:attrNameLst>
                                              <p:attrName>ppt_w</p:attrName>
                                            </p:attrNameLst>
                                          </p:cBhvr>
                                          <p:tavLst>
                                            <p:tav tm="0">
                                              <p:val>
                                                <p:fltVal val="0"/>
                                              </p:val>
                                            </p:tav>
                                            <p:tav tm="100000">
                                              <p:val>
                                                <p:strVal val="#ppt_w"/>
                                              </p:val>
                                            </p:tav>
                                          </p:tavLst>
                                        </p:anim>
                                        <p:anim calcmode="lin" valueType="num">
                                          <p:cBhvr>
                                            <p:cTn id="20" dur="500" fill="hold"/>
                                            <p:tgtEl>
                                              <p:spTgt spid="19"/>
                                            </p:tgtEl>
                                            <p:attrNameLst>
                                              <p:attrName>ppt_h</p:attrName>
                                            </p:attrNameLst>
                                          </p:cBhvr>
                                          <p:tavLst>
                                            <p:tav tm="0">
                                              <p:val>
                                                <p:fltVal val="0"/>
                                              </p:val>
                                            </p:tav>
                                            <p:tav tm="100000">
                                              <p:val>
                                                <p:strVal val="#ppt_h"/>
                                              </p:val>
                                            </p:tav>
                                          </p:tavLst>
                                        </p:anim>
                                        <p:anim calcmode="lin" valueType="num">
                                          <p:cBhvr>
                                            <p:cTn id="21" dur="500" fill="hold"/>
                                            <p:tgtEl>
                                              <p:spTgt spid="19"/>
                                            </p:tgtEl>
                                            <p:attrNameLst>
                                              <p:attrName>style.rotation</p:attrName>
                                            </p:attrNameLst>
                                          </p:cBhvr>
                                          <p:tavLst>
                                            <p:tav tm="0">
                                              <p:val>
                                                <p:fltVal val="360"/>
                                              </p:val>
                                            </p:tav>
                                            <p:tav tm="100000">
                                              <p:val>
                                                <p:fltVal val="0"/>
                                              </p:val>
                                            </p:tav>
                                          </p:tavLst>
                                        </p:anim>
                                        <p:animEffect transition="in" filter="fade">
                                          <p:cBhvr>
                                            <p:cTn id="22" dur="500"/>
                                            <p:tgtEl>
                                              <p:spTgt spid="19"/>
                                            </p:tgtEl>
                                          </p:cBhvr>
                                        </p:animEffect>
                                      </p:childTnLst>
                                    </p:cTn>
                                  </p:par>
                                  <p:par>
                                    <p:cTn id="23" presetID="49" presetClass="entr" presetSubtype="0" decel="100000" fill="hold" grpId="0" nodeType="withEffect">
                                      <p:stCondLst>
                                        <p:cond delay="0"/>
                                      </p:stCondLst>
                                      <p:childTnLst>
                                        <p:set>
                                          <p:cBhvr>
                                            <p:cTn id="24" dur="1" fill="hold">
                                              <p:stCondLst>
                                                <p:cond delay="0"/>
                                              </p:stCondLst>
                                            </p:cTn>
                                            <p:tgtEl>
                                              <p:spTgt spid="20"/>
                                            </p:tgtEl>
                                            <p:attrNameLst>
                                              <p:attrName>style.visibility</p:attrName>
                                            </p:attrNameLst>
                                          </p:cBhvr>
                                          <p:to>
                                            <p:strVal val="visible"/>
                                          </p:to>
                                        </p:set>
                                        <p:anim calcmode="lin" valueType="num">
                                          <p:cBhvr>
                                            <p:cTn id="25" dur="500" fill="hold"/>
                                            <p:tgtEl>
                                              <p:spTgt spid="20"/>
                                            </p:tgtEl>
                                            <p:attrNameLst>
                                              <p:attrName>ppt_w</p:attrName>
                                            </p:attrNameLst>
                                          </p:cBhvr>
                                          <p:tavLst>
                                            <p:tav tm="0">
                                              <p:val>
                                                <p:fltVal val="0"/>
                                              </p:val>
                                            </p:tav>
                                            <p:tav tm="100000">
                                              <p:val>
                                                <p:strVal val="#ppt_w"/>
                                              </p:val>
                                            </p:tav>
                                          </p:tavLst>
                                        </p:anim>
                                        <p:anim calcmode="lin" valueType="num">
                                          <p:cBhvr>
                                            <p:cTn id="26" dur="500" fill="hold"/>
                                            <p:tgtEl>
                                              <p:spTgt spid="20"/>
                                            </p:tgtEl>
                                            <p:attrNameLst>
                                              <p:attrName>ppt_h</p:attrName>
                                            </p:attrNameLst>
                                          </p:cBhvr>
                                          <p:tavLst>
                                            <p:tav tm="0">
                                              <p:val>
                                                <p:fltVal val="0"/>
                                              </p:val>
                                            </p:tav>
                                            <p:tav tm="100000">
                                              <p:val>
                                                <p:strVal val="#ppt_h"/>
                                              </p:val>
                                            </p:tav>
                                          </p:tavLst>
                                        </p:anim>
                                        <p:anim calcmode="lin" valueType="num">
                                          <p:cBhvr>
                                            <p:cTn id="27" dur="500" fill="hold"/>
                                            <p:tgtEl>
                                              <p:spTgt spid="20"/>
                                            </p:tgtEl>
                                            <p:attrNameLst>
                                              <p:attrName>style.rotation</p:attrName>
                                            </p:attrNameLst>
                                          </p:cBhvr>
                                          <p:tavLst>
                                            <p:tav tm="0">
                                              <p:val>
                                                <p:fltVal val="360"/>
                                              </p:val>
                                            </p:tav>
                                            <p:tav tm="100000">
                                              <p:val>
                                                <p:fltVal val="0"/>
                                              </p:val>
                                            </p:tav>
                                          </p:tavLst>
                                        </p:anim>
                                        <p:animEffect transition="in" filter="fade">
                                          <p:cBhvr>
                                            <p:cTn id="28" dur="500"/>
                                            <p:tgtEl>
                                              <p:spTgt spid="20"/>
                                            </p:tgtEl>
                                          </p:cBhvr>
                                        </p:animEffect>
                                      </p:childTnLst>
                                    </p:cTn>
                                  </p:par>
                                  <p:par>
                                    <p:cTn id="29" presetID="49" presetClass="entr" presetSubtype="0" decel="100000" fill="hold" grpId="0" nodeType="withEffect">
                                      <p:stCondLst>
                                        <p:cond delay="0"/>
                                      </p:stCondLst>
                                      <p:childTnLst>
                                        <p:set>
                                          <p:cBhvr>
                                            <p:cTn id="30" dur="1" fill="hold">
                                              <p:stCondLst>
                                                <p:cond delay="0"/>
                                              </p:stCondLst>
                                            </p:cTn>
                                            <p:tgtEl>
                                              <p:spTgt spid="21"/>
                                            </p:tgtEl>
                                            <p:attrNameLst>
                                              <p:attrName>style.visibility</p:attrName>
                                            </p:attrNameLst>
                                          </p:cBhvr>
                                          <p:to>
                                            <p:strVal val="visible"/>
                                          </p:to>
                                        </p:set>
                                        <p:anim calcmode="lin" valueType="num">
                                          <p:cBhvr>
                                            <p:cTn id="31" dur="500" fill="hold"/>
                                            <p:tgtEl>
                                              <p:spTgt spid="21"/>
                                            </p:tgtEl>
                                            <p:attrNameLst>
                                              <p:attrName>ppt_w</p:attrName>
                                            </p:attrNameLst>
                                          </p:cBhvr>
                                          <p:tavLst>
                                            <p:tav tm="0">
                                              <p:val>
                                                <p:fltVal val="0"/>
                                              </p:val>
                                            </p:tav>
                                            <p:tav tm="100000">
                                              <p:val>
                                                <p:strVal val="#ppt_w"/>
                                              </p:val>
                                            </p:tav>
                                          </p:tavLst>
                                        </p:anim>
                                        <p:anim calcmode="lin" valueType="num">
                                          <p:cBhvr>
                                            <p:cTn id="32" dur="500" fill="hold"/>
                                            <p:tgtEl>
                                              <p:spTgt spid="21"/>
                                            </p:tgtEl>
                                            <p:attrNameLst>
                                              <p:attrName>ppt_h</p:attrName>
                                            </p:attrNameLst>
                                          </p:cBhvr>
                                          <p:tavLst>
                                            <p:tav tm="0">
                                              <p:val>
                                                <p:fltVal val="0"/>
                                              </p:val>
                                            </p:tav>
                                            <p:tav tm="100000">
                                              <p:val>
                                                <p:strVal val="#ppt_h"/>
                                              </p:val>
                                            </p:tav>
                                          </p:tavLst>
                                        </p:anim>
                                        <p:anim calcmode="lin" valueType="num">
                                          <p:cBhvr>
                                            <p:cTn id="33" dur="500" fill="hold"/>
                                            <p:tgtEl>
                                              <p:spTgt spid="21"/>
                                            </p:tgtEl>
                                            <p:attrNameLst>
                                              <p:attrName>style.rotation</p:attrName>
                                            </p:attrNameLst>
                                          </p:cBhvr>
                                          <p:tavLst>
                                            <p:tav tm="0">
                                              <p:val>
                                                <p:fltVal val="360"/>
                                              </p:val>
                                            </p:tav>
                                            <p:tav tm="100000">
                                              <p:val>
                                                <p:fltVal val="0"/>
                                              </p:val>
                                            </p:tav>
                                          </p:tavLst>
                                        </p:anim>
                                        <p:animEffect transition="in" filter="fade">
                                          <p:cBhvr>
                                            <p:cTn id="34" dur="500"/>
                                            <p:tgtEl>
                                              <p:spTgt spid="21"/>
                                            </p:tgtEl>
                                          </p:cBhvr>
                                        </p:animEffect>
                                      </p:childTnLst>
                                    </p:cTn>
                                  </p:par>
                                </p:childTnLst>
                              </p:cTn>
                            </p:par>
                            <p:par>
                              <p:cTn id="35" fill="hold">
                                <p:stCondLst>
                                  <p:cond delay="500"/>
                                </p:stCondLst>
                                <p:childTnLst>
                                  <p:par>
                                    <p:cTn id="36" presetID="42" presetClass="entr" presetSubtype="0" fill="hold" nodeType="afterEffect">
                                      <p:stCondLst>
                                        <p:cond delay="0"/>
                                      </p:stCondLst>
                                      <p:childTnLst>
                                        <p:set>
                                          <p:cBhvr>
                                            <p:cTn id="37" dur="1" fill="hold">
                                              <p:stCondLst>
                                                <p:cond delay="0"/>
                                              </p:stCondLst>
                                            </p:cTn>
                                            <p:tgtEl>
                                              <p:spTgt spid="27">
                                                <p:txEl>
                                                  <p:pRg st="0" end="0"/>
                                                </p:txEl>
                                              </p:spTgt>
                                            </p:tgtEl>
                                            <p:attrNameLst>
                                              <p:attrName>style.visibility</p:attrName>
                                            </p:attrNameLst>
                                          </p:cBhvr>
                                          <p:to>
                                            <p:strVal val="visible"/>
                                          </p:to>
                                        </p:set>
                                        <p:animEffect transition="in" filter="fade">
                                          <p:cBhvr>
                                            <p:cTn id="38" dur="500"/>
                                            <p:tgtEl>
                                              <p:spTgt spid="27">
                                                <p:txEl>
                                                  <p:pRg st="0" end="0"/>
                                                </p:txEl>
                                              </p:spTgt>
                                            </p:tgtEl>
                                          </p:cBhvr>
                                        </p:animEffect>
                                        <p:anim calcmode="lin" valueType="num">
                                          <p:cBhvr>
                                            <p:cTn id="39" dur="500" fill="hold"/>
                                            <p:tgtEl>
                                              <p:spTgt spid="27">
                                                <p:txEl>
                                                  <p:pRg st="0" end="0"/>
                                                </p:txEl>
                                              </p:spTgt>
                                            </p:tgtEl>
                                            <p:attrNameLst>
                                              <p:attrName>ppt_x</p:attrName>
                                            </p:attrNameLst>
                                          </p:cBhvr>
                                          <p:tavLst>
                                            <p:tav tm="0">
                                              <p:val>
                                                <p:strVal val="#ppt_x"/>
                                              </p:val>
                                            </p:tav>
                                            <p:tav tm="100000">
                                              <p:val>
                                                <p:strVal val="#ppt_x"/>
                                              </p:val>
                                            </p:tav>
                                          </p:tavLst>
                                        </p:anim>
                                        <p:anim calcmode="lin" valueType="num">
                                          <p:cBhvr>
                                            <p:cTn id="40" dur="500" fill="hold"/>
                                            <p:tgtEl>
                                              <p:spTgt spid="27">
                                                <p:txEl>
                                                  <p:pRg st="0" end="0"/>
                                                </p:txEl>
                                              </p:spTgt>
                                            </p:tgtEl>
                                            <p:attrNameLst>
                                              <p:attrName>ppt_y</p:attrName>
                                            </p:attrNameLst>
                                          </p:cBhvr>
                                          <p:tavLst>
                                            <p:tav tm="0">
                                              <p:val>
                                                <p:strVal val="#ppt_y+.1"/>
                                              </p:val>
                                            </p:tav>
                                            <p:tav tm="100000">
                                              <p:val>
                                                <p:strVal val="#ppt_y"/>
                                              </p:val>
                                            </p:tav>
                                          </p:tavLst>
                                        </p:anim>
                                      </p:childTnLst>
                                    </p:cTn>
                                  </p:par>
                                </p:childTnLst>
                              </p:cTn>
                            </p:par>
                            <p:par>
                              <p:cTn id="41" fill="hold">
                                <p:stCondLst>
                                  <p:cond delay="1000"/>
                                </p:stCondLst>
                                <p:childTnLst>
                                  <p:par>
                                    <p:cTn id="42" presetID="42" presetClass="entr" presetSubtype="0" fill="hold" grpId="0" nodeType="afterEffect">
                                      <p:stCondLst>
                                        <p:cond delay="0"/>
                                      </p:stCondLst>
                                      <p:childTnLst>
                                        <p:set>
                                          <p:cBhvr>
                                            <p:cTn id="43" dur="1" fill="hold">
                                              <p:stCondLst>
                                                <p:cond delay="0"/>
                                              </p:stCondLst>
                                            </p:cTn>
                                            <p:tgtEl>
                                              <p:spTgt spid="24"/>
                                            </p:tgtEl>
                                            <p:attrNameLst>
                                              <p:attrName>style.visibility</p:attrName>
                                            </p:attrNameLst>
                                          </p:cBhvr>
                                          <p:to>
                                            <p:strVal val="visible"/>
                                          </p:to>
                                        </p:set>
                                        <p:animEffect transition="in" filter="fade">
                                          <p:cBhvr>
                                            <p:cTn id="44" dur="500"/>
                                            <p:tgtEl>
                                              <p:spTgt spid="24"/>
                                            </p:tgtEl>
                                          </p:cBhvr>
                                        </p:animEffect>
                                        <p:anim calcmode="lin" valueType="num">
                                          <p:cBhvr>
                                            <p:cTn id="45" dur="500" fill="hold"/>
                                            <p:tgtEl>
                                              <p:spTgt spid="24"/>
                                            </p:tgtEl>
                                            <p:attrNameLst>
                                              <p:attrName>ppt_x</p:attrName>
                                            </p:attrNameLst>
                                          </p:cBhvr>
                                          <p:tavLst>
                                            <p:tav tm="0">
                                              <p:val>
                                                <p:strVal val="#ppt_x"/>
                                              </p:val>
                                            </p:tav>
                                            <p:tav tm="100000">
                                              <p:val>
                                                <p:strVal val="#ppt_x"/>
                                              </p:val>
                                            </p:tav>
                                          </p:tavLst>
                                        </p:anim>
                                        <p:anim calcmode="lin" valueType="num">
                                          <p:cBhvr>
                                            <p:cTn id="46" dur="500" fill="hold"/>
                                            <p:tgtEl>
                                              <p:spTgt spid="24"/>
                                            </p:tgtEl>
                                            <p:attrNameLst>
                                              <p:attrName>ppt_y</p:attrName>
                                            </p:attrNameLst>
                                          </p:cBhvr>
                                          <p:tavLst>
                                            <p:tav tm="0">
                                              <p:val>
                                                <p:strVal val="#ppt_y+.1"/>
                                              </p:val>
                                            </p:tav>
                                            <p:tav tm="100000">
                                              <p:val>
                                                <p:strVal val="#ppt_y"/>
                                              </p:val>
                                            </p:tav>
                                          </p:tavLst>
                                        </p:anim>
                                      </p:childTnLst>
                                    </p:cTn>
                                  </p:par>
                                </p:childTnLst>
                              </p:cTn>
                            </p:par>
                            <p:par>
                              <p:cTn id="47" fill="hold">
                                <p:stCondLst>
                                  <p:cond delay="1500"/>
                                </p:stCondLst>
                                <p:childTnLst>
                                  <p:par>
                                    <p:cTn id="48" presetID="42" presetClass="entr" presetSubtype="0" fill="hold" nodeType="afterEffect">
                                      <p:stCondLst>
                                        <p:cond delay="0"/>
                                      </p:stCondLst>
                                      <p:childTnLst>
                                        <p:set>
                                          <p:cBhvr>
                                            <p:cTn id="49" dur="1" fill="hold">
                                              <p:stCondLst>
                                                <p:cond delay="0"/>
                                              </p:stCondLst>
                                            </p:cTn>
                                            <p:tgtEl>
                                              <p:spTgt spid="23">
                                                <p:txEl>
                                                  <p:pRg st="0" end="0"/>
                                                </p:txEl>
                                              </p:spTgt>
                                            </p:tgtEl>
                                            <p:attrNameLst>
                                              <p:attrName>style.visibility</p:attrName>
                                            </p:attrNameLst>
                                          </p:cBhvr>
                                          <p:to>
                                            <p:strVal val="visible"/>
                                          </p:to>
                                        </p:set>
                                        <p:animEffect transition="in" filter="fade">
                                          <p:cBhvr>
                                            <p:cTn id="50" dur="500"/>
                                            <p:tgtEl>
                                              <p:spTgt spid="23">
                                                <p:txEl>
                                                  <p:pRg st="0" end="0"/>
                                                </p:txEl>
                                              </p:spTgt>
                                            </p:tgtEl>
                                          </p:cBhvr>
                                        </p:animEffect>
                                        <p:anim calcmode="lin" valueType="num">
                                          <p:cBhvr>
                                            <p:cTn id="51" dur="500" fill="hold"/>
                                            <p:tgtEl>
                                              <p:spTgt spid="23">
                                                <p:txEl>
                                                  <p:pRg st="0" end="0"/>
                                                </p:txEl>
                                              </p:spTgt>
                                            </p:tgtEl>
                                            <p:attrNameLst>
                                              <p:attrName>ppt_x</p:attrName>
                                            </p:attrNameLst>
                                          </p:cBhvr>
                                          <p:tavLst>
                                            <p:tav tm="0">
                                              <p:val>
                                                <p:strVal val="#ppt_x"/>
                                              </p:val>
                                            </p:tav>
                                            <p:tav tm="100000">
                                              <p:val>
                                                <p:strVal val="#ppt_x"/>
                                              </p:val>
                                            </p:tav>
                                          </p:tavLst>
                                        </p:anim>
                                        <p:anim calcmode="lin" valueType="num">
                                          <p:cBhvr>
                                            <p:cTn id="52" dur="500" fill="hold"/>
                                            <p:tgtEl>
                                              <p:spTgt spid="23">
                                                <p:txEl>
                                                  <p:pRg st="0" end="0"/>
                                                </p:txEl>
                                              </p:spTgt>
                                            </p:tgtEl>
                                            <p:attrNameLst>
                                              <p:attrName>ppt_y</p:attrName>
                                            </p:attrNameLst>
                                          </p:cBhvr>
                                          <p:tavLst>
                                            <p:tav tm="0">
                                              <p:val>
                                                <p:strVal val="#ppt_y+.1"/>
                                              </p:val>
                                            </p:tav>
                                            <p:tav tm="100000">
                                              <p:val>
                                                <p:strVal val="#ppt_y"/>
                                              </p:val>
                                            </p:tav>
                                          </p:tavLst>
                                        </p:anim>
                                      </p:childTnLst>
                                    </p:cTn>
                                  </p:par>
                                </p:childTnLst>
                              </p:cTn>
                            </p:par>
                            <p:par>
                              <p:cTn id="53" fill="hold">
                                <p:stCondLst>
                                  <p:cond delay="2000"/>
                                </p:stCondLst>
                                <p:childTnLst>
                                  <p:par>
                                    <p:cTn id="54" presetID="42" presetClass="entr" presetSubtype="0" fill="hold" nodeType="afterEffect">
                                      <p:stCondLst>
                                        <p:cond delay="0"/>
                                      </p:stCondLst>
                                      <p:childTnLst>
                                        <p:set>
                                          <p:cBhvr>
                                            <p:cTn id="55" dur="1" fill="hold">
                                              <p:stCondLst>
                                                <p:cond delay="0"/>
                                              </p:stCondLst>
                                            </p:cTn>
                                            <p:tgtEl>
                                              <p:spTgt spid="28">
                                                <p:txEl>
                                                  <p:pRg st="0" end="0"/>
                                                </p:txEl>
                                              </p:spTgt>
                                            </p:tgtEl>
                                            <p:attrNameLst>
                                              <p:attrName>style.visibility</p:attrName>
                                            </p:attrNameLst>
                                          </p:cBhvr>
                                          <p:to>
                                            <p:strVal val="visible"/>
                                          </p:to>
                                        </p:set>
                                        <p:animEffect transition="in" filter="fade">
                                          <p:cBhvr>
                                            <p:cTn id="56" dur="500"/>
                                            <p:tgtEl>
                                              <p:spTgt spid="28">
                                                <p:txEl>
                                                  <p:pRg st="0" end="0"/>
                                                </p:txEl>
                                              </p:spTgt>
                                            </p:tgtEl>
                                          </p:cBhvr>
                                        </p:animEffect>
                                        <p:anim calcmode="lin" valueType="num">
                                          <p:cBhvr>
                                            <p:cTn id="57" dur="500" fill="hold"/>
                                            <p:tgtEl>
                                              <p:spTgt spid="28">
                                                <p:txEl>
                                                  <p:pRg st="0" end="0"/>
                                                </p:txEl>
                                              </p:spTgt>
                                            </p:tgtEl>
                                            <p:attrNameLst>
                                              <p:attrName>ppt_x</p:attrName>
                                            </p:attrNameLst>
                                          </p:cBhvr>
                                          <p:tavLst>
                                            <p:tav tm="0">
                                              <p:val>
                                                <p:strVal val="#ppt_x"/>
                                              </p:val>
                                            </p:tav>
                                            <p:tav tm="100000">
                                              <p:val>
                                                <p:strVal val="#ppt_x"/>
                                              </p:val>
                                            </p:tav>
                                          </p:tavLst>
                                        </p:anim>
                                        <p:anim calcmode="lin" valueType="num">
                                          <p:cBhvr>
                                            <p:cTn id="58" dur="500" fill="hold"/>
                                            <p:tgtEl>
                                              <p:spTgt spid="28">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19" grpId="0" animBg="1"/>
          <p:bldP spid="20" grpId="0" animBg="1"/>
          <p:bldP spid="21" grpId="0" animBg="1"/>
          <p:bldP spid="22" grpId="0" animBg="1"/>
          <p:bldP spid="2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0-#ppt_w/2"/>
                                              </p:val>
                                            </p:tav>
                                            <p:tav tm="100000">
                                              <p:val>
                                                <p:strVal val="#ppt_x"/>
                                              </p:val>
                                            </p:tav>
                                          </p:tavLst>
                                        </p:anim>
                                        <p:anim calcmode="lin" valueType="num">
                                          <p:cBhvr additive="base">
                                            <p:cTn id="8" dur="500" fill="hold"/>
                                            <p:tgtEl>
                                              <p:spTgt spid="2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9" presetClass="entr" presetSubtype="0" decel="100000" fill="hold" grpId="0" nodeType="clickEffect">
                                      <p:stCondLst>
                                        <p:cond delay="0"/>
                                      </p:stCondLst>
                                      <p:childTnLst>
                                        <p:set>
                                          <p:cBhvr>
                                            <p:cTn id="12" dur="1" fill="hold">
                                              <p:stCondLst>
                                                <p:cond delay="0"/>
                                              </p:stCondLst>
                                            </p:cTn>
                                            <p:tgtEl>
                                              <p:spTgt spid="22"/>
                                            </p:tgtEl>
                                            <p:attrNameLst>
                                              <p:attrName>style.visibility</p:attrName>
                                            </p:attrNameLst>
                                          </p:cBhvr>
                                          <p:to>
                                            <p:strVal val="visible"/>
                                          </p:to>
                                        </p:set>
                                        <p:anim calcmode="lin" valueType="num">
                                          <p:cBhvr>
                                            <p:cTn id="13" dur="500" fill="hold"/>
                                            <p:tgtEl>
                                              <p:spTgt spid="22"/>
                                            </p:tgtEl>
                                            <p:attrNameLst>
                                              <p:attrName>ppt_w</p:attrName>
                                            </p:attrNameLst>
                                          </p:cBhvr>
                                          <p:tavLst>
                                            <p:tav tm="0">
                                              <p:val>
                                                <p:fltVal val="0"/>
                                              </p:val>
                                            </p:tav>
                                            <p:tav tm="100000">
                                              <p:val>
                                                <p:strVal val="#ppt_w"/>
                                              </p:val>
                                            </p:tav>
                                          </p:tavLst>
                                        </p:anim>
                                        <p:anim calcmode="lin" valueType="num">
                                          <p:cBhvr>
                                            <p:cTn id="14" dur="500" fill="hold"/>
                                            <p:tgtEl>
                                              <p:spTgt spid="22"/>
                                            </p:tgtEl>
                                            <p:attrNameLst>
                                              <p:attrName>ppt_h</p:attrName>
                                            </p:attrNameLst>
                                          </p:cBhvr>
                                          <p:tavLst>
                                            <p:tav tm="0">
                                              <p:val>
                                                <p:fltVal val="0"/>
                                              </p:val>
                                            </p:tav>
                                            <p:tav tm="100000">
                                              <p:val>
                                                <p:strVal val="#ppt_h"/>
                                              </p:val>
                                            </p:tav>
                                          </p:tavLst>
                                        </p:anim>
                                        <p:anim calcmode="lin" valueType="num">
                                          <p:cBhvr>
                                            <p:cTn id="15" dur="500" fill="hold"/>
                                            <p:tgtEl>
                                              <p:spTgt spid="22"/>
                                            </p:tgtEl>
                                            <p:attrNameLst>
                                              <p:attrName>style.rotation</p:attrName>
                                            </p:attrNameLst>
                                          </p:cBhvr>
                                          <p:tavLst>
                                            <p:tav tm="0">
                                              <p:val>
                                                <p:fltVal val="360"/>
                                              </p:val>
                                            </p:tav>
                                            <p:tav tm="100000">
                                              <p:val>
                                                <p:fltVal val="0"/>
                                              </p:val>
                                            </p:tav>
                                          </p:tavLst>
                                        </p:anim>
                                        <p:animEffect transition="in" filter="fade">
                                          <p:cBhvr>
                                            <p:cTn id="16" dur="500"/>
                                            <p:tgtEl>
                                              <p:spTgt spid="22"/>
                                            </p:tgtEl>
                                          </p:cBhvr>
                                        </p:animEffect>
                                      </p:childTnLst>
                                    </p:cTn>
                                  </p:par>
                                  <p:par>
                                    <p:cTn id="17" presetID="49" presetClass="entr" presetSubtype="0" decel="100000" fill="hold" grpId="0" nodeType="withEffect">
                                      <p:stCondLst>
                                        <p:cond delay="0"/>
                                      </p:stCondLst>
                                      <p:childTnLst>
                                        <p:set>
                                          <p:cBhvr>
                                            <p:cTn id="18" dur="1" fill="hold">
                                              <p:stCondLst>
                                                <p:cond delay="0"/>
                                              </p:stCondLst>
                                            </p:cTn>
                                            <p:tgtEl>
                                              <p:spTgt spid="19"/>
                                            </p:tgtEl>
                                            <p:attrNameLst>
                                              <p:attrName>style.visibility</p:attrName>
                                            </p:attrNameLst>
                                          </p:cBhvr>
                                          <p:to>
                                            <p:strVal val="visible"/>
                                          </p:to>
                                        </p:set>
                                        <p:anim calcmode="lin" valueType="num">
                                          <p:cBhvr>
                                            <p:cTn id="19" dur="500" fill="hold"/>
                                            <p:tgtEl>
                                              <p:spTgt spid="19"/>
                                            </p:tgtEl>
                                            <p:attrNameLst>
                                              <p:attrName>ppt_w</p:attrName>
                                            </p:attrNameLst>
                                          </p:cBhvr>
                                          <p:tavLst>
                                            <p:tav tm="0">
                                              <p:val>
                                                <p:fltVal val="0"/>
                                              </p:val>
                                            </p:tav>
                                            <p:tav tm="100000">
                                              <p:val>
                                                <p:strVal val="#ppt_w"/>
                                              </p:val>
                                            </p:tav>
                                          </p:tavLst>
                                        </p:anim>
                                        <p:anim calcmode="lin" valueType="num">
                                          <p:cBhvr>
                                            <p:cTn id="20" dur="500" fill="hold"/>
                                            <p:tgtEl>
                                              <p:spTgt spid="19"/>
                                            </p:tgtEl>
                                            <p:attrNameLst>
                                              <p:attrName>ppt_h</p:attrName>
                                            </p:attrNameLst>
                                          </p:cBhvr>
                                          <p:tavLst>
                                            <p:tav tm="0">
                                              <p:val>
                                                <p:fltVal val="0"/>
                                              </p:val>
                                            </p:tav>
                                            <p:tav tm="100000">
                                              <p:val>
                                                <p:strVal val="#ppt_h"/>
                                              </p:val>
                                            </p:tav>
                                          </p:tavLst>
                                        </p:anim>
                                        <p:anim calcmode="lin" valueType="num">
                                          <p:cBhvr>
                                            <p:cTn id="21" dur="500" fill="hold"/>
                                            <p:tgtEl>
                                              <p:spTgt spid="19"/>
                                            </p:tgtEl>
                                            <p:attrNameLst>
                                              <p:attrName>style.rotation</p:attrName>
                                            </p:attrNameLst>
                                          </p:cBhvr>
                                          <p:tavLst>
                                            <p:tav tm="0">
                                              <p:val>
                                                <p:fltVal val="360"/>
                                              </p:val>
                                            </p:tav>
                                            <p:tav tm="100000">
                                              <p:val>
                                                <p:fltVal val="0"/>
                                              </p:val>
                                            </p:tav>
                                          </p:tavLst>
                                        </p:anim>
                                        <p:animEffect transition="in" filter="fade">
                                          <p:cBhvr>
                                            <p:cTn id="22" dur="500"/>
                                            <p:tgtEl>
                                              <p:spTgt spid="19"/>
                                            </p:tgtEl>
                                          </p:cBhvr>
                                        </p:animEffect>
                                      </p:childTnLst>
                                    </p:cTn>
                                  </p:par>
                                  <p:par>
                                    <p:cTn id="23" presetID="49" presetClass="entr" presetSubtype="0" decel="100000" fill="hold" grpId="0" nodeType="withEffect">
                                      <p:stCondLst>
                                        <p:cond delay="0"/>
                                      </p:stCondLst>
                                      <p:childTnLst>
                                        <p:set>
                                          <p:cBhvr>
                                            <p:cTn id="24" dur="1" fill="hold">
                                              <p:stCondLst>
                                                <p:cond delay="0"/>
                                              </p:stCondLst>
                                            </p:cTn>
                                            <p:tgtEl>
                                              <p:spTgt spid="20"/>
                                            </p:tgtEl>
                                            <p:attrNameLst>
                                              <p:attrName>style.visibility</p:attrName>
                                            </p:attrNameLst>
                                          </p:cBhvr>
                                          <p:to>
                                            <p:strVal val="visible"/>
                                          </p:to>
                                        </p:set>
                                        <p:anim calcmode="lin" valueType="num">
                                          <p:cBhvr>
                                            <p:cTn id="25" dur="500" fill="hold"/>
                                            <p:tgtEl>
                                              <p:spTgt spid="20"/>
                                            </p:tgtEl>
                                            <p:attrNameLst>
                                              <p:attrName>ppt_w</p:attrName>
                                            </p:attrNameLst>
                                          </p:cBhvr>
                                          <p:tavLst>
                                            <p:tav tm="0">
                                              <p:val>
                                                <p:fltVal val="0"/>
                                              </p:val>
                                            </p:tav>
                                            <p:tav tm="100000">
                                              <p:val>
                                                <p:strVal val="#ppt_w"/>
                                              </p:val>
                                            </p:tav>
                                          </p:tavLst>
                                        </p:anim>
                                        <p:anim calcmode="lin" valueType="num">
                                          <p:cBhvr>
                                            <p:cTn id="26" dur="500" fill="hold"/>
                                            <p:tgtEl>
                                              <p:spTgt spid="20"/>
                                            </p:tgtEl>
                                            <p:attrNameLst>
                                              <p:attrName>ppt_h</p:attrName>
                                            </p:attrNameLst>
                                          </p:cBhvr>
                                          <p:tavLst>
                                            <p:tav tm="0">
                                              <p:val>
                                                <p:fltVal val="0"/>
                                              </p:val>
                                            </p:tav>
                                            <p:tav tm="100000">
                                              <p:val>
                                                <p:strVal val="#ppt_h"/>
                                              </p:val>
                                            </p:tav>
                                          </p:tavLst>
                                        </p:anim>
                                        <p:anim calcmode="lin" valueType="num">
                                          <p:cBhvr>
                                            <p:cTn id="27" dur="500" fill="hold"/>
                                            <p:tgtEl>
                                              <p:spTgt spid="20"/>
                                            </p:tgtEl>
                                            <p:attrNameLst>
                                              <p:attrName>style.rotation</p:attrName>
                                            </p:attrNameLst>
                                          </p:cBhvr>
                                          <p:tavLst>
                                            <p:tav tm="0">
                                              <p:val>
                                                <p:fltVal val="360"/>
                                              </p:val>
                                            </p:tav>
                                            <p:tav tm="100000">
                                              <p:val>
                                                <p:fltVal val="0"/>
                                              </p:val>
                                            </p:tav>
                                          </p:tavLst>
                                        </p:anim>
                                        <p:animEffect transition="in" filter="fade">
                                          <p:cBhvr>
                                            <p:cTn id="28" dur="500"/>
                                            <p:tgtEl>
                                              <p:spTgt spid="20"/>
                                            </p:tgtEl>
                                          </p:cBhvr>
                                        </p:animEffect>
                                      </p:childTnLst>
                                    </p:cTn>
                                  </p:par>
                                  <p:par>
                                    <p:cTn id="29" presetID="49" presetClass="entr" presetSubtype="0" decel="100000" fill="hold" grpId="0" nodeType="withEffect">
                                      <p:stCondLst>
                                        <p:cond delay="0"/>
                                      </p:stCondLst>
                                      <p:childTnLst>
                                        <p:set>
                                          <p:cBhvr>
                                            <p:cTn id="30" dur="1" fill="hold">
                                              <p:stCondLst>
                                                <p:cond delay="0"/>
                                              </p:stCondLst>
                                            </p:cTn>
                                            <p:tgtEl>
                                              <p:spTgt spid="21"/>
                                            </p:tgtEl>
                                            <p:attrNameLst>
                                              <p:attrName>style.visibility</p:attrName>
                                            </p:attrNameLst>
                                          </p:cBhvr>
                                          <p:to>
                                            <p:strVal val="visible"/>
                                          </p:to>
                                        </p:set>
                                        <p:anim calcmode="lin" valueType="num">
                                          <p:cBhvr>
                                            <p:cTn id="31" dur="500" fill="hold"/>
                                            <p:tgtEl>
                                              <p:spTgt spid="21"/>
                                            </p:tgtEl>
                                            <p:attrNameLst>
                                              <p:attrName>ppt_w</p:attrName>
                                            </p:attrNameLst>
                                          </p:cBhvr>
                                          <p:tavLst>
                                            <p:tav tm="0">
                                              <p:val>
                                                <p:fltVal val="0"/>
                                              </p:val>
                                            </p:tav>
                                            <p:tav tm="100000">
                                              <p:val>
                                                <p:strVal val="#ppt_w"/>
                                              </p:val>
                                            </p:tav>
                                          </p:tavLst>
                                        </p:anim>
                                        <p:anim calcmode="lin" valueType="num">
                                          <p:cBhvr>
                                            <p:cTn id="32" dur="500" fill="hold"/>
                                            <p:tgtEl>
                                              <p:spTgt spid="21"/>
                                            </p:tgtEl>
                                            <p:attrNameLst>
                                              <p:attrName>ppt_h</p:attrName>
                                            </p:attrNameLst>
                                          </p:cBhvr>
                                          <p:tavLst>
                                            <p:tav tm="0">
                                              <p:val>
                                                <p:fltVal val="0"/>
                                              </p:val>
                                            </p:tav>
                                            <p:tav tm="100000">
                                              <p:val>
                                                <p:strVal val="#ppt_h"/>
                                              </p:val>
                                            </p:tav>
                                          </p:tavLst>
                                        </p:anim>
                                        <p:anim calcmode="lin" valueType="num">
                                          <p:cBhvr>
                                            <p:cTn id="33" dur="500" fill="hold"/>
                                            <p:tgtEl>
                                              <p:spTgt spid="21"/>
                                            </p:tgtEl>
                                            <p:attrNameLst>
                                              <p:attrName>style.rotation</p:attrName>
                                            </p:attrNameLst>
                                          </p:cBhvr>
                                          <p:tavLst>
                                            <p:tav tm="0">
                                              <p:val>
                                                <p:fltVal val="360"/>
                                              </p:val>
                                            </p:tav>
                                            <p:tav tm="100000">
                                              <p:val>
                                                <p:fltVal val="0"/>
                                              </p:val>
                                            </p:tav>
                                          </p:tavLst>
                                        </p:anim>
                                        <p:animEffect transition="in" filter="fade">
                                          <p:cBhvr>
                                            <p:cTn id="34" dur="500"/>
                                            <p:tgtEl>
                                              <p:spTgt spid="21"/>
                                            </p:tgtEl>
                                          </p:cBhvr>
                                        </p:animEffect>
                                      </p:childTnLst>
                                    </p:cTn>
                                  </p:par>
                                </p:childTnLst>
                              </p:cTn>
                            </p:par>
                            <p:par>
                              <p:cTn id="35" fill="hold">
                                <p:stCondLst>
                                  <p:cond delay="500"/>
                                </p:stCondLst>
                                <p:childTnLst>
                                  <p:par>
                                    <p:cTn id="36" presetID="42" presetClass="entr" presetSubtype="0" fill="hold" nodeType="afterEffect">
                                      <p:stCondLst>
                                        <p:cond delay="0"/>
                                      </p:stCondLst>
                                      <p:childTnLst>
                                        <p:set>
                                          <p:cBhvr>
                                            <p:cTn id="37" dur="1" fill="hold">
                                              <p:stCondLst>
                                                <p:cond delay="0"/>
                                              </p:stCondLst>
                                            </p:cTn>
                                            <p:tgtEl>
                                              <p:spTgt spid="27">
                                                <p:txEl>
                                                  <p:pRg st="0" end="0"/>
                                                </p:txEl>
                                              </p:spTgt>
                                            </p:tgtEl>
                                            <p:attrNameLst>
                                              <p:attrName>style.visibility</p:attrName>
                                            </p:attrNameLst>
                                          </p:cBhvr>
                                          <p:to>
                                            <p:strVal val="visible"/>
                                          </p:to>
                                        </p:set>
                                        <p:animEffect transition="in" filter="fade">
                                          <p:cBhvr>
                                            <p:cTn id="38" dur="500"/>
                                            <p:tgtEl>
                                              <p:spTgt spid="27">
                                                <p:txEl>
                                                  <p:pRg st="0" end="0"/>
                                                </p:txEl>
                                              </p:spTgt>
                                            </p:tgtEl>
                                          </p:cBhvr>
                                        </p:animEffect>
                                        <p:anim calcmode="lin" valueType="num">
                                          <p:cBhvr>
                                            <p:cTn id="39" dur="500" fill="hold"/>
                                            <p:tgtEl>
                                              <p:spTgt spid="27">
                                                <p:txEl>
                                                  <p:pRg st="0" end="0"/>
                                                </p:txEl>
                                              </p:spTgt>
                                            </p:tgtEl>
                                            <p:attrNameLst>
                                              <p:attrName>ppt_x</p:attrName>
                                            </p:attrNameLst>
                                          </p:cBhvr>
                                          <p:tavLst>
                                            <p:tav tm="0">
                                              <p:val>
                                                <p:strVal val="#ppt_x"/>
                                              </p:val>
                                            </p:tav>
                                            <p:tav tm="100000">
                                              <p:val>
                                                <p:strVal val="#ppt_x"/>
                                              </p:val>
                                            </p:tav>
                                          </p:tavLst>
                                        </p:anim>
                                        <p:anim calcmode="lin" valueType="num">
                                          <p:cBhvr>
                                            <p:cTn id="40" dur="500" fill="hold"/>
                                            <p:tgtEl>
                                              <p:spTgt spid="27">
                                                <p:txEl>
                                                  <p:pRg st="0" end="0"/>
                                                </p:txEl>
                                              </p:spTgt>
                                            </p:tgtEl>
                                            <p:attrNameLst>
                                              <p:attrName>ppt_y</p:attrName>
                                            </p:attrNameLst>
                                          </p:cBhvr>
                                          <p:tavLst>
                                            <p:tav tm="0">
                                              <p:val>
                                                <p:strVal val="#ppt_y+.1"/>
                                              </p:val>
                                            </p:tav>
                                            <p:tav tm="100000">
                                              <p:val>
                                                <p:strVal val="#ppt_y"/>
                                              </p:val>
                                            </p:tav>
                                          </p:tavLst>
                                        </p:anim>
                                      </p:childTnLst>
                                    </p:cTn>
                                  </p:par>
                                </p:childTnLst>
                              </p:cTn>
                            </p:par>
                            <p:par>
                              <p:cTn id="41" fill="hold">
                                <p:stCondLst>
                                  <p:cond delay="1000"/>
                                </p:stCondLst>
                                <p:childTnLst>
                                  <p:par>
                                    <p:cTn id="42" presetID="42" presetClass="entr" presetSubtype="0" fill="hold" grpId="0" nodeType="afterEffect">
                                      <p:stCondLst>
                                        <p:cond delay="0"/>
                                      </p:stCondLst>
                                      <p:childTnLst>
                                        <p:set>
                                          <p:cBhvr>
                                            <p:cTn id="43" dur="1" fill="hold">
                                              <p:stCondLst>
                                                <p:cond delay="0"/>
                                              </p:stCondLst>
                                            </p:cTn>
                                            <p:tgtEl>
                                              <p:spTgt spid="24"/>
                                            </p:tgtEl>
                                            <p:attrNameLst>
                                              <p:attrName>style.visibility</p:attrName>
                                            </p:attrNameLst>
                                          </p:cBhvr>
                                          <p:to>
                                            <p:strVal val="visible"/>
                                          </p:to>
                                        </p:set>
                                        <p:animEffect transition="in" filter="fade">
                                          <p:cBhvr>
                                            <p:cTn id="44" dur="500"/>
                                            <p:tgtEl>
                                              <p:spTgt spid="24"/>
                                            </p:tgtEl>
                                          </p:cBhvr>
                                        </p:animEffect>
                                        <p:anim calcmode="lin" valueType="num">
                                          <p:cBhvr>
                                            <p:cTn id="45" dur="500" fill="hold"/>
                                            <p:tgtEl>
                                              <p:spTgt spid="24"/>
                                            </p:tgtEl>
                                            <p:attrNameLst>
                                              <p:attrName>ppt_x</p:attrName>
                                            </p:attrNameLst>
                                          </p:cBhvr>
                                          <p:tavLst>
                                            <p:tav tm="0">
                                              <p:val>
                                                <p:strVal val="#ppt_x"/>
                                              </p:val>
                                            </p:tav>
                                            <p:tav tm="100000">
                                              <p:val>
                                                <p:strVal val="#ppt_x"/>
                                              </p:val>
                                            </p:tav>
                                          </p:tavLst>
                                        </p:anim>
                                        <p:anim calcmode="lin" valueType="num">
                                          <p:cBhvr>
                                            <p:cTn id="46" dur="500" fill="hold"/>
                                            <p:tgtEl>
                                              <p:spTgt spid="24"/>
                                            </p:tgtEl>
                                            <p:attrNameLst>
                                              <p:attrName>ppt_y</p:attrName>
                                            </p:attrNameLst>
                                          </p:cBhvr>
                                          <p:tavLst>
                                            <p:tav tm="0">
                                              <p:val>
                                                <p:strVal val="#ppt_y+.1"/>
                                              </p:val>
                                            </p:tav>
                                            <p:tav tm="100000">
                                              <p:val>
                                                <p:strVal val="#ppt_y"/>
                                              </p:val>
                                            </p:tav>
                                          </p:tavLst>
                                        </p:anim>
                                      </p:childTnLst>
                                    </p:cTn>
                                  </p:par>
                                </p:childTnLst>
                              </p:cTn>
                            </p:par>
                            <p:par>
                              <p:cTn id="47" fill="hold">
                                <p:stCondLst>
                                  <p:cond delay="1500"/>
                                </p:stCondLst>
                                <p:childTnLst>
                                  <p:par>
                                    <p:cTn id="48" presetID="42" presetClass="entr" presetSubtype="0" fill="hold" nodeType="afterEffect">
                                      <p:stCondLst>
                                        <p:cond delay="0"/>
                                      </p:stCondLst>
                                      <p:childTnLst>
                                        <p:set>
                                          <p:cBhvr>
                                            <p:cTn id="49" dur="1" fill="hold">
                                              <p:stCondLst>
                                                <p:cond delay="0"/>
                                              </p:stCondLst>
                                            </p:cTn>
                                            <p:tgtEl>
                                              <p:spTgt spid="23">
                                                <p:txEl>
                                                  <p:pRg st="0" end="0"/>
                                                </p:txEl>
                                              </p:spTgt>
                                            </p:tgtEl>
                                            <p:attrNameLst>
                                              <p:attrName>style.visibility</p:attrName>
                                            </p:attrNameLst>
                                          </p:cBhvr>
                                          <p:to>
                                            <p:strVal val="visible"/>
                                          </p:to>
                                        </p:set>
                                        <p:animEffect transition="in" filter="fade">
                                          <p:cBhvr>
                                            <p:cTn id="50" dur="500"/>
                                            <p:tgtEl>
                                              <p:spTgt spid="23">
                                                <p:txEl>
                                                  <p:pRg st="0" end="0"/>
                                                </p:txEl>
                                              </p:spTgt>
                                            </p:tgtEl>
                                          </p:cBhvr>
                                        </p:animEffect>
                                        <p:anim calcmode="lin" valueType="num">
                                          <p:cBhvr>
                                            <p:cTn id="51" dur="500" fill="hold"/>
                                            <p:tgtEl>
                                              <p:spTgt spid="23">
                                                <p:txEl>
                                                  <p:pRg st="0" end="0"/>
                                                </p:txEl>
                                              </p:spTgt>
                                            </p:tgtEl>
                                            <p:attrNameLst>
                                              <p:attrName>ppt_x</p:attrName>
                                            </p:attrNameLst>
                                          </p:cBhvr>
                                          <p:tavLst>
                                            <p:tav tm="0">
                                              <p:val>
                                                <p:strVal val="#ppt_x"/>
                                              </p:val>
                                            </p:tav>
                                            <p:tav tm="100000">
                                              <p:val>
                                                <p:strVal val="#ppt_x"/>
                                              </p:val>
                                            </p:tav>
                                          </p:tavLst>
                                        </p:anim>
                                        <p:anim calcmode="lin" valueType="num">
                                          <p:cBhvr>
                                            <p:cTn id="52" dur="500" fill="hold"/>
                                            <p:tgtEl>
                                              <p:spTgt spid="23">
                                                <p:txEl>
                                                  <p:pRg st="0" end="0"/>
                                                </p:txEl>
                                              </p:spTgt>
                                            </p:tgtEl>
                                            <p:attrNameLst>
                                              <p:attrName>ppt_y</p:attrName>
                                            </p:attrNameLst>
                                          </p:cBhvr>
                                          <p:tavLst>
                                            <p:tav tm="0">
                                              <p:val>
                                                <p:strVal val="#ppt_y+.1"/>
                                              </p:val>
                                            </p:tav>
                                            <p:tav tm="100000">
                                              <p:val>
                                                <p:strVal val="#ppt_y"/>
                                              </p:val>
                                            </p:tav>
                                          </p:tavLst>
                                        </p:anim>
                                      </p:childTnLst>
                                    </p:cTn>
                                  </p:par>
                                </p:childTnLst>
                              </p:cTn>
                            </p:par>
                            <p:par>
                              <p:cTn id="53" fill="hold">
                                <p:stCondLst>
                                  <p:cond delay="2000"/>
                                </p:stCondLst>
                                <p:childTnLst>
                                  <p:par>
                                    <p:cTn id="54" presetID="42" presetClass="entr" presetSubtype="0" fill="hold" nodeType="afterEffect">
                                      <p:stCondLst>
                                        <p:cond delay="0"/>
                                      </p:stCondLst>
                                      <p:childTnLst>
                                        <p:set>
                                          <p:cBhvr>
                                            <p:cTn id="55" dur="1" fill="hold">
                                              <p:stCondLst>
                                                <p:cond delay="0"/>
                                              </p:stCondLst>
                                            </p:cTn>
                                            <p:tgtEl>
                                              <p:spTgt spid="28">
                                                <p:txEl>
                                                  <p:pRg st="0" end="0"/>
                                                </p:txEl>
                                              </p:spTgt>
                                            </p:tgtEl>
                                            <p:attrNameLst>
                                              <p:attrName>style.visibility</p:attrName>
                                            </p:attrNameLst>
                                          </p:cBhvr>
                                          <p:to>
                                            <p:strVal val="visible"/>
                                          </p:to>
                                        </p:set>
                                        <p:animEffect transition="in" filter="fade">
                                          <p:cBhvr>
                                            <p:cTn id="56" dur="500"/>
                                            <p:tgtEl>
                                              <p:spTgt spid="28">
                                                <p:txEl>
                                                  <p:pRg st="0" end="0"/>
                                                </p:txEl>
                                              </p:spTgt>
                                            </p:tgtEl>
                                          </p:cBhvr>
                                        </p:animEffect>
                                        <p:anim calcmode="lin" valueType="num">
                                          <p:cBhvr>
                                            <p:cTn id="57" dur="500" fill="hold"/>
                                            <p:tgtEl>
                                              <p:spTgt spid="28">
                                                <p:txEl>
                                                  <p:pRg st="0" end="0"/>
                                                </p:txEl>
                                              </p:spTgt>
                                            </p:tgtEl>
                                            <p:attrNameLst>
                                              <p:attrName>ppt_x</p:attrName>
                                            </p:attrNameLst>
                                          </p:cBhvr>
                                          <p:tavLst>
                                            <p:tav tm="0">
                                              <p:val>
                                                <p:strVal val="#ppt_x"/>
                                              </p:val>
                                            </p:tav>
                                            <p:tav tm="100000">
                                              <p:val>
                                                <p:strVal val="#ppt_x"/>
                                              </p:val>
                                            </p:tav>
                                          </p:tavLst>
                                        </p:anim>
                                        <p:anim calcmode="lin" valueType="num">
                                          <p:cBhvr>
                                            <p:cTn id="58" dur="500" fill="hold"/>
                                            <p:tgtEl>
                                              <p:spTgt spid="28">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19" grpId="0" animBg="1"/>
          <p:bldP spid="20" grpId="0" animBg="1"/>
          <p:bldP spid="21" grpId="0" animBg="1"/>
          <p:bldP spid="22" grpId="0" animBg="1"/>
          <p:bldP spid="24" grpId="0"/>
        </p:bldLst>
      </p:timing>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44"/>
          <p:cNvSpPr>
            <a:spLocks noChangeArrowheads="1"/>
          </p:cNvSpPr>
          <p:nvPr/>
        </p:nvSpPr>
        <p:spPr bwMode="auto">
          <a:xfrm>
            <a:off x="1459607" y="500436"/>
            <a:ext cx="4253728" cy="541634"/>
          </a:xfrm>
          <a:prstGeom prst="rect">
            <a:avLst/>
          </a:prstGeom>
          <a:noFill/>
          <a:ln w="9525" algn="ctr">
            <a:noFill/>
            <a:miter lim="800000"/>
            <a:headEnd/>
            <a:tailEnd/>
          </a:ln>
        </p:spPr>
        <p:txBody>
          <a:bodyPr wrap="square" lIns="109678" tIns="54838" rIns="109678" bIns="54838">
            <a:spAutoFit/>
          </a:bodyPr>
          <a:lstStyle/>
          <a:p>
            <a:pPr eaLnBrk="0" hangingPunct="0"/>
            <a:r>
              <a:rPr lang="zh-CN" altLang="en-US" sz="2800" b="1" dirty="0" smtClean="0">
                <a:solidFill>
                  <a:srgbClr val="000000"/>
                </a:solidFill>
                <a:latin typeface="微软雅黑" pitchFamily="34" charset="-122"/>
                <a:ea typeface="微软雅黑" pitchFamily="34" charset="-122"/>
              </a:rPr>
              <a:t>点击这里输入您</a:t>
            </a:r>
            <a:r>
              <a:rPr lang="zh-CN" altLang="en-US" sz="2800" b="1" dirty="0">
                <a:solidFill>
                  <a:srgbClr val="000000"/>
                </a:solidFill>
                <a:latin typeface="微软雅黑" pitchFamily="34" charset="-122"/>
                <a:ea typeface="微软雅黑" pitchFamily="34" charset="-122"/>
              </a:rPr>
              <a:t>的</a:t>
            </a:r>
            <a:r>
              <a:rPr lang="zh-CN" altLang="en-US" sz="2800" b="1" dirty="0" smtClean="0">
                <a:solidFill>
                  <a:srgbClr val="000000"/>
                </a:solidFill>
                <a:latin typeface="微软雅黑" pitchFamily="34" charset="-122"/>
                <a:ea typeface="微软雅黑" pitchFamily="34" charset="-122"/>
              </a:rPr>
              <a:t>标题</a:t>
            </a:r>
            <a:endParaRPr lang="en-US" altLang="zh-CN" sz="2800" b="1" dirty="0">
              <a:solidFill>
                <a:srgbClr val="000000"/>
              </a:solidFill>
              <a:latin typeface="微软雅黑" pitchFamily="34" charset="-122"/>
              <a:ea typeface="微软雅黑" pitchFamily="34" charset="-122"/>
            </a:endParaRPr>
          </a:p>
        </p:txBody>
      </p:sp>
      <p:sp>
        <p:nvSpPr>
          <p:cNvPr id="26" name="Line 45"/>
          <p:cNvSpPr>
            <a:spLocks noChangeShapeType="1"/>
          </p:cNvSpPr>
          <p:nvPr/>
        </p:nvSpPr>
        <p:spPr bwMode="auto">
          <a:xfrm>
            <a:off x="1296541" y="994822"/>
            <a:ext cx="4500000" cy="0"/>
          </a:xfrm>
          <a:prstGeom prst="line">
            <a:avLst/>
          </a:prstGeom>
          <a:solidFill>
            <a:schemeClr val="accent1">
              <a:lumMod val="75000"/>
            </a:schemeClr>
          </a:solidFill>
          <a:ln w="9525">
            <a:solidFill>
              <a:srgbClr val="760000"/>
            </a:solidFill>
            <a:round/>
            <a:headEnd/>
            <a:tailEnd/>
          </a:ln>
        </p:spPr>
        <p:txBody>
          <a:bodyPr wrap="none" lIns="109678" tIns="54838" rIns="109678" bIns="54838" anchor="ctr"/>
          <a:lstStyle/>
          <a:p>
            <a:endParaRPr lang="zh-CN" altLang="en-US" dirty="0">
              <a:latin typeface="微软雅黑" pitchFamily="34" charset="-122"/>
              <a:ea typeface="微软雅黑" pitchFamily="34" charset="-122"/>
            </a:endParaRPr>
          </a:p>
        </p:txBody>
      </p:sp>
      <p:sp>
        <p:nvSpPr>
          <p:cNvPr id="27" name="椭圆​​ 2"/>
          <p:cNvSpPr/>
          <p:nvPr/>
        </p:nvSpPr>
        <p:spPr>
          <a:xfrm>
            <a:off x="1842700" y="1873961"/>
            <a:ext cx="1542073" cy="1941123"/>
          </a:xfrm>
          <a:custGeom>
            <a:avLst/>
            <a:gdLst/>
            <a:ahLst/>
            <a:cxnLst/>
            <a:rect l="l" t="t" r="r" b="b"/>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solidFill>
            <a:srgbClr val="C0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latin typeface="微软雅黑" pitchFamily="34" charset="-122"/>
                <a:ea typeface="微软雅黑" pitchFamily="34" charset="-122"/>
              </a:rPr>
              <a:t>您的</a:t>
            </a:r>
            <a:endParaRPr lang="en-US" altLang="zh-CN" sz="2400" b="1" dirty="0">
              <a:solidFill>
                <a:schemeClr val="bg1"/>
              </a:solidFill>
              <a:latin typeface="微软雅黑" pitchFamily="34" charset="-122"/>
              <a:ea typeface="微软雅黑" pitchFamily="34" charset="-122"/>
            </a:endParaRPr>
          </a:p>
          <a:p>
            <a:pPr algn="ctr"/>
            <a:r>
              <a:rPr lang="zh-CN" altLang="en-US" sz="2400" b="1" dirty="0">
                <a:solidFill>
                  <a:schemeClr val="bg1"/>
                </a:solidFill>
                <a:latin typeface="微软雅黑" pitchFamily="34" charset="-122"/>
                <a:ea typeface="微软雅黑" pitchFamily="34" charset="-122"/>
              </a:rPr>
              <a:t>文本</a:t>
            </a:r>
            <a:endParaRPr lang="en-US" altLang="zh-CN" sz="2400" b="1" dirty="0">
              <a:solidFill>
                <a:schemeClr val="bg1"/>
              </a:solidFill>
              <a:latin typeface="微软雅黑" pitchFamily="34" charset="-122"/>
              <a:ea typeface="微软雅黑" pitchFamily="34" charset="-122"/>
            </a:endParaRPr>
          </a:p>
          <a:p>
            <a:pPr algn="ctr"/>
            <a:endParaRPr lang="en-US" altLang="zh-CN" sz="2400" b="1" dirty="0">
              <a:solidFill>
                <a:schemeClr val="bg1"/>
              </a:solidFill>
              <a:latin typeface="微软雅黑" pitchFamily="34" charset="-122"/>
              <a:ea typeface="微软雅黑" pitchFamily="34" charset="-122"/>
            </a:endParaRPr>
          </a:p>
        </p:txBody>
      </p:sp>
      <p:sp>
        <p:nvSpPr>
          <p:cNvPr id="28" name="椭圆​​ 2"/>
          <p:cNvSpPr/>
          <p:nvPr/>
        </p:nvSpPr>
        <p:spPr>
          <a:xfrm>
            <a:off x="3888829" y="1873418"/>
            <a:ext cx="1542073" cy="1941123"/>
          </a:xfrm>
          <a:custGeom>
            <a:avLst/>
            <a:gdLst/>
            <a:ahLst/>
            <a:cxnLst/>
            <a:rect l="l" t="t" r="r" b="b"/>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solidFill>
            <a:srgbClr val="FCA304"/>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latin typeface="微软雅黑" pitchFamily="34" charset="-122"/>
                <a:ea typeface="微软雅黑" pitchFamily="34" charset="-122"/>
              </a:rPr>
              <a:t>您的</a:t>
            </a:r>
          </a:p>
          <a:p>
            <a:pPr algn="ctr"/>
            <a:r>
              <a:rPr lang="zh-CN" altLang="en-US" sz="2400" b="1" dirty="0">
                <a:solidFill>
                  <a:schemeClr val="tx1"/>
                </a:solidFill>
                <a:latin typeface="微软雅黑" pitchFamily="34" charset="-122"/>
                <a:ea typeface="微软雅黑" pitchFamily="34" charset="-122"/>
              </a:rPr>
              <a:t>文本</a:t>
            </a:r>
          </a:p>
          <a:p>
            <a:pPr algn="ctr"/>
            <a:endParaRPr lang="zh-CN" altLang="en-US" sz="2400" b="1" dirty="0">
              <a:solidFill>
                <a:schemeClr val="tx1"/>
              </a:solidFill>
              <a:latin typeface="微软雅黑" pitchFamily="34" charset="-122"/>
              <a:ea typeface="微软雅黑" pitchFamily="34" charset="-122"/>
            </a:endParaRPr>
          </a:p>
        </p:txBody>
      </p:sp>
      <p:sp>
        <p:nvSpPr>
          <p:cNvPr id="29" name="椭圆​​ 2"/>
          <p:cNvSpPr/>
          <p:nvPr/>
        </p:nvSpPr>
        <p:spPr>
          <a:xfrm>
            <a:off x="5977061" y="1873418"/>
            <a:ext cx="1542073" cy="1941123"/>
          </a:xfrm>
          <a:custGeom>
            <a:avLst/>
            <a:gdLst/>
            <a:ahLst/>
            <a:cxnLst/>
            <a:rect l="l" t="t" r="r" b="b"/>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solidFill>
            <a:srgbClr val="C0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latin typeface="微软雅黑" pitchFamily="34" charset="-122"/>
                <a:ea typeface="微软雅黑" pitchFamily="34" charset="-122"/>
              </a:rPr>
              <a:t>您的</a:t>
            </a:r>
          </a:p>
          <a:p>
            <a:pPr algn="ctr"/>
            <a:r>
              <a:rPr lang="zh-CN" altLang="en-US" sz="2400" b="1" dirty="0">
                <a:solidFill>
                  <a:schemeClr val="bg1"/>
                </a:solidFill>
                <a:latin typeface="微软雅黑" pitchFamily="34" charset="-122"/>
                <a:ea typeface="微软雅黑" pitchFamily="34" charset="-122"/>
              </a:rPr>
              <a:t>文本</a:t>
            </a:r>
          </a:p>
          <a:p>
            <a:pPr algn="ctr"/>
            <a:endParaRPr lang="zh-CN" altLang="en-US" sz="2400" b="1" dirty="0">
              <a:solidFill>
                <a:schemeClr val="bg1"/>
              </a:solidFill>
              <a:latin typeface="微软雅黑" pitchFamily="34" charset="-122"/>
              <a:ea typeface="微软雅黑" pitchFamily="34" charset="-122"/>
            </a:endParaRPr>
          </a:p>
        </p:txBody>
      </p:sp>
      <p:sp>
        <p:nvSpPr>
          <p:cNvPr id="30" name="椭圆​​ 2"/>
          <p:cNvSpPr/>
          <p:nvPr/>
        </p:nvSpPr>
        <p:spPr>
          <a:xfrm>
            <a:off x="7993285" y="1873418"/>
            <a:ext cx="1542073" cy="1941123"/>
          </a:xfrm>
          <a:custGeom>
            <a:avLst/>
            <a:gdLst/>
            <a:ahLst/>
            <a:cxnLst/>
            <a:rect l="l" t="t" r="r" b="b"/>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solidFill>
            <a:srgbClr val="FCA304"/>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latin typeface="微软雅黑" pitchFamily="34" charset="-122"/>
                <a:ea typeface="微软雅黑" pitchFamily="34" charset="-122"/>
              </a:rPr>
              <a:t>您的</a:t>
            </a:r>
          </a:p>
          <a:p>
            <a:pPr algn="ctr"/>
            <a:r>
              <a:rPr lang="zh-CN" altLang="en-US" sz="2400" b="1" dirty="0">
                <a:solidFill>
                  <a:schemeClr val="tx1"/>
                </a:solidFill>
                <a:latin typeface="微软雅黑" pitchFamily="34" charset="-122"/>
                <a:ea typeface="微软雅黑" pitchFamily="34" charset="-122"/>
              </a:rPr>
              <a:t>文本</a:t>
            </a:r>
          </a:p>
          <a:p>
            <a:pPr algn="ctr"/>
            <a:endParaRPr lang="zh-CN" altLang="en-US" sz="2400" b="1" dirty="0">
              <a:solidFill>
                <a:schemeClr val="tx1"/>
              </a:solidFill>
              <a:latin typeface="微软雅黑" pitchFamily="34" charset="-122"/>
              <a:ea typeface="微软雅黑" pitchFamily="34" charset="-122"/>
            </a:endParaRPr>
          </a:p>
        </p:txBody>
      </p:sp>
      <p:grpSp>
        <p:nvGrpSpPr>
          <p:cNvPr id="31" name="组合 30"/>
          <p:cNvGrpSpPr/>
          <p:nvPr/>
        </p:nvGrpSpPr>
        <p:grpSpPr>
          <a:xfrm>
            <a:off x="1944613" y="4033658"/>
            <a:ext cx="3600000" cy="1007532"/>
            <a:chOff x="1403648" y="2212870"/>
            <a:chExt cx="3096344" cy="1007532"/>
          </a:xfrm>
          <a:solidFill>
            <a:srgbClr val="C00000"/>
          </a:solidFill>
        </p:grpSpPr>
        <p:sp>
          <p:nvSpPr>
            <p:cNvPr id="32" name="矩形 31"/>
            <p:cNvSpPr/>
            <p:nvPr/>
          </p:nvSpPr>
          <p:spPr>
            <a:xfrm>
              <a:off x="1403648" y="2212870"/>
              <a:ext cx="3096344" cy="100753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lnSpc>
                  <a:spcPct val="150000"/>
                </a:lnSpc>
              </a:pPr>
              <a:endParaRPr lang="zh-CN" altLang="en-US" sz="2000">
                <a:solidFill>
                  <a:prstClr val="white"/>
                </a:solidFill>
              </a:endParaRPr>
            </a:p>
          </p:txBody>
        </p:sp>
        <p:sp>
          <p:nvSpPr>
            <p:cNvPr id="33" name="TextBox 32"/>
            <p:cNvSpPr txBox="1"/>
            <p:nvPr/>
          </p:nvSpPr>
          <p:spPr>
            <a:xfrm>
              <a:off x="1547664" y="2347304"/>
              <a:ext cx="2808312" cy="729662"/>
            </a:xfrm>
            <a:prstGeom prst="rect">
              <a:avLst/>
            </a:pr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sz="4000">
                  <a:solidFill>
                    <a:schemeClr val="bg1"/>
                  </a:solidFill>
                  <a:latin typeface="微软雅黑" pitchFamily="34" charset="-122"/>
                  <a:ea typeface="微软雅黑" pitchFamily="34"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2000" dirty="0"/>
                <a:t>这里输入你的文本内容这里输入你的文本</a:t>
              </a:r>
              <a:endParaRPr lang="en-US" altLang="zh-CN" sz="2000" dirty="0"/>
            </a:p>
          </p:txBody>
        </p:sp>
      </p:grpSp>
      <p:grpSp>
        <p:nvGrpSpPr>
          <p:cNvPr id="34" name="组合 33"/>
          <p:cNvGrpSpPr/>
          <p:nvPr/>
        </p:nvGrpSpPr>
        <p:grpSpPr>
          <a:xfrm>
            <a:off x="5726338" y="4033658"/>
            <a:ext cx="3600000" cy="1007532"/>
            <a:chOff x="4652392" y="2212870"/>
            <a:chExt cx="3096344" cy="1007532"/>
          </a:xfrm>
          <a:solidFill>
            <a:srgbClr val="C00000"/>
          </a:solidFill>
        </p:grpSpPr>
        <p:sp>
          <p:nvSpPr>
            <p:cNvPr id="35" name="矩形 34"/>
            <p:cNvSpPr/>
            <p:nvPr/>
          </p:nvSpPr>
          <p:spPr>
            <a:xfrm>
              <a:off x="4652392" y="2212870"/>
              <a:ext cx="3096344" cy="100753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lnSpc>
                  <a:spcPct val="150000"/>
                </a:lnSpc>
              </a:pPr>
              <a:endParaRPr lang="zh-CN" altLang="en-US" sz="2000">
                <a:solidFill>
                  <a:prstClr val="white"/>
                </a:solidFill>
              </a:endParaRPr>
            </a:p>
          </p:txBody>
        </p:sp>
        <p:sp>
          <p:nvSpPr>
            <p:cNvPr id="36" name="TextBox 35"/>
            <p:cNvSpPr txBox="1"/>
            <p:nvPr/>
          </p:nvSpPr>
          <p:spPr>
            <a:xfrm>
              <a:off x="4788024" y="2347304"/>
              <a:ext cx="2877616" cy="729662"/>
            </a:xfrm>
            <a:prstGeom prst="rect">
              <a:avLst/>
            </a:pr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sz="4000">
                  <a:solidFill>
                    <a:schemeClr val="bg1"/>
                  </a:solidFill>
                  <a:latin typeface="微软雅黑" pitchFamily="34" charset="-122"/>
                  <a:ea typeface="微软雅黑" pitchFamily="34"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2000" dirty="0"/>
                <a:t>这里输入你的文本内容这里输入你的文本</a:t>
              </a:r>
              <a:endParaRPr lang="en-US" altLang="zh-CN" sz="2000" dirty="0"/>
            </a:p>
          </p:txBody>
        </p:sp>
      </p:grpSp>
      <p:grpSp>
        <p:nvGrpSpPr>
          <p:cNvPr id="37" name="组合 36"/>
          <p:cNvGrpSpPr/>
          <p:nvPr/>
        </p:nvGrpSpPr>
        <p:grpSpPr>
          <a:xfrm>
            <a:off x="1944613" y="5185206"/>
            <a:ext cx="3600000" cy="1007532"/>
            <a:chOff x="1403648" y="3364418"/>
            <a:chExt cx="3096344" cy="1007532"/>
          </a:xfrm>
          <a:solidFill>
            <a:srgbClr val="C00000"/>
          </a:solidFill>
        </p:grpSpPr>
        <p:sp>
          <p:nvSpPr>
            <p:cNvPr id="38" name="矩形 37"/>
            <p:cNvSpPr/>
            <p:nvPr/>
          </p:nvSpPr>
          <p:spPr>
            <a:xfrm>
              <a:off x="1403648" y="3364418"/>
              <a:ext cx="3096344" cy="1007532"/>
            </a:xfrm>
            <a:prstGeom prst="rect">
              <a:avLst/>
            </a:pr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latin typeface="微软雅黑" pitchFamily="34" charset="-122"/>
                <a:ea typeface="微软雅黑" pitchFamily="34" charset="-122"/>
              </a:endParaRPr>
            </a:p>
          </p:txBody>
        </p:sp>
        <p:sp>
          <p:nvSpPr>
            <p:cNvPr id="39" name="TextBox 38"/>
            <p:cNvSpPr txBox="1"/>
            <p:nvPr/>
          </p:nvSpPr>
          <p:spPr>
            <a:xfrm>
              <a:off x="1537444" y="3483544"/>
              <a:ext cx="2818532" cy="715070"/>
            </a:xfrm>
            <a:prstGeom prst="rect">
              <a:avLst/>
            </a:pr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sz="4000">
                  <a:solidFill>
                    <a:schemeClr val="bg1"/>
                  </a:solidFill>
                  <a:latin typeface="微软雅黑" pitchFamily="34" charset="-122"/>
                  <a:ea typeface="微软雅黑" pitchFamily="34"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2000" dirty="0"/>
                <a:t>这里输入你的文本内容这里输入你的文本</a:t>
              </a:r>
              <a:endParaRPr lang="en-US" altLang="zh-CN" sz="2000" dirty="0"/>
            </a:p>
          </p:txBody>
        </p:sp>
      </p:grpSp>
      <p:grpSp>
        <p:nvGrpSpPr>
          <p:cNvPr id="40" name="组合 39"/>
          <p:cNvGrpSpPr/>
          <p:nvPr/>
        </p:nvGrpSpPr>
        <p:grpSpPr>
          <a:xfrm>
            <a:off x="5726338" y="5185206"/>
            <a:ext cx="3600000" cy="1007532"/>
            <a:chOff x="4652392" y="3364418"/>
            <a:chExt cx="3096344" cy="1007532"/>
          </a:xfrm>
          <a:solidFill>
            <a:srgbClr val="FCA304"/>
          </a:solidFill>
        </p:grpSpPr>
        <p:sp>
          <p:nvSpPr>
            <p:cNvPr id="41" name="矩形 40"/>
            <p:cNvSpPr/>
            <p:nvPr/>
          </p:nvSpPr>
          <p:spPr>
            <a:xfrm>
              <a:off x="4652392" y="3364418"/>
              <a:ext cx="3096344" cy="100753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lnSpc>
                  <a:spcPct val="150000"/>
                </a:lnSpc>
              </a:pPr>
              <a:endParaRPr lang="zh-CN" altLang="en-US" sz="2000">
                <a:solidFill>
                  <a:prstClr val="white"/>
                </a:solidFill>
              </a:endParaRPr>
            </a:p>
          </p:txBody>
        </p:sp>
        <p:sp>
          <p:nvSpPr>
            <p:cNvPr id="42" name="TextBox 41"/>
            <p:cNvSpPr txBox="1"/>
            <p:nvPr/>
          </p:nvSpPr>
          <p:spPr>
            <a:xfrm>
              <a:off x="4739344" y="3442016"/>
              <a:ext cx="2926296" cy="830997"/>
            </a:xfrm>
            <a:prstGeom prst="rect">
              <a:avLst/>
            </a:prstGeom>
            <a:grpFill/>
          </p:spPr>
          <p:txBody>
            <a:bodyPr wrap="square" rtlCol="0">
              <a:spAutoFit/>
            </a:bodyPr>
            <a:lstStyle/>
            <a:p>
              <a:pPr defTabSz="914400">
                <a:lnSpc>
                  <a:spcPct val="120000"/>
                </a:lnSpc>
                <a:defRPr/>
              </a:pPr>
              <a:r>
                <a:rPr lang="zh-CN" altLang="en-US" sz="2000" kern="0" dirty="0">
                  <a:solidFill>
                    <a:srgbClr val="760000"/>
                  </a:solidFill>
                  <a:latin typeface="微软雅黑" pitchFamily="34" charset="-122"/>
                  <a:ea typeface="微软雅黑" pitchFamily="34" charset="-122"/>
                </a:rPr>
                <a:t>这里输入你的文本内容这里输入你的文本</a:t>
              </a:r>
              <a:endParaRPr lang="en-US" altLang="zh-CN" sz="2000" kern="0" dirty="0">
                <a:solidFill>
                  <a:srgbClr val="760000"/>
                </a:solidFill>
                <a:latin typeface="微软雅黑" pitchFamily="34" charset="-122"/>
                <a:ea typeface="微软雅黑" pitchFamily="34" charset="-122"/>
              </a:endParaRPr>
            </a:p>
          </p:txBody>
        </p:sp>
      </p:grpSp>
    </p:spTree>
    <p:extLst>
      <p:ext uri="{BB962C8B-B14F-4D97-AF65-F5344CB8AC3E}">
        <p14:creationId xmlns:p14="http://schemas.microsoft.com/office/powerpoint/2010/main" val="2549532093"/>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52000">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14:bounceEnd="52000">
                                          <p:cBhvr additive="base">
                                            <p:cTn id="7" dur="500" fill="hold"/>
                                            <p:tgtEl>
                                              <p:spTgt spid="25"/>
                                            </p:tgtEl>
                                            <p:attrNameLst>
                                              <p:attrName>ppt_x</p:attrName>
                                            </p:attrNameLst>
                                          </p:cBhvr>
                                          <p:tavLst>
                                            <p:tav tm="0">
                                              <p:val>
                                                <p:strVal val="0-#ppt_w/2"/>
                                              </p:val>
                                            </p:tav>
                                            <p:tav tm="100000">
                                              <p:val>
                                                <p:strVal val="#ppt_x"/>
                                              </p:val>
                                            </p:tav>
                                          </p:tavLst>
                                        </p:anim>
                                        <p:anim calcmode="lin" valueType="num" p14:bounceEnd="52000">
                                          <p:cBhvr additive="base">
                                            <p:cTn id="8" dur="500" fill="hold"/>
                                            <p:tgtEl>
                                              <p:spTgt spid="2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27"/>
                                            </p:tgtEl>
                                            <p:attrNameLst>
                                              <p:attrName>style.visibility</p:attrName>
                                            </p:attrNameLst>
                                          </p:cBhvr>
                                          <p:to>
                                            <p:strVal val="visible"/>
                                          </p:to>
                                        </p:set>
                                        <p:animEffect transition="in" filter="fade">
                                          <p:cBhvr>
                                            <p:cTn id="13" dur="500"/>
                                            <p:tgtEl>
                                              <p:spTgt spid="27"/>
                                            </p:tgtEl>
                                          </p:cBhvr>
                                        </p:animEffect>
                                        <p:anim calcmode="lin" valueType="num">
                                          <p:cBhvr>
                                            <p:cTn id="14" dur="500" fill="hold"/>
                                            <p:tgtEl>
                                              <p:spTgt spid="27"/>
                                            </p:tgtEl>
                                            <p:attrNameLst>
                                              <p:attrName>ppt_x</p:attrName>
                                            </p:attrNameLst>
                                          </p:cBhvr>
                                          <p:tavLst>
                                            <p:tav tm="0">
                                              <p:val>
                                                <p:strVal val="#ppt_x"/>
                                              </p:val>
                                            </p:tav>
                                            <p:tav tm="100000">
                                              <p:val>
                                                <p:strVal val="#ppt_x"/>
                                              </p:val>
                                            </p:tav>
                                          </p:tavLst>
                                        </p:anim>
                                        <p:anim calcmode="lin" valueType="num">
                                          <p:cBhvr>
                                            <p:cTn id="15" dur="500" fill="hold"/>
                                            <p:tgtEl>
                                              <p:spTgt spid="27"/>
                                            </p:tgtEl>
                                            <p:attrNameLst>
                                              <p:attrName>ppt_y</p:attrName>
                                            </p:attrNameLst>
                                          </p:cBhvr>
                                          <p:tavLst>
                                            <p:tav tm="0">
                                              <p:val>
                                                <p:strVal val="#ppt_y+.1"/>
                                              </p:val>
                                            </p:tav>
                                            <p:tav tm="100000">
                                              <p:val>
                                                <p:strVal val="#ppt_y"/>
                                              </p:val>
                                            </p:tav>
                                          </p:tavLst>
                                        </p:anim>
                                      </p:childTnLst>
                                    </p:cTn>
                                  </p:par>
                                </p:childTnLst>
                              </p:cTn>
                            </p:par>
                            <p:par>
                              <p:cTn id="16" fill="hold">
                                <p:stCondLst>
                                  <p:cond delay="500"/>
                                </p:stCondLst>
                                <p:childTnLst>
                                  <p:par>
                                    <p:cTn id="17" presetID="42" presetClass="entr" presetSubtype="0" fill="hold" grpId="0" nodeType="afterEffect">
                                      <p:stCondLst>
                                        <p:cond delay="0"/>
                                      </p:stCondLst>
                                      <p:childTnLst>
                                        <p:set>
                                          <p:cBhvr>
                                            <p:cTn id="18" dur="1" fill="hold">
                                              <p:stCondLst>
                                                <p:cond delay="0"/>
                                              </p:stCondLst>
                                            </p:cTn>
                                            <p:tgtEl>
                                              <p:spTgt spid="28"/>
                                            </p:tgtEl>
                                            <p:attrNameLst>
                                              <p:attrName>style.visibility</p:attrName>
                                            </p:attrNameLst>
                                          </p:cBhvr>
                                          <p:to>
                                            <p:strVal val="visible"/>
                                          </p:to>
                                        </p:set>
                                        <p:animEffect transition="in" filter="fade">
                                          <p:cBhvr>
                                            <p:cTn id="19" dur="500"/>
                                            <p:tgtEl>
                                              <p:spTgt spid="28"/>
                                            </p:tgtEl>
                                          </p:cBhvr>
                                        </p:animEffect>
                                        <p:anim calcmode="lin" valueType="num">
                                          <p:cBhvr>
                                            <p:cTn id="20" dur="500" fill="hold"/>
                                            <p:tgtEl>
                                              <p:spTgt spid="28"/>
                                            </p:tgtEl>
                                            <p:attrNameLst>
                                              <p:attrName>ppt_x</p:attrName>
                                            </p:attrNameLst>
                                          </p:cBhvr>
                                          <p:tavLst>
                                            <p:tav tm="0">
                                              <p:val>
                                                <p:strVal val="#ppt_x"/>
                                              </p:val>
                                            </p:tav>
                                            <p:tav tm="100000">
                                              <p:val>
                                                <p:strVal val="#ppt_x"/>
                                              </p:val>
                                            </p:tav>
                                          </p:tavLst>
                                        </p:anim>
                                        <p:anim calcmode="lin" valueType="num">
                                          <p:cBhvr>
                                            <p:cTn id="21" dur="500" fill="hold"/>
                                            <p:tgtEl>
                                              <p:spTgt spid="28"/>
                                            </p:tgtEl>
                                            <p:attrNameLst>
                                              <p:attrName>ppt_y</p:attrName>
                                            </p:attrNameLst>
                                          </p:cBhvr>
                                          <p:tavLst>
                                            <p:tav tm="0">
                                              <p:val>
                                                <p:strVal val="#ppt_y+.1"/>
                                              </p:val>
                                            </p:tav>
                                            <p:tav tm="100000">
                                              <p:val>
                                                <p:strVal val="#ppt_y"/>
                                              </p:val>
                                            </p:tav>
                                          </p:tavLst>
                                        </p:anim>
                                      </p:childTnLst>
                                    </p:cTn>
                                  </p:par>
                                </p:childTnLst>
                              </p:cTn>
                            </p:par>
                            <p:par>
                              <p:cTn id="22" fill="hold">
                                <p:stCondLst>
                                  <p:cond delay="1000"/>
                                </p:stCondLst>
                                <p:childTnLst>
                                  <p:par>
                                    <p:cTn id="23" presetID="42" presetClass="entr" presetSubtype="0" fill="hold" grpId="0" nodeType="afterEffect">
                                      <p:stCondLst>
                                        <p:cond delay="0"/>
                                      </p:stCondLst>
                                      <p:childTnLst>
                                        <p:set>
                                          <p:cBhvr>
                                            <p:cTn id="24" dur="1" fill="hold">
                                              <p:stCondLst>
                                                <p:cond delay="0"/>
                                              </p:stCondLst>
                                            </p:cTn>
                                            <p:tgtEl>
                                              <p:spTgt spid="29"/>
                                            </p:tgtEl>
                                            <p:attrNameLst>
                                              <p:attrName>style.visibility</p:attrName>
                                            </p:attrNameLst>
                                          </p:cBhvr>
                                          <p:to>
                                            <p:strVal val="visible"/>
                                          </p:to>
                                        </p:set>
                                        <p:animEffect transition="in" filter="fade">
                                          <p:cBhvr>
                                            <p:cTn id="25" dur="500"/>
                                            <p:tgtEl>
                                              <p:spTgt spid="29"/>
                                            </p:tgtEl>
                                          </p:cBhvr>
                                        </p:animEffect>
                                        <p:anim calcmode="lin" valueType="num">
                                          <p:cBhvr>
                                            <p:cTn id="26" dur="500" fill="hold"/>
                                            <p:tgtEl>
                                              <p:spTgt spid="29"/>
                                            </p:tgtEl>
                                            <p:attrNameLst>
                                              <p:attrName>ppt_x</p:attrName>
                                            </p:attrNameLst>
                                          </p:cBhvr>
                                          <p:tavLst>
                                            <p:tav tm="0">
                                              <p:val>
                                                <p:strVal val="#ppt_x"/>
                                              </p:val>
                                            </p:tav>
                                            <p:tav tm="100000">
                                              <p:val>
                                                <p:strVal val="#ppt_x"/>
                                              </p:val>
                                            </p:tav>
                                          </p:tavLst>
                                        </p:anim>
                                        <p:anim calcmode="lin" valueType="num">
                                          <p:cBhvr>
                                            <p:cTn id="27" dur="500" fill="hold"/>
                                            <p:tgtEl>
                                              <p:spTgt spid="29"/>
                                            </p:tgtEl>
                                            <p:attrNameLst>
                                              <p:attrName>ppt_y</p:attrName>
                                            </p:attrNameLst>
                                          </p:cBhvr>
                                          <p:tavLst>
                                            <p:tav tm="0">
                                              <p:val>
                                                <p:strVal val="#ppt_y+.1"/>
                                              </p:val>
                                            </p:tav>
                                            <p:tav tm="100000">
                                              <p:val>
                                                <p:strVal val="#ppt_y"/>
                                              </p:val>
                                            </p:tav>
                                          </p:tavLst>
                                        </p:anim>
                                      </p:childTnLst>
                                    </p:cTn>
                                  </p:par>
                                </p:childTnLst>
                              </p:cTn>
                            </p:par>
                            <p:par>
                              <p:cTn id="28" fill="hold">
                                <p:stCondLst>
                                  <p:cond delay="1500"/>
                                </p:stCondLst>
                                <p:childTnLst>
                                  <p:par>
                                    <p:cTn id="29" presetID="42" presetClass="entr" presetSubtype="0" fill="hold" grpId="0" nodeType="afterEffect">
                                      <p:stCondLst>
                                        <p:cond delay="0"/>
                                      </p:stCondLst>
                                      <p:childTnLst>
                                        <p:set>
                                          <p:cBhvr>
                                            <p:cTn id="30" dur="1" fill="hold">
                                              <p:stCondLst>
                                                <p:cond delay="0"/>
                                              </p:stCondLst>
                                            </p:cTn>
                                            <p:tgtEl>
                                              <p:spTgt spid="30"/>
                                            </p:tgtEl>
                                            <p:attrNameLst>
                                              <p:attrName>style.visibility</p:attrName>
                                            </p:attrNameLst>
                                          </p:cBhvr>
                                          <p:to>
                                            <p:strVal val="visible"/>
                                          </p:to>
                                        </p:set>
                                        <p:animEffect transition="in" filter="fade">
                                          <p:cBhvr>
                                            <p:cTn id="31" dur="500"/>
                                            <p:tgtEl>
                                              <p:spTgt spid="30"/>
                                            </p:tgtEl>
                                          </p:cBhvr>
                                        </p:animEffect>
                                        <p:anim calcmode="lin" valueType="num">
                                          <p:cBhvr>
                                            <p:cTn id="32" dur="500" fill="hold"/>
                                            <p:tgtEl>
                                              <p:spTgt spid="30"/>
                                            </p:tgtEl>
                                            <p:attrNameLst>
                                              <p:attrName>ppt_x</p:attrName>
                                            </p:attrNameLst>
                                          </p:cBhvr>
                                          <p:tavLst>
                                            <p:tav tm="0">
                                              <p:val>
                                                <p:strVal val="#ppt_x"/>
                                              </p:val>
                                            </p:tav>
                                            <p:tav tm="100000">
                                              <p:val>
                                                <p:strVal val="#ppt_x"/>
                                              </p:val>
                                            </p:tav>
                                          </p:tavLst>
                                        </p:anim>
                                        <p:anim calcmode="lin" valueType="num">
                                          <p:cBhvr>
                                            <p:cTn id="33" dur="500" fill="hold"/>
                                            <p:tgtEl>
                                              <p:spTgt spid="30"/>
                                            </p:tgtEl>
                                            <p:attrNameLst>
                                              <p:attrName>ppt_y</p:attrName>
                                            </p:attrNameLst>
                                          </p:cBhvr>
                                          <p:tavLst>
                                            <p:tav tm="0">
                                              <p:val>
                                                <p:strVal val="#ppt_y+.1"/>
                                              </p:val>
                                            </p:tav>
                                            <p:tav tm="100000">
                                              <p:val>
                                                <p:strVal val="#ppt_y"/>
                                              </p:val>
                                            </p:tav>
                                          </p:tavLst>
                                        </p:anim>
                                      </p:childTnLst>
                                    </p:cTn>
                                  </p:par>
                                </p:childTnLst>
                              </p:cTn>
                            </p:par>
                            <p:par>
                              <p:cTn id="34" fill="hold">
                                <p:stCondLst>
                                  <p:cond delay="2000"/>
                                </p:stCondLst>
                                <p:childTnLst>
                                  <p:par>
                                    <p:cTn id="35" presetID="53" presetClass="entr" presetSubtype="16" fill="hold" nodeType="afterEffect">
                                      <p:stCondLst>
                                        <p:cond delay="0"/>
                                      </p:stCondLst>
                                      <p:childTnLst>
                                        <p:set>
                                          <p:cBhvr>
                                            <p:cTn id="36" dur="1" fill="hold">
                                              <p:stCondLst>
                                                <p:cond delay="0"/>
                                              </p:stCondLst>
                                            </p:cTn>
                                            <p:tgtEl>
                                              <p:spTgt spid="31"/>
                                            </p:tgtEl>
                                            <p:attrNameLst>
                                              <p:attrName>style.visibility</p:attrName>
                                            </p:attrNameLst>
                                          </p:cBhvr>
                                          <p:to>
                                            <p:strVal val="visible"/>
                                          </p:to>
                                        </p:set>
                                        <p:anim calcmode="lin" valueType="num">
                                          <p:cBhvr>
                                            <p:cTn id="37" dur="500" fill="hold"/>
                                            <p:tgtEl>
                                              <p:spTgt spid="31"/>
                                            </p:tgtEl>
                                            <p:attrNameLst>
                                              <p:attrName>ppt_w</p:attrName>
                                            </p:attrNameLst>
                                          </p:cBhvr>
                                          <p:tavLst>
                                            <p:tav tm="0">
                                              <p:val>
                                                <p:fltVal val="0"/>
                                              </p:val>
                                            </p:tav>
                                            <p:tav tm="100000">
                                              <p:val>
                                                <p:strVal val="#ppt_w"/>
                                              </p:val>
                                            </p:tav>
                                          </p:tavLst>
                                        </p:anim>
                                        <p:anim calcmode="lin" valueType="num">
                                          <p:cBhvr>
                                            <p:cTn id="38" dur="500" fill="hold"/>
                                            <p:tgtEl>
                                              <p:spTgt spid="31"/>
                                            </p:tgtEl>
                                            <p:attrNameLst>
                                              <p:attrName>ppt_h</p:attrName>
                                            </p:attrNameLst>
                                          </p:cBhvr>
                                          <p:tavLst>
                                            <p:tav tm="0">
                                              <p:val>
                                                <p:fltVal val="0"/>
                                              </p:val>
                                            </p:tav>
                                            <p:tav tm="100000">
                                              <p:val>
                                                <p:strVal val="#ppt_h"/>
                                              </p:val>
                                            </p:tav>
                                          </p:tavLst>
                                        </p:anim>
                                        <p:animEffect transition="in" filter="fade">
                                          <p:cBhvr>
                                            <p:cTn id="39" dur="500"/>
                                            <p:tgtEl>
                                              <p:spTgt spid="31"/>
                                            </p:tgtEl>
                                          </p:cBhvr>
                                        </p:animEffect>
                                      </p:childTnLst>
                                    </p:cTn>
                                  </p:par>
                                </p:childTnLst>
                              </p:cTn>
                            </p:par>
                            <p:par>
                              <p:cTn id="40" fill="hold">
                                <p:stCondLst>
                                  <p:cond delay="2500"/>
                                </p:stCondLst>
                                <p:childTnLst>
                                  <p:par>
                                    <p:cTn id="41" presetID="53" presetClass="entr" presetSubtype="16" fill="hold" nodeType="afterEffect">
                                      <p:stCondLst>
                                        <p:cond delay="0"/>
                                      </p:stCondLst>
                                      <p:childTnLst>
                                        <p:set>
                                          <p:cBhvr>
                                            <p:cTn id="42" dur="1" fill="hold">
                                              <p:stCondLst>
                                                <p:cond delay="0"/>
                                              </p:stCondLst>
                                            </p:cTn>
                                            <p:tgtEl>
                                              <p:spTgt spid="34"/>
                                            </p:tgtEl>
                                            <p:attrNameLst>
                                              <p:attrName>style.visibility</p:attrName>
                                            </p:attrNameLst>
                                          </p:cBhvr>
                                          <p:to>
                                            <p:strVal val="visible"/>
                                          </p:to>
                                        </p:set>
                                        <p:anim calcmode="lin" valueType="num">
                                          <p:cBhvr>
                                            <p:cTn id="43" dur="500" fill="hold"/>
                                            <p:tgtEl>
                                              <p:spTgt spid="34"/>
                                            </p:tgtEl>
                                            <p:attrNameLst>
                                              <p:attrName>ppt_w</p:attrName>
                                            </p:attrNameLst>
                                          </p:cBhvr>
                                          <p:tavLst>
                                            <p:tav tm="0">
                                              <p:val>
                                                <p:fltVal val="0"/>
                                              </p:val>
                                            </p:tav>
                                            <p:tav tm="100000">
                                              <p:val>
                                                <p:strVal val="#ppt_w"/>
                                              </p:val>
                                            </p:tav>
                                          </p:tavLst>
                                        </p:anim>
                                        <p:anim calcmode="lin" valueType="num">
                                          <p:cBhvr>
                                            <p:cTn id="44" dur="500" fill="hold"/>
                                            <p:tgtEl>
                                              <p:spTgt spid="34"/>
                                            </p:tgtEl>
                                            <p:attrNameLst>
                                              <p:attrName>ppt_h</p:attrName>
                                            </p:attrNameLst>
                                          </p:cBhvr>
                                          <p:tavLst>
                                            <p:tav tm="0">
                                              <p:val>
                                                <p:fltVal val="0"/>
                                              </p:val>
                                            </p:tav>
                                            <p:tav tm="100000">
                                              <p:val>
                                                <p:strVal val="#ppt_h"/>
                                              </p:val>
                                            </p:tav>
                                          </p:tavLst>
                                        </p:anim>
                                        <p:animEffect transition="in" filter="fade">
                                          <p:cBhvr>
                                            <p:cTn id="45" dur="500"/>
                                            <p:tgtEl>
                                              <p:spTgt spid="34"/>
                                            </p:tgtEl>
                                          </p:cBhvr>
                                        </p:animEffect>
                                      </p:childTnLst>
                                    </p:cTn>
                                  </p:par>
                                </p:childTnLst>
                              </p:cTn>
                            </p:par>
                            <p:par>
                              <p:cTn id="46" fill="hold">
                                <p:stCondLst>
                                  <p:cond delay="3000"/>
                                </p:stCondLst>
                                <p:childTnLst>
                                  <p:par>
                                    <p:cTn id="47" presetID="53" presetClass="entr" presetSubtype="16" fill="hold" nodeType="afterEffect">
                                      <p:stCondLst>
                                        <p:cond delay="0"/>
                                      </p:stCondLst>
                                      <p:childTnLst>
                                        <p:set>
                                          <p:cBhvr>
                                            <p:cTn id="48" dur="1" fill="hold">
                                              <p:stCondLst>
                                                <p:cond delay="0"/>
                                              </p:stCondLst>
                                            </p:cTn>
                                            <p:tgtEl>
                                              <p:spTgt spid="37"/>
                                            </p:tgtEl>
                                            <p:attrNameLst>
                                              <p:attrName>style.visibility</p:attrName>
                                            </p:attrNameLst>
                                          </p:cBhvr>
                                          <p:to>
                                            <p:strVal val="visible"/>
                                          </p:to>
                                        </p:set>
                                        <p:anim calcmode="lin" valueType="num">
                                          <p:cBhvr>
                                            <p:cTn id="49" dur="500" fill="hold"/>
                                            <p:tgtEl>
                                              <p:spTgt spid="37"/>
                                            </p:tgtEl>
                                            <p:attrNameLst>
                                              <p:attrName>ppt_w</p:attrName>
                                            </p:attrNameLst>
                                          </p:cBhvr>
                                          <p:tavLst>
                                            <p:tav tm="0">
                                              <p:val>
                                                <p:fltVal val="0"/>
                                              </p:val>
                                            </p:tav>
                                            <p:tav tm="100000">
                                              <p:val>
                                                <p:strVal val="#ppt_w"/>
                                              </p:val>
                                            </p:tav>
                                          </p:tavLst>
                                        </p:anim>
                                        <p:anim calcmode="lin" valueType="num">
                                          <p:cBhvr>
                                            <p:cTn id="50" dur="500" fill="hold"/>
                                            <p:tgtEl>
                                              <p:spTgt spid="37"/>
                                            </p:tgtEl>
                                            <p:attrNameLst>
                                              <p:attrName>ppt_h</p:attrName>
                                            </p:attrNameLst>
                                          </p:cBhvr>
                                          <p:tavLst>
                                            <p:tav tm="0">
                                              <p:val>
                                                <p:fltVal val="0"/>
                                              </p:val>
                                            </p:tav>
                                            <p:tav tm="100000">
                                              <p:val>
                                                <p:strVal val="#ppt_h"/>
                                              </p:val>
                                            </p:tav>
                                          </p:tavLst>
                                        </p:anim>
                                        <p:animEffect transition="in" filter="fade">
                                          <p:cBhvr>
                                            <p:cTn id="51" dur="500"/>
                                            <p:tgtEl>
                                              <p:spTgt spid="37"/>
                                            </p:tgtEl>
                                          </p:cBhvr>
                                        </p:animEffect>
                                      </p:childTnLst>
                                    </p:cTn>
                                  </p:par>
                                </p:childTnLst>
                              </p:cTn>
                            </p:par>
                            <p:par>
                              <p:cTn id="52" fill="hold">
                                <p:stCondLst>
                                  <p:cond delay="3500"/>
                                </p:stCondLst>
                                <p:childTnLst>
                                  <p:par>
                                    <p:cTn id="53" presetID="53" presetClass="entr" presetSubtype="16" fill="hold" nodeType="afterEffect">
                                      <p:stCondLst>
                                        <p:cond delay="0"/>
                                      </p:stCondLst>
                                      <p:childTnLst>
                                        <p:set>
                                          <p:cBhvr>
                                            <p:cTn id="54" dur="1" fill="hold">
                                              <p:stCondLst>
                                                <p:cond delay="0"/>
                                              </p:stCondLst>
                                            </p:cTn>
                                            <p:tgtEl>
                                              <p:spTgt spid="40"/>
                                            </p:tgtEl>
                                            <p:attrNameLst>
                                              <p:attrName>style.visibility</p:attrName>
                                            </p:attrNameLst>
                                          </p:cBhvr>
                                          <p:to>
                                            <p:strVal val="visible"/>
                                          </p:to>
                                        </p:set>
                                        <p:anim calcmode="lin" valueType="num">
                                          <p:cBhvr>
                                            <p:cTn id="55" dur="500" fill="hold"/>
                                            <p:tgtEl>
                                              <p:spTgt spid="40"/>
                                            </p:tgtEl>
                                            <p:attrNameLst>
                                              <p:attrName>ppt_w</p:attrName>
                                            </p:attrNameLst>
                                          </p:cBhvr>
                                          <p:tavLst>
                                            <p:tav tm="0">
                                              <p:val>
                                                <p:fltVal val="0"/>
                                              </p:val>
                                            </p:tav>
                                            <p:tav tm="100000">
                                              <p:val>
                                                <p:strVal val="#ppt_w"/>
                                              </p:val>
                                            </p:tav>
                                          </p:tavLst>
                                        </p:anim>
                                        <p:anim calcmode="lin" valueType="num">
                                          <p:cBhvr>
                                            <p:cTn id="56" dur="500" fill="hold"/>
                                            <p:tgtEl>
                                              <p:spTgt spid="40"/>
                                            </p:tgtEl>
                                            <p:attrNameLst>
                                              <p:attrName>ppt_h</p:attrName>
                                            </p:attrNameLst>
                                          </p:cBhvr>
                                          <p:tavLst>
                                            <p:tav tm="0">
                                              <p:val>
                                                <p:fltVal val="0"/>
                                              </p:val>
                                            </p:tav>
                                            <p:tav tm="100000">
                                              <p:val>
                                                <p:strVal val="#ppt_h"/>
                                              </p:val>
                                            </p:tav>
                                          </p:tavLst>
                                        </p:anim>
                                        <p:animEffect transition="in" filter="fade">
                                          <p:cBhvr>
                                            <p:cTn id="57"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7" grpId="0" animBg="1"/>
          <p:bldP spid="28" grpId="0" animBg="1"/>
          <p:bldP spid="29" grpId="0" animBg="1"/>
          <p:bldP spid="30"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0-#ppt_w/2"/>
                                              </p:val>
                                            </p:tav>
                                            <p:tav tm="100000">
                                              <p:val>
                                                <p:strVal val="#ppt_x"/>
                                              </p:val>
                                            </p:tav>
                                          </p:tavLst>
                                        </p:anim>
                                        <p:anim calcmode="lin" valueType="num">
                                          <p:cBhvr additive="base">
                                            <p:cTn id="8" dur="500" fill="hold"/>
                                            <p:tgtEl>
                                              <p:spTgt spid="2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27"/>
                                            </p:tgtEl>
                                            <p:attrNameLst>
                                              <p:attrName>style.visibility</p:attrName>
                                            </p:attrNameLst>
                                          </p:cBhvr>
                                          <p:to>
                                            <p:strVal val="visible"/>
                                          </p:to>
                                        </p:set>
                                        <p:animEffect transition="in" filter="fade">
                                          <p:cBhvr>
                                            <p:cTn id="13" dur="500"/>
                                            <p:tgtEl>
                                              <p:spTgt spid="27"/>
                                            </p:tgtEl>
                                          </p:cBhvr>
                                        </p:animEffect>
                                        <p:anim calcmode="lin" valueType="num">
                                          <p:cBhvr>
                                            <p:cTn id="14" dur="500" fill="hold"/>
                                            <p:tgtEl>
                                              <p:spTgt spid="27"/>
                                            </p:tgtEl>
                                            <p:attrNameLst>
                                              <p:attrName>ppt_x</p:attrName>
                                            </p:attrNameLst>
                                          </p:cBhvr>
                                          <p:tavLst>
                                            <p:tav tm="0">
                                              <p:val>
                                                <p:strVal val="#ppt_x"/>
                                              </p:val>
                                            </p:tav>
                                            <p:tav tm="100000">
                                              <p:val>
                                                <p:strVal val="#ppt_x"/>
                                              </p:val>
                                            </p:tav>
                                          </p:tavLst>
                                        </p:anim>
                                        <p:anim calcmode="lin" valueType="num">
                                          <p:cBhvr>
                                            <p:cTn id="15" dur="500" fill="hold"/>
                                            <p:tgtEl>
                                              <p:spTgt spid="27"/>
                                            </p:tgtEl>
                                            <p:attrNameLst>
                                              <p:attrName>ppt_y</p:attrName>
                                            </p:attrNameLst>
                                          </p:cBhvr>
                                          <p:tavLst>
                                            <p:tav tm="0">
                                              <p:val>
                                                <p:strVal val="#ppt_y+.1"/>
                                              </p:val>
                                            </p:tav>
                                            <p:tav tm="100000">
                                              <p:val>
                                                <p:strVal val="#ppt_y"/>
                                              </p:val>
                                            </p:tav>
                                          </p:tavLst>
                                        </p:anim>
                                      </p:childTnLst>
                                    </p:cTn>
                                  </p:par>
                                </p:childTnLst>
                              </p:cTn>
                            </p:par>
                            <p:par>
                              <p:cTn id="16" fill="hold">
                                <p:stCondLst>
                                  <p:cond delay="500"/>
                                </p:stCondLst>
                                <p:childTnLst>
                                  <p:par>
                                    <p:cTn id="17" presetID="42" presetClass="entr" presetSubtype="0" fill="hold" grpId="0" nodeType="afterEffect">
                                      <p:stCondLst>
                                        <p:cond delay="0"/>
                                      </p:stCondLst>
                                      <p:childTnLst>
                                        <p:set>
                                          <p:cBhvr>
                                            <p:cTn id="18" dur="1" fill="hold">
                                              <p:stCondLst>
                                                <p:cond delay="0"/>
                                              </p:stCondLst>
                                            </p:cTn>
                                            <p:tgtEl>
                                              <p:spTgt spid="28"/>
                                            </p:tgtEl>
                                            <p:attrNameLst>
                                              <p:attrName>style.visibility</p:attrName>
                                            </p:attrNameLst>
                                          </p:cBhvr>
                                          <p:to>
                                            <p:strVal val="visible"/>
                                          </p:to>
                                        </p:set>
                                        <p:animEffect transition="in" filter="fade">
                                          <p:cBhvr>
                                            <p:cTn id="19" dur="500"/>
                                            <p:tgtEl>
                                              <p:spTgt spid="28"/>
                                            </p:tgtEl>
                                          </p:cBhvr>
                                        </p:animEffect>
                                        <p:anim calcmode="lin" valueType="num">
                                          <p:cBhvr>
                                            <p:cTn id="20" dur="500" fill="hold"/>
                                            <p:tgtEl>
                                              <p:spTgt spid="28"/>
                                            </p:tgtEl>
                                            <p:attrNameLst>
                                              <p:attrName>ppt_x</p:attrName>
                                            </p:attrNameLst>
                                          </p:cBhvr>
                                          <p:tavLst>
                                            <p:tav tm="0">
                                              <p:val>
                                                <p:strVal val="#ppt_x"/>
                                              </p:val>
                                            </p:tav>
                                            <p:tav tm="100000">
                                              <p:val>
                                                <p:strVal val="#ppt_x"/>
                                              </p:val>
                                            </p:tav>
                                          </p:tavLst>
                                        </p:anim>
                                        <p:anim calcmode="lin" valueType="num">
                                          <p:cBhvr>
                                            <p:cTn id="21" dur="500" fill="hold"/>
                                            <p:tgtEl>
                                              <p:spTgt spid="28"/>
                                            </p:tgtEl>
                                            <p:attrNameLst>
                                              <p:attrName>ppt_y</p:attrName>
                                            </p:attrNameLst>
                                          </p:cBhvr>
                                          <p:tavLst>
                                            <p:tav tm="0">
                                              <p:val>
                                                <p:strVal val="#ppt_y+.1"/>
                                              </p:val>
                                            </p:tav>
                                            <p:tav tm="100000">
                                              <p:val>
                                                <p:strVal val="#ppt_y"/>
                                              </p:val>
                                            </p:tav>
                                          </p:tavLst>
                                        </p:anim>
                                      </p:childTnLst>
                                    </p:cTn>
                                  </p:par>
                                </p:childTnLst>
                              </p:cTn>
                            </p:par>
                            <p:par>
                              <p:cTn id="22" fill="hold">
                                <p:stCondLst>
                                  <p:cond delay="1000"/>
                                </p:stCondLst>
                                <p:childTnLst>
                                  <p:par>
                                    <p:cTn id="23" presetID="42" presetClass="entr" presetSubtype="0" fill="hold" grpId="0" nodeType="afterEffect">
                                      <p:stCondLst>
                                        <p:cond delay="0"/>
                                      </p:stCondLst>
                                      <p:childTnLst>
                                        <p:set>
                                          <p:cBhvr>
                                            <p:cTn id="24" dur="1" fill="hold">
                                              <p:stCondLst>
                                                <p:cond delay="0"/>
                                              </p:stCondLst>
                                            </p:cTn>
                                            <p:tgtEl>
                                              <p:spTgt spid="29"/>
                                            </p:tgtEl>
                                            <p:attrNameLst>
                                              <p:attrName>style.visibility</p:attrName>
                                            </p:attrNameLst>
                                          </p:cBhvr>
                                          <p:to>
                                            <p:strVal val="visible"/>
                                          </p:to>
                                        </p:set>
                                        <p:animEffect transition="in" filter="fade">
                                          <p:cBhvr>
                                            <p:cTn id="25" dur="500"/>
                                            <p:tgtEl>
                                              <p:spTgt spid="29"/>
                                            </p:tgtEl>
                                          </p:cBhvr>
                                        </p:animEffect>
                                        <p:anim calcmode="lin" valueType="num">
                                          <p:cBhvr>
                                            <p:cTn id="26" dur="500" fill="hold"/>
                                            <p:tgtEl>
                                              <p:spTgt spid="29"/>
                                            </p:tgtEl>
                                            <p:attrNameLst>
                                              <p:attrName>ppt_x</p:attrName>
                                            </p:attrNameLst>
                                          </p:cBhvr>
                                          <p:tavLst>
                                            <p:tav tm="0">
                                              <p:val>
                                                <p:strVal val="#ppt_x"/>
                                              </p:val>
                                            </p:tav>
                                            <p:tav tm="100000">
                                              <p:val>
                                                <p:strVal val="#ppt_x"/>
                                              </p:val>
                                            </p:tav>
                                          </p:tavLst>
                                        </p:anim>
                                        <p:anim calcmode="lin" valueType="num">
                                          <p:cBhvr>
                                            <p:cTn id="27" dur="500" fill="hold"/>
                                            <p:tgtEl>
                                              <p:spTgt spid="29"/>
                                            </p:tgtEl>
                                            <p:attrNameLst>
                                              <p:attrName>ppt_y</p:attrName>
                                            </p:attrNameLst>
                                          </p:cBhvr>
                                          <p:tavLst>
                                            <p:tav tm="0">
                                              <p:val>
                                                <p:strVal val="#ppt_y+.1"/>
                                              </p:val>
                                            </p:tav>
                                            <p:tav tm="100000">
                                              <p:val>
                                                <p:strVal val="#ppt_y"/>
                                              </p:val>
                                            </p:tav>
                                          </p:tavLst>
                                        </p:anim>
                                      </p:childTnLst>
                                    </p:cTn>
                                  </p:par>
                                </p:childTnLst>
                              </p:cTn>
                            </p:par>
                            <p:par>
                              <p:cTn id="28" fill="hold">
                                <p:stCondLst>
                                  <p:cond delay="1500"/>
                                </p:stCondLst>
                                <p:childTnLst>
                                  <p:par>
                                    <p:cTn id="29" presetID="42" presetClass="entr" presetSubtype="0" fill="hold" grpId="0" nodeType="afterEffect">
                                      <p:stCondLst>
                                        <p:cond delay="0"/>
                                      </p:stCondLst>
                                      <p:childTnLst>
                                        <p:set>
                                          <p:cBhvr>
                                            <p:cTn id="30" dur="1" fill="hold">
                                              <p:stCondLst>
                                                <p:cond delay="0"/>
                                              </p:stCondLst>
                                            </p:cTn>
                                            <p:tgtEl>
                                              <p:spTgt spid="30"/>
                                            </p:tgtEl>
                                            <p:attrNameLst>
                                              <p:attrName>style.visibility</p:attrName>
                                            </p:attrNameLst>
                                          </p:cBhvr>
                                          <p:to>
                                            <p:strVal val="visible"/>
                                          </p:to>
                                        </p:set>
                                        <p:animEffect transition="in" filter="fade">
                                          <p:cBhvr>
                                            <p:cTn id="31" dur="500"/>
                                            <p:tgtEl>
                                              <p:spTgt spid="30"/>
                                            </p:tgtEl>
                                          </p:cBhvr>
                                        </p:animEffect>
                                        <p:anim calcmode="lin" valueType="num">
                                          <p:cBhvr>
                                            <p:cTn id="32" dur="500" fill="hold"/>
                                            <p:tgtEl>
                                              <p:spTgt spid="30"/>
                                            </p:tgtEl>
                                            <p:attrNameLst>
                                              <p:attrName>ppt_x</p:attrName>
                                            </p:attrNameLst>
                                          </p:cBhvr>
                                          <p:tavLst>
                                            <p:tav tm="0">
                                              <p:val>
                                                <p:strVal val="#ppt_x"/>
                                              </p:val>
                                            </p:tav>
                                            <p:tav tm="100000">
                                              <p:val>
                                                <p:strVal val="#ppt_x"/>
                                              </p:val>
                                            </p:tav>
                                          </p:tavLst>
                                        </p:anim>
                                        <p:anim calcmode="lin" valueType="num">
                                          <p:cBhvr>
                                            <p:cTn id="33" dur="500" fill="hold"/>
                                            <p:tgtEl>
                                              <p:spTgt spid="30"/>
                                            </p:tgtEl>
                                            <p:attrNameLst>
                                              <p:attrName>ppt_y</p:attrName>
                                            </p:attrNameLst>
                                          </p:cBhvr>
                                          <p:tavLst>
                                            <p:tav tm="0">
                                              <p:val>
                                                <p:strVal val="#ppt_y+.1"/>
                                              </p:val>
                                            </p:tav>
                                            <p:tav tm="100000">
                                              <p:val>
                                                <p:strVal val="#ppt_y"/>
                                              </p:val>
                                            </p:tav>
                                          </p:tavLst>
                                        </p:anim>
                                      </p:childTnLst>
                                    </p:cTn>
                                  </p:par>
                                </p:childTnLst>
                              </p:cTn>
                            </p:par>
                            <p:par>
                              <p:cTn id="34" fill="hold">
                                <p:stCondLst>
                                  <p:cond delay="2000"/>
                                </p:stCondLst>
                                <p:childTnLst>
                                  <p:par>
                                    <p:cTn id="35" presetID="53" presetClass="entr" presetSubtype="16" fill="hold" nodeType="afterEffect">
                                      <p:stCondLst>
                                        <p:cond delay="0"/>
                                      </p:stCondLst>
                                      <p:childTnLst>
                                        <p:set>
                                          <p:cBhvr>
                                            <p:cTn id="36" dur="1" fill="hold">
                                              <p:stCondLst>
                                                <p:cond delay="0"/>
                                              </p:stCondLst>
                                            </p:cTn>
                                            <p:tgtEl>
                                              <p:spTgt spid="31"/>
                                            </p:tgtEl>
                                            <p:attrNameLst>
                                              <p:attrName>style.visibility</p:attrName>
                                            </p:attrNameLst>
                                          </p:cBhvr>
                                          <p:to>
                                            <p:strVal val="visible"/>
                                          </p:to>
                                        </p:set>
                                        <p:anim calcmode="lin" valueType="num">
                                          <p:cBhvr>
                                            <p:cTn id="37" dur="500" fill="hold"/>
                                            <p:tgtEl>
                                              <p:spTgt spid="31"/>
                                            </p:tgtEl>
                                            <p:attrNameLst>
                                              <p:attrName>ppt_w</p:attrName>
                                            </p:attrNameLst>
                                          </p:cBhvr>
                                          <p:tavLst>
                                            <p:tav tm="0">
                                              <p:val>
                                                <p:fltVal val="0"/>
                                              </p:val>
                                            </p:tav>
                                            <p:tav tm="100000">
                                              <p:val>
                                                <p:strVal val="#ppt_w"/>
                                              </p:val>
                                            </p:tav>
                                          </p:tavLst>
                                        </p:anim>
                                        <p:anim calcmode="lin" valueType="num">
                                          <p:cBhvr>
                                            <p:cTn id="38" dur="500" fill="hold"/>
                                            <p:tgtEl>
                                              <p:spTgt spid="31"/>
                                            </p:tgtEl>
                                            <p:attrNameLst>
                                              <p:attrName>ppt_h</p:attrName>
                                            </p:attrNameLst>
                                          </p:cBhvr>
                                          <p:tavLst>
                                            <p:tav tm="0">
                                              <p:val>
                                                <p:fltVal val="0"/>
                                              </p:val>
                                            </p:tav>
                                            <p:tav tm="100000">
                                              <p:val>
                                                <p:strVal val="#ppt_h"/>
                                              </p:val>
                                            </p:tav>
                                          </p:tavLst>
                                        </p:anim>
                                        <p:animEffect transition="in" filter="fade">
                                          <p:cBhvr>
                                            <p:cTn id="39" dur="500"/>
                                            <p:tgtEl>
                                              <p:spTgt spid="31"/>
                                            </p:tgtEl>
                                          </p:cBhvr>
                                        </p:animEffect>
                                      </p:childTnLst>
                                    </p:cTn>
                                  </p:par>
                                </p:childTnLst>
                              </p:cTn>
                            </p:par>
                            <p:par>
                              <p:cTn id="40" fill="hold">
                                <p:stCondLst>
                                  <p:cond delay="2500"/>
                                </p:stCondLst>
                                <p:childTnLst>
                                  <p:par>
                                    <p:cTn id="41" presetID="53" presetClass="entr" presetSubtype="16" fill="hold" nodeType="afterEffect">
                                      <p:stCondLst>
                                        <p:cond delay="0"/>
                                      </p:stCondLst>
                                      <p:childTnLst>
                                        <p:set>
                                          <p:cBhvr>
                                            <p:cTn id="42" dur="1" fill="hold">
                                              <p:stCondLst>
                                                <p:cond delay="0"/>
                                              </p:stCondLst>
                                            </p:cTn>
                                            <p:tgtEl>
                                              <p:spTgt spid="34"/>
                                            </p:tgtEl>
                                            <p:attrNameLst>
                                              <p:attrName>style.visibility</p:attrName>
                                            </p:attrNameLst>
                                          </p:cBhvr>
                                          <p:to>
                                            <p:strVal val="visible"/>
                                          </p:to>
                                        </p:set>
                                        <p:anim calcmode="lin" valueType="num">
                                          <p:cBhvr>
                                            <p:cTn id="43" dur="500" fill="hold"/>
                                            <p:tgtEl>
                                              <p:spTgt spid="34"/>
                                            </p:tgtEl>
                                            <p:attrNameLst>
                                              <p:attrName>ppt_w</p:attrName>
                                            </p:attrNameLst>
                                          </p:cBhvr>
                                          <p:tavLst>
                                            <p:tav tm="0">
                                              <p:val>
                                                <p:fltVal val="0"/>
                                              </p:val>
                                            </p:tav>
                                            <p:tav tm="100000">
                                              <p:val>
                                                <p:strVal val="#ppt_w"/>
                                              </p:val>
                                            </p:tav>
                                          </p:tavLst>
                                        </p:anim>
                                        <p:anim calcmode="lin" valueType="num">
                                          <p:cBhvr>
                                            <p:cTn id="44" dur="500" fill="hold"/>
                                            <p:tgtEl>
                                              <p:spTgt spid="34"/>
                                            </p:tgtEl>
                                            <p:attrNameLst>
                                              <p:attrName>ppt_h</p:attrName>
                                            </p:attrNameLst>
                                          </p:cBhvr>
                                          <p:tavLst>
                                            <p:tav tm="0">
                                              <p:val>
                                                <p:fltVal val="0"/>
                                              </p:val>
                                            </p:tav>
                                            <p:tav tm="100000">
                                              <p:val>
                                                <p:strVal val="#ppt_h"/>
                                              </p:val>
                                            </p:tav>
                                          </p:tavLst>
                                        </p:anim>
                                        <p:animEffect transition="in" filter="fade">
                                          <p:cBhvr>
                                            <p:cTn id="45" dur="500"/>
                                            <p:tgtEl>
                                              <p:spTgt spid="34"/>
                                            </p:tgtEl>
                                          </p:cBhvr>
                                        </p:animEffect>
                                      </p:childTnLst>
                                    </p:cTn>
                                  </p:par>
                                </p:childTnLst>
                              </p:cTn>
                            </p:par>
                            <p:par>
                              <p:cTn id="46" fill="hold">
                                <p:stCondLst>
                                  <p:cond delay="3000"/>
                                </p:stCondLst>
                                <p:childTnLst>
                                  <p:par>
                                    <p:cTn id="47" presetID="53" presetClass="entr" presetSubtype="16" fill="hold" nodeType="afterEffect">
                                      <p:stCondLst>
                                        <p:cond delay="0"/>
                                      </p:stCondLst>
                                      <p:childTnLst>
                                        <p:set>
                                          <p:cBhvr>
                                            <p:cTn id="48" dur="1" fill="hold">
                                              <p:stCondLst>
                                                <p:cond delay="0"/>
                                              </p:stCondLst>
                                            </p:cTn>
                                            <p:tgtEl>
                                              <p:spTgt spid="37"/>
                                            </p:tgtEl>
                                            <p:attrNameLst>
                                              <p:attrName>style.visibility</p:attrName>
                                            </p:attrNameLst>
                                          </p:cBhvr>
                                          <p:to>
                                            <p:strVal val="visible"/>
                                          </p:to>
                                        </p:set>
                                        <p:anim calcmode="lin" valueType="num">
                                          <p:cBhvr>
                                            <p:cTn id="49" dur="500" fill="hold"/>
                                            <p:tgtEl>
                                              <p:spTgt spid="37"/>
                                            </p:tgtEl>
                                            <p:attrNameLst>
                                              <p:attrName>ppt_w</p:attrName>
                                            </p:attrNameLst>
                                          </p:cBhvr>
                                          <p:tavLst>
                                            <p:tav tm="0">
                                              <p:val>
                                                <p:fltVal val="0"/>
                                              </p:val>
                                            </p:tav>
                                            <p:tav tm="100000">
                                              <p:val>
                                                <p:strVal val="#ppt_w"/>
                                              </p:val>
                                            </p:tav>
                                          </p:tavLst>
                                        </p:anim>
                                        <p:anim calcmode="lin" valueType="num">
                                          <p:cBhvr>
                                            <p:cTn id="50" dur="500" fill="hold"/>
                                            <p:tgtEl>
                                              <p:spTgt spid="37"/>
                                            </p:tgtEl>
                                            <p:attrNameLst>
                                              <p:attrName>ppt_h</p:attrName>
                                            </p:attrNameLst>
                                          </p:cBhvr>
                                          <p:tavLst>
                                            <p:tav tm="0">
                                              <p:val>
                                                <p:fltVal val="0"/>
                                              </p:val>
                                            </p:tav>
                                            <p:tav tm="100000">
                                              <p:val>
                                                <p:strVal val="#ppt_h"/>
                                              </p:val>
                                            </p:tav>
                                          </p:tavLst>
                                        </p:anim>
                                        <p:animEffect transition="in" filter="fade">
                                          <p:cBhvr>
                                            <p:cTn id="51" dur="500"/>
                                            <p:tgtEl>
                                              <p:spTgt spid="37"/>
                                            </p:tgtEl>
                                          </p:cBhvr>
                                        </p:animEffect>
                                      </p:childTnLst>
                                    </p:cTn>
                                  </p:par>
                                </p:childTnLst>
                              </p:cTn>
                            </p:par>
                            <p:par>
                              <p:cTn id="52" fill="hold">
                                <p:stCondLst>
                                  <p:cond delay="3500"/>
                                </p:stCondLst>
                                <p:childTnLst>
                                  <p:par>
                                    <p:cTn id="53" presetID="53" presetClass="entr" presetSubtype="16" fill="hold" nodeType="afterEffect">
                                      <p:stCondLst>
                                        <p:cond delay="0"/>
                                      </p:stCondLst>
                                      <p:childTnLst>
                                        <p:set>
                                          <p:cBhvr>
                                            <p:cTn id="54" dur="1" fill="hold">
                                              <p:stCondLst>
                                                <p:cond delay="0"/>
                                              </p:stCondLst>
                                            </p:cTn>
                                            <p:tgtEl>
                                              <p:spTgt spid="40"/>
                                            </p:tgtEl>
                                            <p:attrNameLst>
                                              <p:attrName>style.visibility</p:attrName>
                                            </p:attrNameLst>
                                          </p:cBhvr>
                                          <p:to>
                                            <p:strVal val="visible"/>
                                          </p:to>
                                        </p:set>
                                        <p:anim calcmode="lin" valueType="num">
                                          <p:cBhvr>
                                            <p:cTn id="55" dur="500" fill="hold"/>
                                            <p:tgtEl>
                                              <p:spTgt spid="40"/>
                                            </p:tgtEl>
                                            <p:attrNameLst>
                                              <p:attrName>ppt_w</p:attrName>
                                            </p:attrNameLst>
                                          </p:cBhvr>
                                          <p:tavLst>
                                            <p:tav tm="0">
                                              <p:val>
                                                <p:fltVal val="0"/>
                                              </p:val>
                                            </p:tav>
                                            <p:tav tm="100000">
                                              <p:val>
                                                <p:strVal val="#ppt_w"/>
                                              </p:val>
                                            </p:tav>
                                          </p:tavLst>
                                        </p:anim>
                                        <p:anim calcmode="lin" valueType="num">
                                          <p:cBhvr>
                                            <p:cTn id="56" dur="500" fill="hold"/>
                                            <p:tgtEl>
                                              <p:spTgt spid="40"/>
                                            </p:tgtEl>
                                            <p:attrNameLst>
                                              <p:attrName>ppt_h</p:attrName>
                                            </p:attrNameLst>
                                          </p:cBhvr>
                                          <p:tavLst>
                                            <p:tav tm="0">
                                              <p:val>
                                                <p:fltVal val="0"/>
                                              </p:val>
                                            </p:tav>
                                            <p:tav tm="100000">
                                              <p:val>
                                                <p:strVal val="#ppt_h"/>
                                              </p:val>
                                            </p:tav>
                                          </p:tavLst>
                                        </p:anim>
                                        <p:animEffect transition="in" filter="fade">
                                          <p:cBhvr>
                                            <p:cTn id="57"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7" grpId="0" animBg="1"/>
          <p:bldP spid="28" grpId="0" animBg="1"/>
          <p:bldP spid="29" grpId="0" animBg="1"/>
          <p:bldP spid="30" grpId="0" animBg="1"/>
        </p:bldLst>
      </p:timing>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44"/>
          <p:cNvSpPr>
            <a:spLocks noChangeArrowheads="1"/>
          </p:cNvSpPr>
          <p:nvPr/>
        </p:nvSpPr>
        <p:spPr bwMode="auto">
          <a:xfrm>
            <a:off x="1459607" y="500436"/>
            <a:ext cx="4253728" cy="541634"/>
          </a:xfrm>
          <a:prstGeom prst="rect">
            <a:avLst/>
          </a:prstGeom>
          <a:noFill/>
          <a:ln w="9525" algn="ctr">
            <a:noFill/>
            <a:miter lim="800000"/>
            <a:headEnd/>
            <a:tailEnd/>
          </a:ln>
        </p:spPr>
        <p:txBody>
          <a:bodyPr wrap="square" lIns="109678" tIns="54838" rIns="109678" bIns="54838">
            <a:spAutoFit/>
          </a:bodyPr>
          <a:lstStyle/>
          <a:p>
            <a:pPr eaLnBrk="0" hangingPunct="0"/>
            <a:r>
              <a:rPr lang="zh-CN" altLang="en-US" sz="2800" b="1" dirty="0" smtClean="0">
                <a:solidFill>
                  <a:srgbClr val="000000"/>
                </a:solidFill>
                <a:latin typeface="微软雅黑" pitchFamily="34" charset="-122"/>
                <a:ea typeface="微软雅黑" pitchFamily="34" charset="-122"/>
              </a:rPr>
              <a:t>点击这里输入您</a:t>
            </a:r>
            <a:r>
              <a:rPr lang="zh-CN" altLang="en-US" sz="2800" b="1" dirty="0">
                <a:solidFill>
                  <a:srgbClr val="000000"/>
                </a:solidFill>
                <a:latin typeface="微软雅黑" pitchFamily="34" charset="-122"/>
                <a:ea typeface="微软雅黑" pitchFamily="34" charset="-122"/>
              </a:rPr>
              <a:t>的</a:t>
            </a:r>
            <a:r>
              <a:rPr lang="zh-CN" altLang="en-US" sz="2800" b="1" dirty="0" smtClean="0">
                <a:solidFill>
                  <a:srgbClr val="000000"/>
                </a:solidFill>
                <a:latin typeface="微软雅黑" pitchFamily="34" charset="-122"/>
                <a:ea typeface="微软雅黑" pitchFamily="34" charset="-122"/>
              </a:rPr>
              <a:t>标题</a:t>
            </a:r>
            <a:endParaRPr lang="en-US" altLang="zh-CN" sz="2800" b="1" dirty="0">
              <a:solidFill>
                <a:srgbClr val="000000"/>
              </a:solidFill>
              <a:latin typeface="微软雅黑" pitchFamily="34" charset="-122"/>
              <a:ea typeface="微软雅黑" pitchFamily="34" charset="-122"/>
            </a:endParaRPr>
          </a:p>
        </p:txBody>
      </p:sp>
      <p:sp>
        <p:nvSpPr>
          <p:cNvPr id="26" name="Line 45"/>
          <p:cNvSpPr>
            <a:spLocks noChangeShapeType="1"/>
          </p:cNvSpPr>
          <p:nvPr/>
        </p:nvSpPr>
        <p:spPr bwMode="auto">
          <a:xfrm>
            <a:off x="1296541" y="994822"/>
            <a:ext cx="4500000" cy="0"/>
          </a:xfrm>
          <a:prstGeom prst="line">
            <a:avLst/>
          </a:prstGeom>
          <a:solidFill>
            <a:schemeClr val="accent1">
              <a:lumMod val="75000"/>
            </a:schemeClr>
          </a:solidFill>
          <a:ln w="9525">
            <a:solidFill>
              <a:srgbClr val="760000"/>
            </a:solidFill>
            <a:round/>
            <a:headEnd/>
            <a:tailEnd/>
          </a:ln>
        </p:spPr>
        <p:txBody>
          <a:bodyPr wrap="none" lIns="109678" tIns="54838" rIns="109678" bIns="54838" anchor="ctr"/>
          <a:lstStyle/>
          <a:p>
            <a:endParaRPr lang="zh-CN" altLang="en-US" dirty="0">
              <a:latin typeface="微软雅黑" pitchFamily="34" charset="-122"/>
              <a:ea typeface="微软雅黑" pitchFamily="34" charset="-122"/>
            </a:endParaRPr>
          </a:p>
        </p:txBody>
      </p:sp>
      <p:sp>
        <p:nvSpPr>
          <p:cNvPr id="109" name="矩形 10"/>
          <p:cNvSpPr/>
          <p:nvPr/>
        </p:nvSpPr>
        <p:spPr>
          <a:xfrm>
            <a:off x="1440557" y="3018196"/>
            <a:ext cx="1915404" cy="2886510"/>
          </a:xfrm>
          <a:prstGeom prst="rect">
            <a:avLst/>
          </a:prstGeom>
          <a:gradFill flip="none" rotWithShape="1">
            <a:gsLst>
              <a:gs pos="0">
                <a:srgbClr val="F9F9F9"/>
              </a:gs>
              <a:gs pos="100000">
                <a:schemeClr val="bg1">
                  <a:lumMod val="75000"/>
                </a:schemeClr>
              </a:gs>
            </a:gsLst>
            <a:lin ang="5400000" scaled="1"/>
            <a:tileRect/>
          </a:gradFill>
          <a:ln w="3175">
            <a:solidFill>
              <a:schemeClr val="bg1">
                <a:lumMod val="85000"/>
              </a:schemeClr>
            </a:solidFill>
            <a:round/>
            <a:headEnd/>
            <a:tailEnd/>
          </a:ln>
          <a:effectLst>
            <a:outerShdw blurRad="76200" dist="38100" dir="2700000" algn="tl" rotWithShape="0">
              <a:schemeClr val="tx1">
                <a:lumMod val="65000"/>
                <a:lumOff val="35000"/>
                <a:alpha val="40000"/>
              </a:schemeClr>
            </a:outerShdw>
          </a:effectLst>
        </p:spPr>
        <p:txBody>
          <a:bodyPr wrap="none" lIns="87722" tIns="43861" rIns="87722" bIns="43861" anchor="ctr"/>
          <a:lstStyle/>
          <a:p>
            <a:pPr algn="ctr" defTabSz="1066069">
              <a:defRPr/>
            </a:pPr>
            <a:endParaRPr lang="zh-CN" altLang="zh-CN" dirty="0">
              <a:latin typeface="Arial" pitchFamily="34" charset="0"/>
              <a:ea typeface="微软雅黑" pitchFamily="34" charset="-122"/>
            </a:endParaRPr>
          </a:p>
        </p:txBody>
      </p:sp>
      <p:sp>
        <p:nvSpPr>
          <p:cNvPr id="110" name="矩形 109"/>
          <p:cNvSpPr/>
          <p:nvPr/>
        </p:nvSpPr>
        <p:spPr>
          <a:xfrm>
            <a:off x="1460366" y="3038006"/>
            <a:ext cx="1874261" cy="1342668"/>
          </a:xfrm>
          <a:prstGeom prst="rect">
            <a:avLst/>
          </a:prstGeom>
          <a:blipFill>
            <a:blip r:embed="rId3" cstate="email">
              <a:duotone>
                <a:prstClr val="black"/>
                <a:schemeClr val="accent6">
                  <a:tint val="45000"/>
                  <a:satMod val="400000"/>
                </a:schemeClr>
              </a:duotone>
              <a:extLst>
                <a:ext uri="{28A0092B-C50C-407E-A947-70E740481C1C}">
                  <a14:useLocalDpi xmlns:a14="http://schemas.microsoft.com/office/drawing/2010/main"/>
                </a:ext>
              </a:extLst>
            </a:blip>
            <a:stretch>
              <a:fillRect/>
            </a:stretch>
          </a:blipFill>
          <a:ln w="3175">
            <a:solidFill>
              <a:schemeClr val="bg1"/>
            </a:solidFill>
          </a:ln>
          <a:effectLst>
            <a:outerShdw blurRad="127000" dist="38100" dir="2700000" sx="98000" sy="98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7722" tIns="43861" rIns="87722" bIns="43861" anchor="ctr"/>
          <a:lstStyle/>
          <a:p>
            <a:pPr algn="ctr" defTabSz="1066069">
              <a:defRPr/>
            </a:pPr>
            <a:endParaRPr lang="zh-CN" altLang="zh-CN" dirty="0">
              <a:solidFill>
                <a:schemeClr val="tx1"/>
              </a:solidFill>
              <a:ea typeface="微软雅黑" pitchFamily="34" charset="-122"/>
            </a:endParaRPr>
          </a:p>
        </p:txBody>
      </p:sp>
      <p:sp>
        <p:nvSpPr>
          <p:cNvPr id="111" name="矩形 18"/>
          <p:cNvSpPr/>
          <p:nvPr/>
        </p:nvSpPr>
        <p:spPr>
          <a:xfrm>
            <a:off x="3669869" y="3018196"/>
            <a:ext cx="1915405" cy="2886510"/>
          </a:xfrm>
          <a:prstGeom prst="rect">
            <a:avLst/>
          </a:prstGeom>
          <a:gradFill flip="none" rotWithShape="1">
            <a:gsLst>
              <a:gs pos="0">
                <a:srgbClr val="F9F9F9"/>
              </a:gs>
              <a:gs pos="100000">
                <a:schemeClr val="bg1">
                  <a:lumMod val="75000"/>
                </a:schemeClr>
              </a:gs>
            </a:gsLst>
            <a:lin ang="5400000" scaled="1"/>
            <a:tileRect/>
          </a:gradFill>
          <a:ln w="3175">
            <a:solidFill>
              <a:schemeClr val="bg1">
                <a:lumMod val="85000"/>
              </a:schemeClr>
            </a:solidFill>
            <a:round/>
            <a:headEnd/>
            <a:tailEnd/>
          </a:ln>
          <a:effectLst>
            <a:outerShdw blurRad="76200" dist="38100" dir="2700000" algn="tl" rotWithShape="0">
              <a:schemeClr val="tx1">
                <a:lumMod val="65000"/>
                <a:lumOff val="35000"/>
                <a:alpha val="40000"/>
              </a:schemeClr>
            </a:outerShdw>
          </a:effectLst>
        </p:spPr>
        <p:txBody>
          <a:bodyPr wrap="none" lIns="87722" tIns="43861" rIns="87722" bIns="43861" anchor="ctr"/>
          <a:lstStyle/>
          <a:p>
            <a:pPr algn="ctr" defTabSz="1066069">
              <a:defRPr/>
            </a:pPr>
            <a:endParaRPr lang="zh-CN" altLang="zh-CN" dirty="0">
              <a:latin typeface="Arial" pitchFamily="34" charset="0"/>
              <a:ea typeface="微软雅黑" pitchFamily="34" charset="-122"/>
            </a:endParaRPr>
          </a:p>
        </p:txBody>
      </p:sp>
      <p:sp>
        <p:nvSpPr>
          <p:cNvPr id="112" name="矩形 111"/>
          <p:cNvSpPr/>
          <p:nvPr/>
        </p:nvSpPr>
        <p:spPr>
          <a:xfrm>
            <a:off x="3690770" y="3036919"/>
            <a:ext cx="1873561" cy="1343897"/>
          </a:xfrm>
          <a:prstGeom prst="rect">
            <a:avLst/>
          </a:prstGeom>
          <a:blipFill dpi="0" rotWithShape="1">
            <a:blip r:embed="rId4" cstate="email">
              <a:duotone>
                <a:prstClr val="black"/>
                <a:schemeClr val="accent6">
                  <a:tint val="45000"/>
                  <a:satMod val="400000"/>
                </a:schemeClr>
              </a:duotone>
              <a:extLst>
                <a:ext uri="{28A0092B-C50C-407E-A947-70E740481C1C}">
                  <a14:useLocalDpi xmlns:a14="http://schemas.microsoft.com/office/drawing/2010/main"/>
                </a:ext>
              </a:extLst>
            </a:blip>
            <a:srcRect/>
            <a:tile tx="-12700" ty="266700" sx="67000" sy="67000" flip="none" algn="ctr"/>
          </a:blipFill>
          <a:ln w="3175">
            <a:solidFill>
              <a:schemeClr val="bg1"/>
            </a:solidFill>
          </a:ln>
          <a:effectLst>
            <a:outerShdw blurRad="127000" dist="38100" dir="2700000" sx="98000" sy="98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7722" tIns="43861" rIns="87722" bIns="43861" anchor="ctr"/>
          <a:lstStyle>
            <a:lvl1pPr defTabSz="1111250" eaLnBrk="0" hangingPunct="0">
              <a:defRPr sz="2200">
                <a:solidFill>
                  <a:schemeClr val="tx1"/>
                </a:solidFill>
                <a:latin typeface="Arial" pitchFamily="34" charset="0"/>
                <a:ea typeface="宋体" pitchFamily="2" charset="-122"/>
              </a:defRPr>
            </a:lvl1pPr>
            <a:lvl2pPr defTabSz="1111250" eaLnBrk="0" hangingPunct="0">
              <a:defRPr sz="2200">
                <a:solidFill>
                  <a:schemeClr val="tx1"/>
                </a:solidFill>
                <a:latin typeface="Arial" pitchFamily="34" charset="0"/>
                <a:ea typeface="宋体" pitchFamily="2" charset="-122"/>
              </a:defRPr>
            </a:lvl2pPr>
            <a:lvl3pPr defTabSz="1111250" eaLnBrk="0" hangingPunct="0">
              <a:defRPr sz="2200">
                <a:solidFill>
                  <a:schemeClr val="tx1"/>
                </a:solidFill>
                <a:latin typeface="Arial" pitchFamily="34" charset="0"/>
                <a:ea typeface="宋体" pitchFamily="2" charset="-122"/>
              </a:defRPr>
            </a:lvl3pPr>
            <a:lvl4pPr defTabSz="1111250" eaLnBrk="0" hangingPunct="0">
              <a:defRPr sz="2200">
                <a:solidFill>
                  <a:schemeClr val="tx1"/>
                </a:solidFill>
                <a:latin typeface="Arial" pitchFamily="34" charset="0"/>
                <a:ea typeface="宋体" pitchFamily="2" charset="-122"/>
              </a:defRPr>
            </a:lvl4pPr>
            <a:lvl5pPr defTabSz="1111250" eaLnBrk="0" hangingPunct="0">
              <a:defRPr sz="2200">
                <a:solidFill>
                  <a:schemeClr val="tx1"/>
                </a:solidFill>
                <a:latin typeface="Arial" pitchFamily="34" charset="0"/>
                <a:ea typeface="宋体" pitchFamily="2" charset="-122"/>
              </a:defRPr>
            </a:lvl5pPr>
            <a:lvl6pPr defTabSz="1111250" eaLnBrk="0" fontAlgn="base" hangingPunct="0">
              <a:spcBef>
                <a:spcPct val="0"/>
              </a:spcBef>
              <a:spcAft>
                <a:spcPct val="0"/>
              </a:spcAft>
              <a:defRPr sz="2200">
                <a:solidFill>
                  <a:schemeClr val="tx1"/>
                </a:solidFill>
                <a:latin typeface="Arial" pitchFamily="34" charset="0"/>
                <a:ea typeface="宋体" pitchFamily="2" charset="-122"/>
              </a:defRPr>
            </a:lvl6pPr>
            <a:lvl7pPr defTabSz="1111250" eaLnBrk="0" fontAlgn="base" hangingPunct="0">
              <a:spcBef>
                <a:spcPct val="0"/>
              </a:spcBef>
              <a:spcAft>
                <a:spcPct val="0"/>
              </a:spcAft>
              <a:defRPr sz="2200">
                <a:solidFill>
                  <a:schemeClr val="tx1"/>
                </a:solidFill>
                <a:latin typeface="Arial" pitchFamily="34" charset="0"/>
                <a:ea typeface="宋体" pitchFamily="2" charset="-122"/>
              </a:defRPr>
            </a:lvl7pPr>
            <a:lvl8pPr defTabSz="1111250" eaLnBrk="0" fontAlgn="base" hangingPunct="0">
              <a:spcBef>
                <a:spcPct val="0"/>
              </a:spcBef>
              <a:spcAft>
                <a:spcPct val="0"/>
              </a:spcAft>
              <a:defRPr sz="2200">
                <a:solidFill>
                  <a:schemeClr val="tx1"/>
                </a:solidFill>
                <a:latin typeface="Arial" pitchFamily="34" charset="0"/>
                <a:ea typeface="宋体" pitchFamily="2" charset="-122"/>
              </a:defRPr>
            </a:lvl8pPr>
            <a:lvl9pPr defTabSz="1111250" eaLnBrk="0" fontAlgn="base" hangingPunct="0">
              <a:spcBef>
                <a:spcPct val="0"/>
              </a:spcBef>
              <a:spcAft>
                <a:spcPct val="0"/>
              </a:spcAft>
              <a:defRPr sz="2200">
                <a:solidFill>
                  <a:schemeClr val="tx1"/>
                </a:solidFill>
                <a:latin typeface="Arial" pitchFamily="34" charset="0"/>
                <a:ea typeface="宋体" pitchFamily="2" charset="-122"/>
              </a:defRPr>
            </a:lvl9pPr>
          </a:lstStyle>
          <a:p>
            <a:pPr algn="ctr" eaLnBrk="1" hangingPunct="1">
              <a:defRPr/>
            </a:pPr>
            <a:endParaRPr lang="zh-CN" altLang="zh-CN" dirty="0" smtClean="0">
              <a:ea typeface="微软雅黑" pitchFamily="34" charset="-122"/>
            </a:endParaRPr>
          </a:p>
        </p:txBody>
      </p:sp>
      <p:sp>
        <p:nvSpPr>
          <p:cNvPr id="113" name="矩形 112"/>
          <p:cNvSpPr/>
          <p:nvPr/>
        </p:nvSpPr>
        <p:spPr>
          <a:xfrm>
            <a:off x="5899168" y="3018196"/>
            <a:ext cx="1915404" cy="2886510"/>
          </a:xfrm>
          <a:prstGeom prst="rect">
            <a:avLst/>
          </a:prstGeom>
          <a:gradFill flip="none" rotWithShape="1">
            <a:gsLst>
              <a:gs pos="0">
                <a:srgbClr val="F9F9F9"/>
              </a:gs>
              <a:gs pos="100000">
                <a:schemeClr val="bg1">
                  <a:lumMod val="75000"/>
                </a:schemeClr>
              </a:gs>
            </a:gsLst>
            <a:lin ang="5400000" scaled="1"/>
            <a:tileRect/>
          </a:gradFill>
          <a:ln w="3175">
            <a:solidFill>
              <a:schemeClr val="bg1">
                <a:lumMod val="85000"/>
              </a:schemeClr>
            </a:solidFill>
            <a:round/>
            <a:headEnd/>
            <a:tailEnd/>
          </a:ln>
          <a:effectLst>
            <a:outerShdw blurRad="76200" dist="38100" dir="2700000" algn="tl" rotWithShape="0">
              <a:schemeClr val="tx1">
                <a:lumMod val="65000"/>
                <a:lumOff val="35000"/>
                <a:alpha val="40000"/>
              </a:schemeClr>
            </a:outerShdw>
          </a:effectLst>
        </p:spPr>
        <p:txBody>
          <a:bodyPr wrap="none" lIns="87722" tIns="43861" rIns="87722" bIns="43861" anchor="ctr"/>
          <a:lstStyle/>
          <a:p>
            <a:pPr algn="ctr" defTabSz="1066069">
              <a:defRPr/>
            </a:pPr>
            <a:endParaRPr lang="zh-CN" altLang="zh-CN" dirty="0">
              <a:latin typeface="Arial" pitchFamily="34" charset="0"/>
              <a:ea typeface="微软雅黑" pitchFamily="34" charset="-122"/>
            </a:endParaRPr>
          </a:p>
        </p:txBody>
      </p:sp>
      <p:sp>
        <p:nvSpPr>
          <p:cNvPr id="114" name="矩形 113"/>
          <p:cNvSpPr/>
          <p:nvPr/>
        </p:nvSpPr>
        <p:spPr>
          <a:xfrm>
            <a:off x="5920424" y="3036919"/>
            <a:ext cx="1873561" cy="1343897"/>
          </a:xfrm>
          <a:prstGeom prst="rect">
            <a:avLst/>
          </a:prstGeom>
          <a:blipFill dpi="0" rotWithShape="1">
            <a:blip r:embed="rId5" cstate="email">
              <a:duotone>
                <a:prstClr val="black"/>
                <a:schemeClr val="accent6">
                  <a:tint val="45000"/>
                  <a:satMod val="400000"/>
                </a:schemeClr>
              </a:duotone>
              <a:extLst>
                <a:ext uri="{28A0092B-C50C-407E-A947-70E740481C1C}">
                  <a14:useLocalDpi xmlns:a14="http://schemas.microsoft.com/office/drawing/2010/main"/>
                </a:ext>
              </a:extLst>
            </a:blip>
            <a:srcRect/>
            <a:tile tx="292100" ty="336550" sx="61000" sy="61000" flip="none" algn="ctr"/>
          </a:blipFill>
          <a:ln w="3175">
            <a:solidFill>
              <a:schemeClr val="bg1"/>
            </a:solidFill>
          </a:ln>
          <a:effectLst>
            <a:outerShdw blurRad="127000" dist="38100" dir="2700000" sx="98000" sy="98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7722" tIns="43861" rIns="87722" bIns="43861" anchor="ctr"/>
          <a:lstStyle>
            <a:lvl1pPr defTabSz="1111250" eaLnBrk="0" hangingPunct="0">
              <a:defRPr sz="2200">
                <a:solidFill>
                  <a:schemeClr val="tx1"/>
                </a:solidFill>
                <a:latin typeface="Arial" pitchFamily="34" charset="0"/>
                <a:ea typeface="宋体" pitchFamily="2" charset="-122"/>
              </a:defRPr>
            </a:lvl1pPr>
            <a:lvl2pPr defTabSz="1111250" eaLnBrk="0" hangingPunct="0">
              <a:defRPr sz="2200">
                <a:solidFill>
                  <a:schemeClr val="tx1"/>
                </a:solidFill>
                <a:latin typeface="Arial" pitchFamily="34" charset="0"/>
                <a:ea typeface="宋体" pitchFamily="2" charset="-122"/>
              </a:defRPr>
            </a:lvl2pPr>
            <a:lvl3pPr defTabSz="1111250" eaLnBrk="0" hangingPunct="0">
              <a:defRPr sz="2200">
                <a:solidFill>
                  <a:schemeClr val="tx1"/>
                </a:solidFill>
                <a:latin typeface="Arial" pitchFamily="34" charset="0"/>
                <a:ea typeface="宋体" pitchFamily="2" charset="-122"/>
              </a:defRPr>
            </a:lvl3pPr>
            <a:lvl4pPr defTabSz="1111250" eaLnBrk="0" hangingPunct="0">
              <a:defRPr sz="2200">
                <a:solidFill>
                  <a:schemeClr val="tx1"/>
                </a:solidFill>
                <a:latin typeface="Arial" pitchFamily="34" charset="0"/>
                <a:ea typeface="宋体" pitchFamily="2" charset="-122"/>
              </a:defRPr>
            </a:lvl4pPr>
            <a:lvl5pPr defTabSz="1111250" eaLnBrk="0" hangingPunct="0">
              <a:defRPr sz="2200">
                <a:solidFill>
                  <a:schemeClr val="tx1"/>
                </a:solidFill>
                <a:latin typeface="Arial" pitchFamily="34" charset="0"/>
                <a:ea typeface="宋体" pitchFamily="2" charset="-122"/>
              </a:defRPr>
            </a:lvl5pPr>
            <a:lvl6pPr defTabSz="1111250" eaLnBrk="0" fontAlgn="base" hangingPunct="0">
              <a:spcBef>
                <a:spcPct val="0"/>
              </a:spcBef>
              <a:spcAft>
                <a:spcPct val="0"/>
              </a:spcAft>
              <a:defRPr sz="2200">
                <a:solidFill>
                  <a:schemeClr val="tx1"/>
                </a:solidFill>
                <a:latin typeface="Arial" pitchFamily="34" charset="0"/>
                <a:ea typeface="宋体" pitchFamily="2" charset="-122"/>
              </a:defRPr>
            </a:lvl6pPr>
            <a:lvl7pPr defTabSz="1111250" eaLnBrk="0" fontAlgn="base" hangingPunct="0">
              <a:spcBef>
                <a:spcPct val="0"/>
              </a:spcBef>
              <a:spcAft>
                <a:spcPct val="0"/>
              </a:spcAft>
              <a:defRPr sz="2200">
                <a:solidFill>
                  <a:schemeClr val="tx1"/>
                </a:solidFill>
                <a:latin typeface="Arial" pitchFamily="34" charset="0"/>
                <a:ea typeface="宋体" pitchFamily="2" charset="-122"/>
              </a:defRPr>
            </a:lvl7pPr>
            <a:lvl8pPr defTabSz="1111250" eaLnBrk="0" fontAlgn="base" hangingPunct="0">
              <a:spcBef>
                <a:spcPct val="0"/>
              </a:spcBef>
              <a:spcAft>
                <a:spcPct val="0"/>
              </a:spcAft>
              <a:defRPr sz="2200">
                <a:solidFill>
                  <a:schemeClr val="tx1"/>
                </a:solidFill>
                <a:latin typeface="Arial" pitchFamily="34" charset="0"/>
                <a:ea typeface="宋体" pitchFamily="2" charset="-122"/>
              </a:defRPr>
            </a:lvl8pPr>
            <a:lvl9pPr defTabSz="1111250" eaLnBrk="0" fontAlgn="base" hangingPunct="0">
              <a:spcBef>
                <a:spcPct val="0"/>
              </a:spcBef>
              <a:spcAft>
                <a:spcPct val="0"/>
              </a:spcAft>
              <a:defRPr sz="2200">
                <a:solidFill>
                  <a:schemeClr val="tx1"/>
                </a:solidFill>
                <a:latin typeface="Arial" pitchFamily="34" charset="0"/>
                <a:ea typeface="宋体" pitchFamily="2" charset="-122"/>
              </a:defRPr>
            </a:lvl9pPr>
          </a:lstStyle>
          <a:p>
            <a:pPr algn="ctr" eaLnBrk="1" hangingPunct="1">
              <a:defRPr/>
            </a:pPr>
            <a:endParaRPr lang="zh-CN" altLang="zh-CN" dirty="0" smtClean="0">
              <a:ea typeface="微软雅黑" pitchFamily="34" charset="-122"/>
            </a:endParaRPr>
          </a:p>
        </p:txBody>
      </p:sp>
      <p:sp>
        <p:nvSpPr>
          <p:cNvPr id="115" name="矩形 114"/>
          <p:cNvSpPr/>
          <p:nvPr/>
        </p:nvSpPr>
        <p:spPr>
          <a:xfrm>
            <a:off x="8129996" y="3018196"/>
            <a:ext cx="1913880" cy="2886510"/>
          </a:xfrm>
          <a:prstGeom prst="rect">
            <a:avLst/>
          </a:prstGeom>
          <a:gradFill flip="none" rotWithShape="1">
            <a:gsLst>
              <a:gs pos="0">
                <a:srgbClr val="F9F9F9"/>
              </a:gs>
              <a:gs pos="100000">
                <a:schemeClr val="bg1">
                  <a:lumMod val="75000"/>
                </a:schemeClr>
              </a:gs>
            </a:gsLst>
            <a:lin ang="5400000" scaled="1"/>
            <a:tileRect/>
          </a:gradFill>
          <a:ln w="3175">
            <a:solidFill>
              <a:schemeClr val="bg1">
                <a:lumMod val="85000"/>
              </a:schemeClr>
            </a:solidFill>
            <a:round/>
            <a:headEnd/>
            <a:tailEnd/>
          </a:ln>
          <a:effectLst>
            <a:outerShdw blurRad="76200" dist="38100" dir="2700000" algn="tl" rotWithShape="0">
              <a:schemeClr val="tx1">
                <a:lumMod val="65000"/>
                <a:lumOff val="35000"/>
                <a:alpha val="40000"/>
              </a:schemeClr>
            </a:outerShdw>
          </a:effectLst>
        </p:spPr>
        <p:txBody>
          <a:bodyPr wrap="none" lIns="87722" tIns="43861" rIns="87722" bIns="43861" anchor="ctr"/>
          <a:lstStyle/>
          <a:p>
            <a:pPr algn="ctr" defTabSz="1066069">
              <a:defRPr/>
            </a:pPr>
            <a:endParaRPr lang="zh-CN" altLang="zh-CN" dirty="0">
              <a:latin typeface="Arial" pitchFamily="34" charset="0"/>
              <a:ea typeface="微软雅黑" pitchFamily="34" charset="-122"/>
            </a:endParaRPr>
          </a:p>
        </p:txBody>
      </p:sp>
      <p:sp>
        <p:nvSpPr>
          <p:cNvPr id="116" name="矩形 115"/>
          <p:cNvSpPr/>
          <p:nvPr/>
        </p:nvSpPr>
        <p:spPr>
          <a:xfrm>
            <a:off x="8150077" y="3036919"/>
            <a:ext cx="1873561" cy="1343897"/>
          </a:xfrm>
          <a:prstGeom prst="rect">
            <a:avLst/>
          </a:prstGeom>
          <a:blipFill dpi="0" rotWithShape="1">
            <a:blip r:embed="rId6" cstate="email">
              <a:duotone>
                <a:prstClr val="black"/>
                <a:schemeClr val="accent6">
                  <a:tint val="45000"/>
                  <a:satMod val="400000"/>
                </a:schemeClr>
              </a:duotone>
              <a:extLst>
                <a:ext uri="{28A0092B-C50C-407E-A947-70E740481C1C}">
                  <a14:useLocalDpi xmlns:a14="http://schemas.microsoft.com/office/drawing/2010/main"/>
                </a:ext>
              </a:extLst>
            </a:blip>
            <a:srcRect/>
            <a:tile tx="6350" ty="101600" sx="25000" sy="25000" flip="none" algn="ctr"/>
          </a:blipFill>
          <a:ln w="3175">
            <a:solidFill>
              <a:schemeClr val="bg1"/>
            </a:solidFill>
          </a:ln>
          <a:effectLst>
            <a:outerShdw blurRad="127000" dist="38100" dir="2700000" sx="98000" sy="98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7722" tIns="43861" rIns="87722" bIns="43861" anchor="ctr"/>
          <a:lstStyle>
            <a:lvl1pPr defTabSz="1111250" eaLnBrk="0" hangingPunct="0">
              <a:defRPr sz="2200">
                <a:solidFill>
                  <a:schemeClr val="tx1"/>
                </a:solidFill>
                <a:latin typeface="Arial" pitchFamily="34" charset="0"/>
                <a:ea typeface="宋体" pitchFamily="2" charset="-122"/>
              </a:defRPr>
            </a:lvl1pPr>
            <a:lvl2pPr defTabSz="1111250" eaLnBrk="0" hangingPunct="0">
              <a:defRPr sz="2200">
                <a:solidFill>
                  <a:schemeClr val="tx1"/>
                </a:solidFill>
                <a:latin typeface="Arial" pitchFamily="34" charset="0"/>
                <a:ea typeface="宋体" pitchFamily="2" charset="-122"/>
              </a:defRPr>
            </a:lvl2pPr>
            <a:lvl3pPr defTabSz="1111250" eaLnBrk="0" hangingPunct="0">
              <a:defRPr sz="2200">
                <a:solidFill>
                  <a:schemeClr val="tx1"/>
                </a:solidFill>
                <a:latin typeface="Arial" pitchFamily="34" charset="0"/>
                <a:ea typeface="宋体" pitchFamily="2" charset="-122"/>
              </a:defRPr>
            </a:lvl3pPr>
            <a:lvl4pPr defTabSz="1111250" eaLnBrk="0" hangingPunct="0">
              <a:defRPr sz="2200">
                <a:solidFill>
                  <a:schemeClr val="tx1"/>
                </a:solidFill>
                <a:latin typeface="Arial" pitchFamily="34" charset="0"/>
                <a:ea typeface="宋体" pitchFamily="2" charset="-122"/>
              </a:defRPr>
            </a:lvl4pPr>
            <a:lvl5pPr defTabSz="1111250" eaLnBrk="0" hangingPunct="0">
              <a:defRPr sz="2200">
                <a:solidFill>
                  <a:schemeClr val="tx1"/>
                </a:solidFill>
                <a:latin typeface="Arial" pitchFamily="34" charset="0"/>
                <a:ea typeface="宋体" pitchFamily="2" charset="-122"/>
              </a:defRPr>
            </a:lvl5pPr>
            <a:lvl6pPr defTabSz="1111250" eaLnBrk="0" fontAlgn="base" hangingPunct="0">
              <a:spcBef>
                <a:spcPct val="0"/>
              </a:spcBef>
              <a:spcAft>
                <a:spcPct val="0"/>
              </a:spcAft>
              <a:defRPr sz="2200">
                <a:solidFill>
                  <a:schemeClr val="tx1"/>
                </a:solidFill>
                <a:latin typeface="Arial" pitchFamily="34" charset="0"/>
                <a:ea typeface="宋体" pitchFamily="2" charset="-122"/>
              </a:defRPr>
            </a:lvl6pPr>
            <a:lvl7pPr defTabSz="1111250" eaLnBrk="0" fontAlgn="base" hangingPunct="0">
              <a:spcBef>
                <a:spcPct val="0"/>
              </a:spcBef>
              <a:spcAft>
                <a:spcPct val="0"/>
              </a:spcAft>
              <a:defRPr sz="2200">
                <a:solidFill>
                  <a:schemeClr val="tx1"/>
                </a:solidFill>
                <a:latin typeface="Arial" pitchFamily="34" charset="0"/>
                <a:ea typeface="宋体" pitchFamily="2" charset="-122"/>
              </a:defRPr>
            </a:lvl7pPr>
            <a:lvl8pPr defTabSz="1111250" eaLnBrk="0" fontAlgn="base" hangingPunct="0">
              <a:spcBef>
                <a:spcPct val="0"/>
              </a:spcBef>
              <a:spcAft>
                <a:spcPct val="0"/>
              </a:spcAft>
              <a:defRPr sz="2200">
                <a:solidFill>
                  <a:schemeClr val="tx1"/>
                </a:solidFill>
                <a:latin typeface="Arial" pitchFamily="34" charset="0"/>
                <a:ea typeface="宋体" pitchFamily="2" charset="-122"/>
              </a:defRPr>
            </a:lvl8pPr>
            <a:lvl9pPr defTabSz="1111250" eaLnBrk="0" fontAlgn="base" hangingPunct="0">
              <a:spcBef>
                <a:spcPct val="0"/>
              </a:spcBef>
              <a:spcAft>
                <a:spcPct val="0"/>
              </a:spcAft>
              <a:defRPr sz="2200">
                <a:solidFill>
                  <a:schemeClr val="tx1"/>
                </a:solidFill>
                <a:latin typeface="Arial" pitchFamily="34" charset="0"/>
                <a:ea typeface="宋体" pitchFamily="2" charset="-122"/>
              </a:defRPr>
            </a:lvl9pPr>
          </a:lstStyle>
          <a:p>
            <a:pPr algn="ctr" eaLnBrk="1" hangingPunct="1">
              <a:defRPr/>
            </a:pPr>
            <a:endParaRPr lang="zh-CN" altLang="zh-CN" dirty="0" smtClean="0">
              <a:ea typeface="微软雅黑" pitchFamily="34" charset="-122"/>
            </a:endParaRPr>
          </a:p>
        </p:txBody>
      </p:sp>
      <p:grpSp>
        <p:nvGrpSpPr>
          <p:cNvPr id="117" name="Group 42"/>
          <p:cNvGrpSpPr>
            <a:grpSpLocks/>
          </p:cNvGrpSpPr>
          <p:nvPr/>
        </p:nvGrpSpPr>
        <p:grpSpPr bwMode="auto">
          <a:xfrm>
            <a:off x="1440559" y="2175408"/>
            <a:ext cx="2121116" cy="720865"/>
            <a:chOff x="949" y="1089"/>
            <a:chExt cx="1392" cy="473"/>
          </a:xfrm>
          <a:solidFill>
            <a:schemeClr val="tx1">
              <a:lumMod val="85000"/>
              <a:lumOff val="15000"/>
            </a:schemeClr>
          </a:solidFill>
        </p:grpSpPr>
        <p:sp>
          <p:nvSpPr>
            <p:cNvPr id="118" name="任意多边形 7"/>
            <p:cNvSpPr/>
            <p:nvPr/>
          </p:nvSpPr>
          <p:spPr>
            <a:xfrm rot="5400000">
              <a:off x="1408" y="630"/>
              <a:ext cx="473" cy="1392"/>
            </a:xfrm>
            <a:custGeom>
              <a:avLst/>
              <a:gdLst>
                <a:gd name="connsiteX0" fmla="*/ 0 w 441962"/>
                <a:gd name="connsiteY0" fmla="*/ 1300978 h 1300978"/>
                <a:gd name="connsiteX1" fmla="*/ 0 w 441962"/>
                <a:gd name="connsiteY1" fmla="*/ 127498 h 1300978"/>
                <a:gd name="connsiteX2" fmla="*/ 220981 w 441962"/>
                <a:gd name="connsiteY2" fmla="*/ 0 h 1300978"/>
                <a:gd name="connsiteX3" fmla="*/ 441962 w 441962"/>
                <a:gd name="connsiteY3" fmla="*/ 127498 h 1300978"/>
                <a:gd name="connsiteX4" fmla="*/ 441960 w 441962"/>
                <a:gd name="connsiteY4" fmla="*/ 127498 h 1300978"/>
                <a:gd name="connsiteX5" fmla="*/ 441960 w 441962"/>
                <a:gd name="connsiteY5" fmla="*/ 1300978 h 1300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41962" h="1300978">
                  <a:moveTo>
                    <a:pt x="0" y="1300978"/>
                  </a:moveTo>
                  <a:lnTo>
                    <a:pt x="0" y="127498"/>
                  </a:lnTo>
                  <a:lnTo>
                    <a:pt x="220981" y="0"/>
                  </a:lnTo>
                  <a:lnTo>
                    <a:pt x="441962" y="127498"/>
                  </a:lnTo>
                  <a:lnTo>
                    <a:pt x="441960" y="127498"/>
                  </a:lnTo>
                  <a:lnTo>
                    <a:pt x="441960" y="1300978"/>
                  </a:lnTo>
                  <a:close/>
                </a:path>
              </a:pathLst>
            </a:custGeom>
            <a:solidFill>
              <a:srgbClr val="FCA304"/>
            </a:solidFill>
            <a:ln w="3175" cap="flat" cmpd="sng" algn="ctr">
              <a:solidFill>
                <a:schemeClr val="bg1"/>
              </a:solidFill>
              <a:prstDash val="solid"/>
            </a:ln>
            <a:effectLst>
              <a:outerShdw blurRad="50800" dist="38100" dir="2700000" algn="tl" rotWithShape="0">
                <a:prstClr val="black">
                  <a:alpha val="40000"/>
                </a:prstClr>
              </a:outerShdw>
            </a:effectLst>
          </p:spPr>
          <p:txBody>
            <a:bodyPr lIns="0" rIns="0" anchor="ctr"/>
            <a:lstStyle/>
            <a:p>
              <a:pPr algn="ctr">
                <a:lnSpc>
                  <a:spcPct val="120000"/>
                </a:lnSpc>
                <a:spcBef>
                  <a:spcPts val="576"/>
                </a:spcBef>
                <a:spcAft>
                  <a:spcPts val="576"/>
                </a:spcAft>
                <a:defRPr/>
              </a:pPr>
              <a:endParaRPr lang="zh-CN" altLang="en-US" sz="2800" kern="0" dirty="0">
                <a:solidFill>
                  <a:sysClr val="window" lastClr="FFFFFF"/>
                </a:solidFill>
                <a:latin typeface="Impact" pitchFamily="34" charset="0"/>
                <a:ea typeface="微软雅黑" pitchFamily="34" charset="-122"/>
              </a:endParaRPr>
            </a:p>
          </p:txBody>
        </p:sp>
        <p:sp>
          <p:nvSpPr>
            <p:cNvPr id="119" name="TextBox 5"/>
            <p:cNvSpPr txBox="1">
              <a:spLocks noChangeArrowheads="1"/>
            </p:cNvSpPr>
            <p:nvPr/>
          </p:nvSpPr>
          <p:spPr bwMode="auto">
            <a:xfrm>
              <a:off x="1083" y="1209"/>
              <a:ext cx="1030" cy="24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1111250" eaLnBrk="0" hangingPunct="0">
                <a:defRPr sz="2200">
                  <a:solidFill>
                    <a:schemeClr val="tx1"/>
                  </a:solidFill>
                  <a:latin typeface="Arial" charset="0"/>
                  <a:ea typeface="宋体" charset="-122"/>
                </a:defRPr>
              </a:lvl1pPr>
              <a:lvl2pPr marL="742950" indent="-285750" defTabSz="1111250" eaLnBrk="0" hangingPunct="0">
                <a:defRPr sz="2200">
                  <a:solidFill>
                    <a:schemeClr val="tx1"/>
                  </a:solidFill>
                  <a:latin typeface="Arial" charset="0"/>
                  <a:ea typeface="宋体" charset="-122"/>
                </a:defRPr>
              </a:lvl2pPr>
              <a:lvl3pPr marL="1143000" indent="-228600" defTabSz="1111250" eaLnBrk="0" hangingPunct="0">
                <a:defRPr sz="2200">
                  <a:solidFill>
                    <a:schemeClr val="tx1"/>
                  </a:solidFill>
                  <a:latin typeface="Arial" charset="0"/>
                  <a:ea typeface="宋体" charset="-122"/>
                </a:defRPr>
              </a:lvl3pPr>
              <a:lvl4pPr marL="1600200" indent="-228600" defTabSz="1111250" eaLnBrk="0" hangingPunct="0">
                <a:defRPr sz="2200">
                  <a:solidFill>
                    <a:schemeClr val="tx1"/>
                  </a:solidFill>
                  <a:latin typeface="Arial" charset="0"/>
                  <a:ea typeface="宋体" charset="-122"/>
                </a:defRPr>
              </a:lvl4pPr>
              <a:lvl5pPr marL="2057400" indent="-228600" defTabSz="1111250" eaLnBrk="0" hangingPunct="0">
                <a:defRPr sz="2200">
                  <a:solidFill>
                    <a:schemeClr val="tx1"/>
                  </a:solidFill>
                  <a:latin typeface="Arial" charset="0"/>
                  <a:ea typeface="宋体" charset="-122"/>
                </a:defRPr>
              </a:lvl5pPr>
              <a:lvl6pPr marL="2514600" indent="-228600" defTabSz="1111250" eaLnBrk="0" fontAlgn="base" hangingPunct="0">
                <a:spcBef>
                  <a:spcPct val="0"/>
                </a:spcBef>
                <a:spcAft>
                  <a:spcPct val="0"/>
                </a:spcAft>
                <a:defRPr sz="2200">
                  <a:solidFill>
                    <a:schemeClr val="tx1"/>
                  </a:solidFill>
                  <a:latin typeface="Arial" charset="0"/>
                  <a:ea typeface="宋体" charset="-122"/>
                </a:defRPr>
              </a:lvl6pPr>
              <a:lvl7pPr marL="2971800" indent="-228600" defTabSz="1111250" eaLnBrk="0" fontAlgn="base" hangingPunct="0">
                <a:spcBef>
                  <a:spcPct val="0"/>
                </a:spcBef>
                <a:spcAft>
                  <a:spcPct val="0"/>
                </a:spcAft>
                <a:defRPr sz="2200">
                  <a:solidFill>
                    <a:schemeClr val="tx1"/>
                  </a:solidFill>
                  <a:latin typeface="Arial" charset="0"/>
                  <a:ea typeface="宋体" charset="-122"/>
                </a:defRPr>
              </a:lvl7pPr>
              <a:lvl8pPr marL="3429000" indent="-228600" defTabSz="1111250" eaLnBrk="0" fontAlgn="base" hangingPunct="0">
                <a:spcBef>
                  <a:spcPct val="0"/>
                </a:spcBef>
                <a:spcAft>
                  <a:spcPct val="0"/>
                </a:spcAft>
                <a:defRPr sz="2200">
                  <a:solidFill>
                    <a:schemeClr val="tx1"/>
                  </a:solidFill>
                  <a:latin typeface="Arial" charset="0"/>
                  <a:ea typeface="宋体" charset="-122"/>
                </a:defRPr>
              </a:lvl8pPr>
              <a:lvl9pPr marL="3886200" indent="-228600" defTabSz="1111250" eaLnBrk="0" fontAlgn="base" hangingPunct="0">
                <a:spcBef>
                  <a:spcPct val="0"/>
                </a:spcBef>
                <a:spcAft>
                  <a:spcPct val="0"/>
                </a:spcAft>
                <a:defRPr sz="2200">
                  <a:solidFill>
                    <a:schemeClr val="tx1"/>
                  </a:solidFill>
                  <a:latin typeface="Arial" charset="0"/>
                  <a:ea typeface="宋体" charset="-122"/>
                </a:defRPr>
              </a:lvl9pPr>
            </a:lstStyle>
            <a:p>
              <a:pPr eaLnBrk="1" hangingPunct="1"/>
              <a:r>
                <a:rPr lang="zh-CN" altLang="en-US" sz="1800" dirty="0">
                  <a:solidFill>
                    <a:srgbClr val="760000"/>
                  </a:solidFill>
                  <a:latin typeface="微软雅黑" pitchFamily="34" charset="-122"/>
                  <a:ea typeface="微软雅黑" pitchFamily="34" charset="-122"/>
                </a:rPr>
                <a:t>输入您的标题</a:t>
              </a:r>
              <a:endParaRPr lang="zh-CN" altLang="en-US" dirty="0">
                <a:solidFill>
                  <a:srgbClr val="760000"/>
                </a:solidFill>
                <a:ea typeface="微软雅黑" pitchFamily="34" charset="-122"/>
              </a:endParaRPr>
            </a:p>
          </p:txBody>
        </p:sp>
      </p:grpSp>
      <p:grpSp>
        <p:nvGrpSpPr>
          <p:cNvPr id="120" name="Group 43"/>
          <p:cNvGrpSpPr>
            <a:grpSpLocks/>
          </p:cNvGrpSpPr>
          <p:nvPr/>
        </p:nvGrpSpPr>
        <p:grpSpPr bwMode="auto">
          <a:xfrm>
            <a:off x="3669865" y="2175408"/>
            <a:ext cx="2122641" cy="720865"/>
            <a:chOff x="2412" y="1089"/>
            <a:chExt cx="1393" cy="473"/>
          </a:xfrm>
          <a:solidFill>
            <a:srgbClr val="C00000"/>
          </a:solidFill>
        </p:grpSpPr>
        <p:sp>
          <p:nvSpPr>
            <p:cNvPr id="121" name="任意多边形 120"/>
            <p:cNvSpPr/>
            <p:nvPr/>
          </p:nvSpPr>
          <p:spPr>
            <a:xfrm rot="5400000">
              <a:off x="2872" y="629"/>
              <a:ext cx="473" cy="1393"/>
            </a:xfrm>
            <a:custGeom>
              <a:avLst/>
              <a:gdLst>
                <a:gd name="connsiteX0" fmla="*/ 0 w 611877"/>
                <a:gd name="connsiteY0" fmla="*/ 1794393 h 1801147"/>
                <a:gd name="connsiteX1" fmla="*/ 0 w 611877"/>
                <a:gd name="connsiteY1" fmla="*/ 176516 h 1801147"/>
                <a:gd name="connsiteX2" fmla="*/ 305939 w 611877"/>
                <a:gd name="connsiteY2" fmla="*/ 0 h 1801147"/>
                <a:gd name="connsiteX3" fmla="*/ 611877 w 611877"/>
                <a:gd name="connsiteY3" fmla="*/ 176516 h 1801147"/>
                <a:gd name="connsiteX4" fmla="*/ 611874 w 611877"/>
                <a:gd name="connsiteY4" fmla="*/ 176516 h 1801147"/>
                <a:gd name="connsiteX5" fmla="*/ 611874 w 611877"/>
                <a:gd name="connsiteY5" fmla="*/ 1801147 h 1801147"/>
                <a:gd name="connsiteX6" fmla="*/ 601188 w 611877"/>
                <a:gd name="connsiteY6" fmla="*/ 1801147 h 1801147"/>
                <a:gd name="connsiteX7" fmla="*/ 601188 w 611877"/>
                <a:gd name="connsiteY7" fmla="*/ 1800559 h 1801147"/>
                <a:gd name="connsiteX8" fmla="*/ 601191 w 611877"/>
                <a:gd name="connsiteY8" fmla="*/ 1800559 h 1801147"/>
                <a:gd name="connsiteX9" fmla="*/ 295253 w 611877"/>
                <a:gd name="connsiteY9" fmla="*/ 1624043 h 18011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1877" h="1801147">
                  <a:moveTo>
                    <a:pt x="0" y="1794393"/>
                  </a:moveTo>
                  <a:lnTo>
                    <a:pt x="0" y="176516"/>
                  </a:lnTo>
                  <a:lnTo>
                    <a:pt x="305939" y="0"/>
                  </a:lnTo>
                  <a:lnTo>
                    <a:pt x="611877" y="176516"/>
                  </a:lnTo>
                  <a:lnTo>
                    <a:pt x="611874" y="176516"/>
                  </a:lnTo>
                  <a:lnTo>
                    <a:pt x="611874" y="1801147"/>
                  </a:lnTo>
                  <a:lnTo>
                    <a:pt x="601188" y="1801147"/>
                  </a:lnTo>
                  <a:lnTo>
                    <a:pt x="601188" y="1800559"/>
                  </a:lnTo>
                  <a:lnTo>
                    <a:pt x="601191" y="1800559"/>
                  </a:lnTo>
                  <a:lnTo>
                    <a:pt x="295253" y="1624043"/>
                  </a:lnTo>
                  <a:close/>
                </a:path>
              </a:pathLst>
            </a:cu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schemeClr val="bg1"/>
                </a:solidFill>
                <a:latin typeface="微软雅黑" pitchFamily="34" charset="-122"/>
                <a:ea typeface="微软雅黑" pitchFamily="34" charset="-122"/>
              </a:endParaRPr>
            </a:p>
          </p:txBody>
        </p:sp>
        <p:sp>
          <p:nvSpPr>
            <p:cNvPr id="122" name="TextBox 5"/>
            <p:cNvSpPr txBox="1">
              <a:spLocks noChangeArrowheads="1"/>
            </p:cNvSpPr>
            <p:nvPr/>
          </p:nvSpPr>
          <p:spPr bwMode="auto">
            <a:xfrm>
              <a:off x="2614" y="1209"/>
              <a:ext cx="1030" cy="242"/>
            </a:xfrm>
            <a:prstGeom prst="rect">
              <a:avLst/>
            </a:prstGeom>
            <a:grpFill/>
            <a:ln>
              <a:noFill/>
            </a:ln>
            <a:effectLst>
              <a:outerShdw blurRad="444500" dist="254000" dir="8100000" algn="tr" rotWithShape="0">
                <a:prstClr val="black">
                  <a:alpha val="50000"/>
                </a:prstClr>
              </a:outerShdw>
            </a:effectLst>
            <a:extLst>
              <a:ext uri="{91240B29-F687-4F45-9708-019B960494DF}">
                <a14:hiddenLine xmlns:a14="http://schemas.microsoft.com/office/drawing/2010/main" w="9525">
                  <a:solidFill>
                    <a:srgbClr val="000000"/>
                  </a:solidFill>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sz="4000">
                  <a:solidFill>
                    <a:schemeClr val="bg1"/>
                  </a:solidFill>
                  <a:latin typeface="微软雅黑" pitchFamily="34" charset="-122"/>
                  <a:ea typeface="微软雅黑" pitchFamily="34"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1800" dirty="0"/>
                <a:t>输入您的</a:t>
              </a:r>
              <a:r>
                <a:rPr lang="zh-CN" altLang="zh-CN" sz="1800" dirty="0"/>
                <a:t>标题</a:t>
              </a:r>
            </a:p>
          </p:txBody>
        </p:sp>
      </p:grpSp>
      <p:grpSp>
        <p:nvGrpSpPr>
          <p:cNvPr id="123" name="Group 44"/>
          <p:cNvGrpSpPr>
            <a:grpSpLocks/>
          </p:cNvGrpSpPr>
          <p:nvPr/>
        </p:nvGrpSpPr>
        <p:grpSpPr bwMode="auto">
          <a:xfrm>
            <a:off x="5899168" y="2175408"/>
            <a:ext cx="2122639" cy="720865"/>
            <a:chOff x="3875" y="1089"/>
            <a:chExt cx="1393" cy="473"/>
          </a:xfrm>
          <a:solidFill>
            <a:srgbClr val="C00000"/>
          </a:solidFill>
        </p:grpSpPr>
        <p:sp>
          <p:nvSpPr>
            <p:cNvPr id="124" name="任意多边形 24"/>
            <p:cNvSpPr/>
            <p:nvPr/>
          </p:nvSpPr>
          <p:spPr>
            <a:xfrm rot="5400000">
              <a:off x="4335" y="629"/>
              <a:ext cx="473" cy="1393"/>
            </a:xfrm>
            <a:custGeom>
              <a:avLst/>
              <a:gdLst>
                <a:gd name="connsiteX0" fmla="*/ 0 w 611877"/>
                <a:gd name="connsiteY0" fmla="*/ 1794393 h 1801147"/>
                <a:gd name="connsiteX1" fmla="*/ 0 w 611877"/>
                <a:gd name="connsiteY1" fmla="*/ 176516 h 1801147"/>
                <a:gd name="connsiteX2" fmla="*/ 305939 w 611877"/>
                <a:gd name="connsiteY2" fmla="*/ 0 h 1801147"/>
                <a:gd name="connsiteX3" fmla="*/ 611877 w 611877"/>
                <a:gd name="connsiteY3" fmla="*/ 176516 h 1801147"/>
                <a:gd name="connsiteX4" fmla="*/ 611874 w 611877"/>
                <a:gd name="connsiteY4" fmla="*/ 176516 h 1801147"/>
                <a:gd name="connsiteX5" fmla="*/ 611874 w 611877"/>
                <a:gd name="connsiteY5" fmla="*/ 1801147 h 1801147"/>
                <a:gd name="connsiteX6" fmla="*/ 601188 w 611877"/>
                <a:gd name="connsiteY6" fmla="*/ 1801147 h 1801147"/>
                <a:gd name="connsiteX7" fmla="*/ 601188 w 611877"/>
                <a:gd name="connsiteY7" fmla="*/ 1800559 h 1801147"/>
                <a:gd name="connsiteX8" fmla="*/ 601191 w 611877"/>
                <a:gd name="connsiteY8" fmla="*/ 1800559 h 1801147"/>
                <a:gd name="connsiteX9" fmla="*/ 295253 w 611877"/>
                <a:gd name="connsiteY9" fmla="*/ 1624043 h 18011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1877" h="1801147">
                  <a:moveTo>
                    <a:pt x="0" y="1794393"/>
                  </a:moveTo>
                  <a:lnTo>
                    <a:pt x="0" y="176516"/>
                  </a:lnTo>
                  <a:lnTo>
                    <a:pt x="305939" y="0"/>
                  </a:lnTo>
                  <a:lnTo>
                    <a:pt x="611877" y="176516"/>
                  </a:lnTo>
                  <a:lnTo>
                    <a:pt x="611874" y="176516"/>
                  </a:lnTo>
                  <a:lnTo>
                    <a:pt x="611874" y="1801147"/>
                  </a:lnTo>
                  <a:lnTo>
                    <a:pt x="601188" y="1801147"/>
                  </a:lnTo>
                  <a:lnTo>
                    <a:pt x="601188" y="1800559"/>
                  </a:lnTo>
                  <a:lnTo>
                    <a:pt x="601191" y="1800559"/>
                  </a:lnTo>
                  <a:lnTo>
                    <a:pt x="295253" y="1624043"/>
                  </a:lnTo>
                  <a:close/>
                </a:path>
              </a:pathLst>
            </a:cu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schemeClr val="bg1"/>
                </a:solidFill>
                <a:latin typeface="微软雅黑" pitchFamily="34" charset="-122"/>
                <a:ea typeface="微软雅黑" pitchFamily="34" charset="-122"/>
              </a:endParaRPr>
            </a:p>
          </p:txBody>
        </p:sp>
        <p:sp>
          <p:nvSpPr>
            <p:cNvPr id="125" name="TextBox 5"/>
            <p:cNvSpPr txBox="1">
              <a:spLocks noChangeArrowheads="1"/>
            </p:cNvSpPr>
            <p:nvPr/>
          </p:nvSpPr>
          <p:spPr bwMode="auto">
            <a:xfrm>
              <a:off x="4077" y="1209"/>
              <a:ext cx="1030" cy="242"/>
            </a:xfrm>
            <a:prstGeom prst="rect">
              <a:avLst/>
            </a:prstGeom>
            <a:grpFill/>
            <a:ln>
              <a:noFill/>
            </a:ln>
            <a:effectLst>
              <a:outerShdw blurRad="444500" dist="254000" dir="8100000" algn="tr" rotWithShape="0">
                <a:prstClr val="black">
                  <a:alpha val="50000"/>
                </a:prstClr>
              </a:outerShdw>
            </a:effectLst>
            <a:extLst>
              <a:ext uri="{91240B29-F687-4F45-9708-019B960494DF}">
                <a14:hiddenLine xmlns:a14="http://schemas.microsoft.com/office/drawing/2010/main" w="9525">
                  <a:solidFill>
                    <a:srgbClr val="000000"/>
                  </a:solidFill>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sz="4000">
                  <a:solidFill>
                    <a:schemeClr val="bg1"/>
                  </a:solidFill>
                  <a:latin typeface="微软雅黑" pitchFamily="34" charset="-122"/>
                  <a:ea typeface="微软雅黑" pitchFamily="34"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1800" dirty="0"/>
                <a:t>输入您的</a:t>
              </a:r>
              <a:r>
                <a:rPr lang="zh-CN" altLang="zh-CN" sz="1800" dirty="0"/>
                <a:t>标题</a:t>
              </a:r>
            </a:p>
          </p:txBody>
        </p:sp>
      </p:grpSp>
      <p:grpSp>
        <p:nvGrpSpPr>
          <p:cNvPr id="126" name="Group 45"/>
          <p:cNvGrpSpPr>
            <a:grpSpLocks/>
          </p:cNvGrpSpPr>
          <p:nvPr/>
        </p:nvGrpSpPr>
        <p:grpSpPr bwMode="auto">
          <a:xfrm>
            <a:off x="8129995" y="2175408"/>
            <a:ext cx="2121116" cy="720865"/>
            <a:chOff x="5339" y="1089"/>
            <a:chExt cx="1392" cy="473"/>
          </a:xfrm>
          <a:solidFill>
            <a:srgbClr val="C00000"/>
          </a:solidFill>
        </p:grpSpPr>
        <p:sp>
          <p:nvSpPr>
            <p:cNvPr id="127" name="任意多边形 28"/>
            <p:cNvSpPr/>
            <p:nvPr/>
          </p:nvSpPr>
          <p:spPr>
            <a:xfrm rot="5400000">
              <a:off x="5798" y="630"/>
              <a:ext cx="473" cy="1392"/>
            </a:xfrm>
            <a:custGeom>
              <a:avLst/>
              <a:gdLst>
                <a:gd name="connsiteX0" fmla="*/ 0 w 611877"/>
                <a:gd name="connsiteY0" fmla="*/ 1794393 h 1801147"/>
                <a:gd name="connsiteX1" fmla="*/ 0 w 611877"/>
                <a:gd name="connsiteY1" fmla="*/ 176516 h 1801147"/>
                <a:gd name="connsiteX2" fmla="*/ 305939 w 611877"/>
                <a:gd name="connsiteY2" fmla="*/ 0 h 1801147"/>
                <a:gd name="connsiteX3" fmla="*/ 611877 w 611877"/>
                <a:gd name="connsiteY3" fmla="*/ 176516 h 1801147"/>
                <a:gd name="connsiteX4" fmla="*/ 611874 w 611877"/>
                <a:gd name="connsiteY4" fmla="*/ 176516 h 1801147"/>
                <a:gd name="connsiteX5" fmla="*/ 611874 w 611877"/>
                <a:gd name="connsiteY5" fmla="*/ 1801147 h 1801147"/>
                <a:gd name="connsiteX6" fmla="*/ 601188 w 611877"/>
                <a:gd name="connsiteY6" fmla="*/ 1801147 h 1801147"/>
                <a:gd name="connsiteX7" fmla="*/ 601188 w 611877"/>
                <a:gd name="connsiteY7" fmla="*/ 1800559 h 1801147"/>
                <a:gd name="connsiteX8" fmla="*/ 601191 w 611877"/>
                <a:gd name="connsiteY8" fmla="*/ 1800559 h 1801147"/>
                <a:gd name="connsiteX9" fmla="*/ 295253 w 611877"/>
                <a:gd name="connsiteY9" fmla="*/ 1624043 h 18011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1877" h="1801147">
                  <a:moveTo>
                    <a:pt x="0" y="1794393"/>
                  </a:moveTo>
                  <a:lnTo>
                    <a:pt x="0" y="176516"/>
                  </a:lnTo>
                  <a:lnTo>
                    <a:pt x="305939" y="0"/>
                  </a:lnTo>
                  <a:lnTo>
                    <a:pt x="611877" y="176516"/>
                  </a:lnTo>
                  <a:lnTo>
                    <a:pt x="611874" y="176516"/>
                  </a:lnTo>
                  <a:lnTo>
                    <a:pt x="611874" y="1801147"/>
                  </a:lnTo>
                  <a:lnTo>
                    <a:pt x="601188" y="1801147"/>
                  </a:lnTo>
                  <a:lnTo>
                    <a:pt x="601188" y="1800559"/>
                  </a:lnTo>
                  <a:lnTo>
                    <a:pt x="601191" y="1800559"/>
                  </a:lnTo>
                  <a:lnTo>
                    <a:pt x="295253" y="1624043"/>
                  </a:lnTo>
                  <a:close/>
                </a:path>
              </a:pathLst>
            </a:cu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schemeClr val="bg1"/>
                </a:solidFill>
                <a:latin typeface="微软雅黑" pitchFamily="34" charset="-122"/>
                <a:ea typeface="微软雅黑" pitchFamily="34" charset="-122"/>
              </a:endParaRPr>
            </a:p>
          </p:txBody>
        </p:sp>
        <p:sp>
          <p:nvSpPr>
            <p:cNvPr id="128" name="TextBox 5"/>
            <p:cNvSpPr txBox="1">
              <a:spLocks noChangeArrowheads="1"/>
            </p:cNvSpPr>
            <p:nvPr/>
          </p:nvSpPr>
          <p:spPr bwMode="auto">
            <a:xfrm>
              <a:off x="5540" y="1209"/>
              <a:ext cx="1030" cy="242"/>
            </a:xfrm>
            <a:prstGeom prst="rect">
              <a:avLst/>
            </a:prstGeom>
            <a:grpFill/>
            <a:ln>
              <a:noFill/>
            </a:ln>
            <a:effectLst>
              <a:outerShdw blurRad="444500" dist="254000" dir="8100000" algn="tr" rotWithShape="0">
                <a:prstClr val="black">
                  <a:alpha val="50000"/>
                </a:prstClr>
              </a:outerShdw>
            </a:effectLst>
            <a:extLst>
              <a:ext uri="{91240B29-F687-4F45-9708-019B960494DF}">
                <a14:hiddenLine xmlns:a14="http://schemas.microsoft.com/office/drawing/2010/main" w="9525">
                  <a:solidFill>
                    <a:srgbClr val="000000"/>
                  </a:solidFill>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sz="4000">
                  <a:solidFill>
                    <a:schemeClr val="bg1"/>
                  </a:solidFill>
                  <a:latin typeface="微软雅黑" pitchFamily="34" charset="-122"/>
                  <a:ea typeface="微软雅黑" pitchFamily="34"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1800" dirty="0"/>
                <a:t>输入您的</a:t>
              </a:r>
              <a:r>
                <a:rPr lang="zh-CN" altLang="zh-CN" sz="1800" dirty="0"/>
                <a:t>标题</a:t>
              </a:r>
            </a:p>
          </p:txBody>
        </p:sp>
      </p:grpSp>
      <p:sp>
        <p:nvSpPr>
          <p:cNvPr id="129" name="矩形 42"/>
          <p:cNvSpPr/>
          <p:nvPr/>
        </p:nvSpPr>
        <p:spPr>
          <a:xfrm>
            <a:off x="1644750" y="4502597"/>
            <a:ext cx="1516171" cy="1073496"/>
          </a:xfrm>
          <a:prstGeom prst="rect">
            <a:avLst/>
          </a:prstGeom>
        </p:spPr>
        <p:txBody>
          <a:bodyPr lIns="87722" tIns="43861" rIns="87722" bIns="43861">
            <a:spAutoFit/>
          </a:bodyPr>
          <a:lstStyle/>
          <a:p>
            <a:pPr algn="ctr" defTabSz="1066069">
              <a:defRPr/>
            </a:pPr>
            <a:r>
              <a:rPr lang="zh-CN" altLang="en-US" sz="1600" dirty="0">
                <a:solidFill>
                  <a:schemeClr val="bg2">
                    <a:lumMod val="10000"/>
                  </a:schemeClr>
                </a:solidFill>
                <a:latin typeface="Copperplate Gothic Bold" pitchFamily="34" charset="0"/>
                <a:ea typeface="微软雅黑" pitchFamily="34" charset="-122"/>
              </a:rPr>
              <a:t>输入您的文本输入您的文本</a:t>
            </a:r>
          </a:p>
          <a:p>
            <a:pPr algn="ctr" defTabSz="1066069">
              <a:defRPr/>
            </a:pPr>
            <a:r>
              <a:rPr lang="zh-CN" altLang="en-US" sz="1600" dirty="0">
                <a:solidFill>
                  <a:schemeClr val="bg2">
                    <a:lumMod val="10000"/>
                  </a:schemeClr>
                </a:solidFill>
                <a:latin typeface="Copperplate Gothic Bold" pitchFamily="34" charset="0"/>
                <a:ea typeface="微软雅黑" pitchFamily="34" charset="-122"/>
              </a:rPr>
              <a:t>输入您的文本输入您的文本</a:t>
            </a:r>
            <a:endParaRPr lang="zh-CN" altLang="en-US" sz="1600" dirty="0">
              <a:solidFill>
                <a:schemeClr val="bg2">
                  <a:lumMod val="10000"/>
                </a:schemeClr>
              </a:solidFill>
              <a:latin typeface="Arial" pitchFamily="34" charset="0"/>
              <a:ea typeface="微软雅黑" pitchFamily="34" charset="-122"/>
            </a:endParaRPr>
          </a:p>
        </p:txBody>
      </p:sp>
      <p:sp>
        <p:nvSpPr>
          <p:cNvPr id="130" name="矩形 43"/>
          <p:cNvSpPr/>
          <p:nvPr/>
        </p:nvSpPr>
        <p:spPr>
          <a:xfrm>
            <a:off x="3864906" y="4502597"/>
            <a:ext cx="1507029" cy="1073496"/>
          </a:xfrm>
          <a:prstGeom prst="rect">
            <a:avLst/>
          </a:prstGeom>
        </p:spPr>
        <p:txBody>
          <a:bodyPr lIns="87722" tIns="43861" rIns="87722" bIns="43861">
            <a:spAutoFit/>
          </a:bodyPr>
          <a:lstStyle/>
          <a:p>
            <a:pPr algn="ctr" defTabSz="1066069">
              <a:defRPr/>
            </a:pPr>
            <a:r>
              <a:rPr lang="zh-CN" altLang="en-US" sz="1600" dirty="0">
                <a:solidFill>
                  <a:schemeClr val="bg2">
                    <a:lumMod val="10000"/>
                  </a:schemeClr>
                </a:solidFill>
                <a:latin typeface="Copperplate Gothic Bold" pitchFamily="34" charset="0"/>
                <a:ea typeface="微软雅黑" pitchFamily="34" charset="-122"/>
              </a:rPr>
              <a:t>输入您的文本输入您的文本</a:t>
            </a:r>
          </a:p>
          <a:p>
            <a:pPr algn="ctr" defTabSz="1066069">
              <a:defRPr/>
            </a:pPr>
            <a:r>
              <a:rPr lang="zh-CN" altLang="en-US" sz="1600" dirty="0">
                <a:solidFill>
                  <a:schemeClr val="bg2">
                    <a:lumMod val="10000"/>
                  </a:schemeClr>
                </a:solidFill>
                <a:latin typeface="Copperplate Gothic Bold" pitchFamily="34" charset="0"/>
                <a:ea typeface="微软雅黑" pitchFamily="34" charset="-122"/>
              </a:rPr>
              <a:t>输入您的文本输入您的文本</a:t>
            </a:r>
            <a:endParaRPr lang="zh-CN" altLang="en-US" sz="1600" dirty="0">
              <a:solidFill>
                <a:schemeClr val="bg2">
                  <a:lumMod val="10000"/>
                </a:schemeClr>
              </a:solidFill>
              <a:latin typeface="Arial" pitchFamily="34" charset="0"/>
              <a:ea typeface="微软雅黑" pitchFamily="34" charset="-122"/>
            </a:endParaRPr>
          </a:p>
        </p:txBody>
      </p:sp>
      <p:sp>
        <p:nvSpPr>
          <p:cNvPr id="131" name="矩形 43"/>
          <p:cNvSpPr/>
          <p:nvPr/>
        </p:nvSpPr>
        <p:spPr>
          <a:xfrm>
            <a:off x="6089640" y="4525456"/>
            <a:ext cx="1507029" cy="1073496"/>
          </a:xfrm>
          <a:prstGeom prst="rect">
            <a:avLst/>
          </a:prstGeom>
        </p:spPr>
        <p:txBody>
          <a:bodyPr lIns="87722" tIns="43861" rIns="87722" bIns="43861">
            <a:spAutoFit/>
          </a:bodyPr>
          <a:lstStyle/>
          <a:p>
            <a:pPr algn="ctr" defTabSz="1066069">
              <a:defRPr/>
            </a:pPr>
            <a:r>
              <a:rPr lang="zh-CN" altLang="en-US" sz="1600" dirty="0">
                <a:solidFill>
                  <a:schemeClr val="bg2">
                    <a:lumMod val="10000"/>
                  </a:schemeClr>
                </a:solidFill>
                <a:latin typeface="Copperplate Gothic Bold" pitchFamily="34" charset="0"/>
                <a:ea typeface="微软雅黑" pitchFamily="34" charset="-122"/>
              </a:rPr>
              <a:t>输入您的文本输入您的文本</a:t>
            </a:r>
          </a:p>
          <a:p>
            <a:pPr algn="ctr" defTabSz="1066069">
              <a:defRPr/>
            </a:pPr>
            <a:r>
              <a:rPr lang="zh-CN" altLang="en-US" sz="1600" dirty="0">
                <a:solidFill>
                  <a:schemeClr val="bg2">
                    <a:lumMod val="10000"/>
                  </a:schemeClr>
                </a:solidFill>
                <a:latin typeface="Copperplate Gothic Bold" pitchFamily="34" charset="0"/>
                <a:ea typeface="微软雅黑" pitchFamily="34" charset="-122"/>
              </a:rPr>
              <a:t>输入您的文本输入您的文本</a:t>
            </a:r>
            <a:endParaRPr lang="zh-CN" altLang="en-US" sz="1600" dirty="0">
              <a:solidFill>
                <a:schemeClr val="bg2">
                  <a:lumMod val="10000"/>
                </a:schemeClr>
              </a:solidFill>
              <a:latin typeface="Arial" pitchFamily="34" charset="0"/>
              <a:ea typeface="微软雅黑" pitchFamily="34" charset="-122"/>
            </a:endParaRPr>
          </a:p>
        </p:txBody>
      </p:sp>
      <p:sp>
        <p:nvSpPr>
          <p:cNvPr id="132" name="矩形 43"/>
          <p:cNvSpPr/>
          <p:nvPr/>
        </p:nvSpPr>
        <p:spPr>
          <a:xfrm>
            <a:off x="8370758" y="4522407"/>
            <a:ext cx="1507028" cy="1073496"/>
          </a:xfrm>
          <a:prstGeom prst="rect">
            <a:avLst/>
          </a:prstGeom>
        </p:spPr>
        <p:txBody>
          <a:bodyPr lIns="87722" tIns="43861" rIns="87722" bIns="43861">
            <a:spAutoFit/>
          </a:bodyPr>
          <a:lstStyle/>
          <a:p>
            <a:pPr algn="ctr" defTabSz="1066069">
              <a:defRPr/>
            </a:pPr>
            <a:r>
              <a:rPr lang="zh-CN" altLang="en-US" sz="1600" dirty="0">
                <a:solidFill>
                  <a:schemeClr val="bg2">
                    <a:lumMod val="10000"/>
                  </a:schemeClr>
                </a:solidFill>
                <a:latin typeface="Copperplate Gothic Bold" pitchFamily="34" charset="0"/>
                <a:ea typeface="微软雅黑" pitchFamily="34" charset="-122"/>
              </a:rPr>
              <a:t>输入您的文本输入您的文本</a:t>
            </a:r>
          </a:p>
          <a:p>
            <a:pPr algn="ctr" defTabSz="1066069">
              <a:defRPr/>
            </a:pPr>
            <a:r>
              <a:rPr lang="zh-CN" altLang="en-US" sz="1600" dirty="0">
                <a:solidFill>
                  <a:schemeClr val="bg2">
                    <a:lumMod val="10000"/>
                  </a:schemeClr>
                </a:solidFill>
                <a:latin typeface="Copperplate Gothic Bold" pitchFamily="34" charset="0"/>
                <a:ea typeface="微软雅黑" pitchFamily="34" charset="-122"/>
              </a:rPr>
              <a:t>输入您的文本输入您的文本</a:t>
            </a:r>
            <a:endParaRPr lang="zh-CN" altLang="en-US" sz="1600" dirty="0">
              <a:solidFill>
                <a:schemeClr val="bg2">
                  <a:lumMod val="10000"/>
                </a:schemeClr>
              </a:solidFill>
              <a:latin typeface="Arial" pitchFamily="34" charset="0"/>
              <a:ea typeface="微软雅黑" pitchFamily="34" charset="-122"/>
            </a:endParaRPr>
          </a:p>
        </p:txBody>
      </p:sp>
    </p:spTree>
    <p:extLst>
      <p:ext uri="{BB962C8B-B14F-4D97-AF65-F5344CB8AC3E}">
        <p14:creationId xmlns:p14="http://schemas.microsoft.com/office/powerpoint/2010/main" val="2995245064"/>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52000">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14:bounceEnd="52000">
                                          <p:cBhvr additive="base">
                                            <p:cTn id="7" dur="500" fill="hold"/>
                                            <p:tgtEl>
                                              <p:spTgt spid="25"/>
                                            </p:tgtEl>
                                            <p:attrNameLst>
                                              <p:attrName>ppt_x</p:attrName>
                                            </p:attrNameLst>
                                          </p:cBhvr>
                                          <p:tavLst>
                                            <p:tav tm="0">
                                              <p:val>
                                                <p:strVal val="0-#ppt_w/2"/>
                                              </p:val>
                                            </p:tav>
                                            <p:tav tm="100000">
                                              <p:val>
                                                <p:strVal val="#ppt_x"/>
                                              </p:val>
                                            </p:tav>
                                          </p:tavLst>
                                        </p:anim>
                                        <p:anim calcmode="lin" valueType="num" p14:bounceEnd="52000">
                                          <p:cBhvr additive="base">
                                            <p:cTn id="8" dur="500" fill="hold"/>
                                            <p:tgtEl>
                                              <p:spTgt spid="2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117"/>
                                            </p:tgtEl>
                                            <p:attrNameLst>
                                              <p:attrName>style.visibility</p:attrName>
                                            </p:attrNameLst>
                                          </p:cBhvr>
                                          <p:to>
                                            <p:strVal val="visible"/>
                                          </p:to>
                                        </p:set>
                                        <p:anim calcmode="lin" valueType="num">
                                          <p:cBhvr additive="base">
                                            <p:cTn id="13" dur="500" fill="hold"/>
                                            <p:tgtEl>
                                              <p:spTgt spid="117"/>
                                            </p:tgtEl>
                                            <p:attrNameLst>
                                              <p:attrName>ppt_x</p:attrName>
                                            </p:attrNameLst>
                                          </p:cBhvr>
                                          <p:tavLst>
                                            <p:tav tm="0">
                                              <p:val>
                                                <p:strVal val="0-#ppt_w/2"/>
                                              </p:val>
                                            </p:tav>
                                            <p:tav tm="100000">
                                              <p:val>
                                                <p:strVal val="#ppt_x"/>
                                              </p:val>
                                            </p:tav>
                                          </p:tavLst>
                                        </p:anim>
                                        <p:anim calcmode="lin" valueType="num">
                                          <p:cBhvr additive="base">
                                            <p:cTn id="14" dur="500" fill="hold"/>
                                            <p:tgtEl>
                                              <p:spTgt spid="117"/>
                                            </p:tgtEl>
                                            <p:attrNameLst>
                                              <p:attrName>ppt_y</p:attrName>
                                            </p:attrNameLst>
                                          </p:cBhvr>
                                          <p:tavLst>
                                            <p:tav tm="0">
                                              <p:val>
                                                <p:strVal val="#ppt_y"/>
                                              </p:val>
                                            </p:tav>
                                            <p:tav tm="100000">
                                              <p:val>
                                                <p:strVal val="#ppt_y"/>
                                              </p:val>
                                            </p:tav>
                                          </p:tavLst>
                                        </p:anim>
                                      </p:childTnLst>
                                    </p:cTn>
                                  </p:par>
                                  <p:par>
                                    <p:cTn id="15" presetID="2" presetClass="entr" presetSubtype="8" fill="hold" nodeType="withEffect">
                                      <p:stCondLst>
                                        <p:cond delay="0"/>
                                      </p:stCondLst>
                                      <p:childTnLst>
                                        <p:set>
                                          <p:cBhvr>
                                            <p:cTn id="16" dur="1" fill="hold">
                                              <p:stCondLst>
                                                <p:cond delay="0"/>
                                              </p:stCondLst>
                                            </p:cTn>
                                            <p:tgtEl>
                                              <p:spTgt spid="120"/>
                                            </p:tgtEl>
                                            <p:attrNameLst>
                                              <p:attrName>style.visibility</p:attrName>
                                            </p:attrNameLst>
                                          </p:cBhvr>
                                          <p:to>
                                            <p:strVal val="visible"/>
                                          </p:to>
                                        </p:set>
                                        <p:anim calcmode="lin" valueType="num">
                                          <p:cBhvr additive="base">
                                            <p:cTn id="17" dur="500" fill="hold"/>
                                            <p:tgtEl>
                                              <p:spTgt spid="120"/>
                                            </p:tgtEl>
                                            <p:attrNameLst>
                                              <p:attrName>ppt_x</p:attrName>
                                            </p:attrNameLst>
                                          </p:cBhvr>
                                          <p:tavLst>
                                            <p:tav tm="0">
                                              <p:val>
                                                <p:strVal val="0-#ppt_w/2"/>
                                              </p:val>
                                            </p:tav>
                                            <p:tav tm="100000">
                                              <p:val>
                                                <p:strVal val="#ppt_x"/>
                                              </p:val>
                                            </p:tav>
                                          </p:tavLst>
                                        </p:anim>
                                        <p:anim calcmode="lin" valueType="num">
                                          <p:cBhvr additive="base">
                                            <p:cTn id="18" dur="500" fill="hold"/>
                                            <p:tgtEl>
                                              <p:spTgt spid="120"/>
                                            </p:tgtEl>
                                            <p:attrNameLst>
                                              <p:attrName>ppt_y</p:attrName>
                                            </p:attrNameLst>
                                          </p:cBhvr>
                                          <p:tavLst>
                                            <p:tav tm="0">
                                              <p:val>
                                                <p:strVal val="#ppt_y"/>
                                              </p:val>
                                            </p:tav>
                                            <p:tav tm="100000">
                                              <p:val>
                                                <p:strVal val="#ppt_y"/>
                                              </p:val>
                                            </p:tav>
                                          </p:tavLst>
                                        </p:anim>
                                      </p:childTnLst>
                                    </p:cTn>
                                  </p:par>
                                  <p:par>
                                    <p:cTn id="19" presetID="2" presetClass="entr" presetSubtype="8" fill="hold" nodeType="withEffect">
                                      <p:stCondLst>
                                        <p:cond delay="0"/>
                                      </p:stCondLst>
                                      <p:childTnLst>
                                        <p:set>
                                          <p:cBhvr>
                                            <p:cTn id="20" dur="1" fill="hold">
                                              <p:stCondLst>
                                                <p:cond delay="0"/>
                                              </p:stCondLst>
                                            </p:cTn>
                                            <p:tgtEl>
                                              <p:spTgt spid="123"/>
                                            </p:tgtEl>
                                            <p:attrNameLst>
                                              <p:attrName>style.visibility</p:attrName>
                                            </p:attrNameLst>
                                          </p:cBhvr>
                                          <p:to>
                                            <p:strVal val="visible"/>
                                          </p:to>
                                        </p:set>
                                        <p:anim calcmode="lin" valueType="num">
                                          <p:cBhvr additive="base">
                                            <p:cTn id="21" dur="500" fill="hold"/>
                                            <p:tgtEl>
                                              <p:spTgt spid="123"/>
                                            </p:tgtEl>
                                            <p:attrNameLst>
                                              <p:attrName>ppt_x</p:attrName>
                                            </p:attrNameLst>
                                          </p:cBhvr>
                                          <p:tavLst>
                                            <p:tav tm="0">
                                              <p:val>
                                                <p:strVal val="0-#ppt_w/2"/>
                                              </p:val>
                                            </p:tav>
                                            <p:tav tm="100000">
                                              <p:val>
                                                <p:strVal val="#ppt_x"/>
                                              </p:val>
                                            </p:tav>
                                          </p:tavLst>
                                        </p:anim>
                                        <p:anim calcmode="lin" valueType="num">
                                          <p:cBhvr additive="base">
                                            <p:cTn id="22" dur="500" fill="hold"/>
                                            <p:tgtEl>
                                              <p:spTgt spid="123"/>
                                            </p:tgtEl>
                                            <p:attrNameLst>
                                              <p:attrName>ppt_y</p:attrName>
                                            </p:attrNameLst>
                                          </p:cBhvr>
                                          <p:tavLst>
                                            <p:tav tm="0">
                                              <p:val>
                                                <p:strVal val="#ppt_y"/>
                                              </p:val>
                                            </p:tav>
                                            <p:tav tm="100000">
                                              <p:val>
                                                <p:strVal val="#ppt_y"/>
                                              </p:val>
                                            </p:tav>
                                          </p:tavLst>
                                        </p:anim>
                                      </p:childTnLst>
                                    </p:cTn>
                                  </p:par>
                                  <p:par>
                                    <p:cTn id="23" presetID="2" presetClass="entr" presetSubtype="8" fill="hold" nodeType="withEffect">
                                      <p:stCondLst>
                                        <p:cond delay="0"/>
                                      </p:stCondLst>
                                      <p:childTnLst>
                                        <p:set>
                                          <p:cBhvr>
                                            <p:cTn id="24" dur="1" fill="hold">
                                              <p:stCondLst>
                                                <p:cond delay="0"/>
                                              </p:stCondLst>
                                            </p:cTn>
                                            <p:tgtEl>
                                              <p:spTgt spid="126"/>
                                            </p:tgtEl>
                                            <p:attrNameLst>
                                              <p:attrName>style.visibility</p:attrName>
                                            </p:attrNameLst>
                                          </p:cBhvr>
                                          <p:to>
                                            <p:strVal val="visible"/>
                                          </p:to>
                                        </p:set>
                                        <p:anim calcmode="lin" valueType="num">
                                          <p:cBhvr additive="base">
                                            <p:cTn id="25" dur="500" fill="hold"/>
                                            <p:tgtEl>
                                              <p:spTgt spid="126"/>
                                            </p:tgtEl>
                                            <p:attrNameLst>
                                              <p:attrName>ppt_x</p:attrName>
                                            </p:attrNameLst>
                                          </p:cBhvr>
                                          <p:tavLst>
                                            <p:tav tm="0">
                                              <p:val>
                                                <p:strVal val="0-#ppt_w/2"/>
                                              </p:val>
                                            </p:tav>
                                            <p:tav tm="100000">
                                              <p:val>
                                                <p:strVal val="#ppt_x"/>
                                              </p:val>
                                            </p:tav>
                                          </p:tavLst>
                                        </p:anim>
                                        <p:anim calcmode="lin" valueType="num">
                                          <p:cBhvr additive="base">
                                            <p:cTn id="26" dur="500" fill="hold"/>
                                            <p:tgtEl>
                                              <p:spTgt spid="126"/>
                                            </p:tgtEl>
                                            <p:attrNameLst>
                                              <p:attrName>ppt_y</p:attrName>
                                            </p:attrNameLst>
                                          </p:cBhvr>
                                          <p:tavLst>
                                            <p:tav tm="0">
                                              <p:val>
                                                <p:strVal val="#ppt_y"/>
                                              </p:val>
                                            </p:tav>
                                            <p:tav tm="100000">
                                              <p:val>
                                                <p:strVal val="#ppt_y"/>
                                              </p:val>
                                            </p:tav>
                                          </p:tavLst>
                                        </p:anim>
                                      </p:childTnLst>
                                    </p:cTn>
                                  </p:par>
                                </p:childTnLst>
                              </p:cTn>
                            </p:par>
                            <p:par>
                              <p:cTn id="27" fill="hold">
                                <p:stCondLst>
                                  <p:cond delay="500"/>
                                </p:stCondLst>
                                <p:childTnLst>
                                  <p:par>
                                    <p:cTn id="28" presetID="12" presetClass="entr" presetSubtype="8" fill="hold" nodeType="afterEffect">
                                      <p:stCondLst>
                                        <p:cond delay="0"/>
                                      </p:stCondLst>
                                      <p:childTnLst>
                                        <p:set>
                                          <p:cBhvr>
                                            <p:cTn id="29" dur="1" fill="hold">
                                              <p:stCondLst>
                                                <p:cond delay="0"/>
                                              </p:stCondLst>
                                            </p:cTn>
                                            <p:tgtEl>
                                              <p:spTgt spid="117"/>
                                            </p:tgtEl>
                                            <p:attrNameLst>
                                              <p:attrName>style.visibility</p:attrName>
                                            </p:attrNameLst>
                                          </p:cBhvr>
                                          <p:to>
                                            <p:strVal val="visible"/>
                                          </p:to>
                                        </p:set>
                                        <p:animEffect transition="in" filter="slide(fromLeft)">
                                          <p:cBhvr>
                                            <p:cTn id="30" dur="500"/>
                                            <p:tgtEl>
                                              <p:spTgt spid="117"/>
                                            </p:tgtEl>
                                          </p:cBhvr>
                                        </p:animEffect>
                                      </p:childTnLst>
                                    </p:cTn>
                                  </p:par>
                                </p:childTnLst>
                              </p:cTn>
                            </p:par>
                            <p:par>
                              <p:cTn id="31" fill="hold">
                                <p:stCondLst>
                                  <p:cond delay="1000"/>
                                </p:stCondLst>
                                <p:childTnLst>
                                  <p:par>
                                    <p:cTn id="32" presetID="12" presetClass="entr" presetSubtype="8" fill="hold" nodeType="afterEffect">
                                      <p:stCondLst>
                                        <p:cond delay="0"/>
                                      </p:stCondLst>
                                      <p:childTnLst>
                                        <p:set>
                                          <p:cBhvr>
                                            <p:cTn id="33" dur="1" fill="hold">
                                              <p:stCondLst>
                                                <p:cond delay="0"/>
                                              </p:stCondLst>
                                            </p:cTn>
                                            <p:tgtEl>
                                              <p:spTgt spid="120"/>
                                            </p:tgtEl>
                                            <p:attrNameLst>
                                              <p:attrName>style.visibility</p:attrName>
                                            </p:attrNameLst>
                                          </p:cBhvr>
                                          <p:to>
                                            <p:strVal val="visible"/>
                                          </p:to>
                                        </p:set>
                                        <p:animEffect transition="in" filter="slide(fromLeft)">
                                          <p:cBhvr>
                                            <p:cTn id="34" dur="500"/>
                                            <p:tgtEl>
                                              <p:spTgt spid="120"/>
                                            </p:tgtEl>
                                          </p:cBhvr>
                                        </p:animEffect>
                                      </p:childTnLst>
                                    </p:cTn>
                                  </p:par>
                                </p:childTnLst>
                              </p:cTn>
                            </p:par>
                            <p:par>
                              <p:cTn id="35" fill="hold">
                                <p:stCondLst>
                                  <p:cond delay="1500"/>
                                </p:stCondLst>
                                <p:childTnLst>
                                  <p:par>
                                    <p:cTn id="36" presetID="12" presetClass="entr" presetSubtype="8" fill="hold" nodeType="afterEffect">
                                      <p:stCondLst>
                                        <p:cond delay="0"/>
                                      </p:stCondLst>
                                      <p:childTnLst>
                                        <p:set>
                                          <p:cBhvr>
                                            <p:cTn id="37" dur="1" fill="hold">
                                              <p:stCondLst>
                                                <p:cond delay="0"/>
                                              </p:stCondLst>
                                            </p:cTn>
                                            <p:tgtEl>
                                              <p:spTgt spid="123"/>
                                            </p:tgtEl>
                                            <p:attrNameLst>
                                              <p:attrName>style.visibility</p:attrName>
                                            </p:attrNameLst>
                                          </p:cBhvr>
                                          <p:to>
                                            <p:strVal val="visible"/>
                                          </p:to>
                                        </p:set>
                                        <p:animEffect transition="in" filter="slide(fromLeft)">
                                          <p:cBhvr>
                                            <p:cTn id="38" dur="500"/>
                                            <p:tgtEl>
                                              <p:spTgt spid="123"/>
                                            </p:tgtEl>
                                          </p:cBhvr>
                                        </p:animEffect>
                                      </p:childTnLst>
                                    </p:cTn>
                                  </p:par>
                                </p:childTnLst>
                              </p:cTn>
                            </p:par>
                            <p:par>
                              <p:cTn id="39" fill="hold">
                                <p:stCondLst>
                                  <p:cond delay="2000"/>
                                </p:stCondLst>
                                <p:childTnLst>
                                  <p:par>
                                    <p:cTn id="40" presetID="12" presetClass="entr" presetSubtype="8" fill="hold" nodeType="afterEffect">
                                      <p:stCondLst>
                                        <p:cond delay="0"/>
                                      </p:stCondLst>
                                      <p:childTnLst>
                                        <p:set>
                                          <p:cBhvr>
                                            <p:cTn id="41" dur="1" fill="hold">
                                              <p:stCondLst>
                                                <p:cond delay="0"/>
                                              </p:stCondLst>
                                            </p:cTn>
                                            <p:tgtEl>
                                              <p:spTgt spid="126"/>
                                            </p:tgtEl>
                                            <p:attrNameLst>
                                              <p:attrName>style.visibility</p:attrName>
                                            </p:attrNameLst>
                                          </p:cBhvr>
                                          <p:to>
                                            <p:strVal val="visible"/>
                                          </p:to>
                                        </p:set>
                                        <p:animEffect transition="in" filter="slide(fromLeft)">
                                          <p:cBhvr>
                                            <p:cTn id="42" dur="500"/>
                                            <p:tgtEl>
                                              <p:spTgt spid="126"/>
                                            </p:tgtEl>
                                          </p:cBhvr>
                                        </p:animEffect>
                                      </p:childTnLst>
                                    </p:cTn>
                                  </p:par>
                                </p:childTnLst>
                              </p:cTn>
                            </p:par>
                            <p:par>
                              <p:cTn id="43" fill="hold">
                                <p:stCondLst>
                                  <p:cond delay="2500"/>
                                </p:stCondLst>
                                <p:childTnLst>
                                  <p:par>
                                    <p:cTn id="44" presetID="47" presetClass="entr" presetSubtype="0" fill="hold" grpId="0" nodeType="afterEffect">
                                      <p:stCondLst>
                                        <p:cond delay="0"/>
                                      </p:stCondLst>
                                      <p:childTnLst>
                                        <p:set>
                                          <p:cBhvr>
                                            <p:cTn id="45" dur="1" fill="hold">
                                              <p:stCondLst>
                                                <p:cond delay="0"/>
                                              </p:stCondLst>
                                            </p:cTn>
                                            <p:tgtEl>
                                              <p:spTgt spid="109"/>
                                            </p:tgtEl>
                                            <p:attrNameLst>
                                              <p:attrName>style.visibility</p:attrName>
                                            </p:attrNameLst>
                                          </p:cBhvr>
                                          <p:to>
                                            <p:strVal val="visible"/>
                                          </p:to>
                                        </p:set>
                                        <p:animEffect transition="in" filter="fade">
                                          <p:cBhvr>
                                            <p:cTn id="46" dur="500"/>
                                            <p:tgtEl>
                                              <p:spTgt spid="109"/>
                                            </p:tgtEl>
                                          </p:cBhvr>
                                        </p:animEffect>
                                        <p:anim calcmode="lin" valueType="num">
                                          <p:cBhvr>
                                            <p:cTn id="47" dur="500" fill="hold"/>
                                            <p:tgtEl>
                                              <p:spTgt spid="109"/>
                                            </p:tgtEl>
                                            <p:attrNameLst>
                                              <p:attrName>ppt_x</p:attrName>
                                            </p:attrNameLst>
                                          </p:cBhvr>
                                          <p:tavLst>
                                            <p:tav tm="0">
                                              <p:val>
                                                <p:strVal val="#ppt_x"/>
                                              </p:val>
                                            </p:tav>
                                            <p:tav tm="100000">
                                              <p:val>
                                                <p:strVal val="#ppt_x"/>
                                              </p:val>
                                            </p:tav>
                                          </p:tavLst>
                                        </p:anim>
                                        <p:anim calcmode="lin" valueType="num">
                                          <p:cBhvr>
                                            <p:cTn id="48" dur="500" fill="hold"/>
                                            <p:tgtEl>
                                              <p:spTgt spid="109"/>
                                            </p:tgtEl>
                                            <p:attrNameLst>
                                              <p:attrName>ppt_y</p:attrName>
                                            </p:attrNameLst>
                                          </p:cBhvr>
                                          <p:tavLst>
                                            <p:tav tm="0">
                                              <p:val>
                                                <p:strVal val="#ppt_y-.1"/>
                                              </p:val>
                                            </p:tav>
                                            <p:tav tm="100000">
                                              <p:val>
                                                <p:strVal val="#ppt_y"/>
                                              </p:val>
                                            </p:tav>
                                          </p:tavLst>
                                        </p:anim>
                                      </p:childTnLst>
                                    </p:cTn>
                                  </p:par>
                                  <p:par>
                                    <p:cTn id="49" presetID="47" presetClass="entr" presetSubtype="0" fill="hold" grpId="0" nodeType="withEffect">
                                      <p:stCondLst>
                                        <p:cond delay="0"/>
                                      </p:stCondLst>
                                      <p:childTnLst>
                                        <p:set>
                                          <p:cBhvr>
                                            <p:cTn id="50" dur="1" fill="hold">
                                              <p:stCondLst>
                                                <p:cond delay="0"/>
                                              </p:stCondLst>
                                            </p:cTn>
                                            <p:tgtEl>
                                              <p:spTgt spid="110"/>
                                            </p:tgtEl>
                                            <p:attrNameLst>
                                              <p:attrName>style.visibility</p:attrName>
                                            </p:attrNameLst>
                                          </p:cBhvr>
                                          <p:to>
                                            <p:strVal val="visible"/>
                                          </p:to>
                                        </p:set>
                                        <p:animEffect transition="in" filter="fade">
                                          <p:cBhvr>
                                            <p:cTn id="51" dur="500"/>
                                            <p:tgtEl>
                                              <p:spTgt spid="110"/>
                                            </p:tgtEl>
                                          </p:cBhvr>
                                        </p:animEffect>
                                        <p:anim calcmode="lin" valueType="num">
                                          <p:cBhvr>
                                            <p:cTn id="52" dur="500" fill="hold"/>
                                            <p:tgtEl>
                                              <p:spTgt spid="110"/>
                                            </p:tgtEl>
                                            <p:attrNameLst>
                                              <p:attrName>ppt_x</p:attrName>
                                            </p:attrNameLst>
                                          </p:cBhvr>
                                          <p:tavLst>
                                            <p:tav tm="0">
                                              <p:val>
                                                <p:strVal val="#ppt_x"/>
                                              </p:val>
                                            </p:tav>
                                            <p:tav tm="100000">
                                              <p:val>
                                                <p:strVal val="#ppt_x"/>
                                              </p:val>
                                            </p:tav>
                                          </p:tavLst>
                                        </p:anim>
                                        <p:anim calcmode="lin" valueType="num">
                                          <p:cBhvr>
                                            <p:cTn id="53" dur="500" fill="hold"/>
                                            <p:tgtEl>
                                              <p:spTgt spid="110"/>
                                            </p:tgtEl>
                                            <p:attrNameLst>
                                              <p:attrName>ppt_y</p:attrName>
                                            </p:attrNameLst>
                                          </p:cBhvr>
                                          <p:tavLst>
                                            <p:tav tm="0">
                                              <p:val>
                                                <p:strVal val="#ppt_y-.1"/>
                                              </p:val>
                                            </p:tav>
                                            <p:tav tm="100000">
                                              <p:val>
                                                <p:strVal val="#ppt_y"/>
                                              </p:val>
                                            </p:tav>
                                          </p:tavLst>
                                        </p:anim>
                                      </p:childTnLst>
                                    </p:cTn>
                                  </p:par>
                                </p:childTnLst>
                              </p:cTn>
                            </p:par>
                            <p:par>
                              <p:cTn id="54" fill="hold">
                                <p:stCondLst>
                                  <p:cond delay="3000"/>
                                </p:stCondLst>
                                <p:childTnLst>
                                  <p:par>
                                    <p:cTn id="55" presetID="47" presetClass="entr" presetSubtype="0" fill="hold" grpId="0" nodeType="afterEffect">
                                      <p:stCondLst>
                                        <p:cond delay="0"/>
                                      </p:stCondLst>
                                      <p:childTnLst>
                                        <p:set>
                                          <p:cBhvr>
                                            <p:cTn id="56" dur="1" fill="hold">
                                              <p:stCondLst>
                                                <p:cond delay="0"/>
                                              </p:stCondLst>
                                            </p:cTn>
                                            <p:tgtEl>
                                              <p:spTgt spid="129"/>
                                            </p:tgtEl>
                                            <p:attrNameLst>
                                              <p:attrName>style.visibility</p:attrName>
                                            </p:attrNameLst>
                                          </p:cBhvr>
                                          <p:to>
                                            <p:strVal val="visible"/>
                                          </p:to>
                                        </p:set>
                                        <p:animEffect transition="in" filter="fade">
                                          <p:cBhvr>
                                            <p:cTn id="57" dur="500"/>
                                            <p:tgtEl>
                                              <p:spTgt spid="129"/>
                                            </p:tgtEl>
                                          </p:cBhvr>
                                        </p:animEffect>
                                        <p:anim calcmode="lin" valueType="num">
                                          <p:cBhvr>
                                            <p:cTn id="58" dur="500" fill="hold"/>
                                            <p:tgtEl>
                                              <p:spTgt spid="129"/>
                                            </p:tgtEl>
                                            <p:attrNameLst>
                                              <p:attrName>ppt_x</p:attrName>
                                            </p:attrNameLst>
                                          </p:cBhvr>
                                          <p:tavLst>
                                            <p:tav tm="0">
                                              <p:val>
                                                <p:strVal val="#ppt_x"/>
                                              </p:val>
                                            </p:tav>
                                            <p:tav tm="100000">
                                              <p:val>
                                                <p:strVal val="#ppt_x"/>
                                              </p:val>
                                            </p:tav>
                                          </p:tavLst>
                                        </p:anim>
                                        <p:anim calcmode="lin" valueType="num">
                                          <p:cBhvr>
                                            <p:cTn id="59" dur="500" fill="hold"/>
                                            <p:tgtEl>
                                              <p:spTgt spid="129"/>
                                            </p:tgtEl>
                                            <p:attrNameLst>
                                              <p:attrName>ppt_y</p:attrName>
                                            </p:attrNameLst>
                                          </p:cBhvr>
                                          <p:tavLst>
                                            <p:tav tm="0">
                                              <p:val>
                                                <p:strVal val="#ppt_y-.1"/>
                                              </p:val>
                                            </p:tav>
                                            <p:tav tm="100000">
                                              <p:val>
                                                <p:strVal val="#ppt_y"/>
                                              </p:val>
                                            </p:tav>
                                          </p:tavLst>
                                        </p:anim>
                                      </p:childTnLst>
                                    </p:cTn>
                                  </p:par>
                                </p:childTnLst>
                              </p:cTn>
                            </p:par>
                            <p:par>
                              <p:cTn id="60" fill="hold">
                                <p:stCondLst>
                                  <p:cond delay="3500"/>
                                </p:stCondLst>
                                <p:childTnLst>
                                  <p:par>
                                    <p:cTn id="61" presetID="47" presetClass="entr" presetSubtype="0" fill="hold" grpId="0" nodeType="afterEffect">
                                      <p:stCondLst>
                                        <p:cond delay="0"/>
                                      </p:stCondLst>
                                      <p:childTnLst>
                                        <p:set>
                                          <p:cBhvr>
                                            <p:cTn id="62" dur="1" fill="hold">
                                              <p:stCondLst>
                                                <p:cond delay="0"/>
                                              </p:stCondLst>
                                            </p:cTn>
                                            <p:tgtEl>
                                              <p:spTgt spid="111"/>
                                            </p:tgtEl>
                                            <p:attrNameLst>
                                              <p:attrName>style.visibility</p:attrName>
                                            </p:attrNameLst>
                                          </p:cBhvr>
                                          <p:to>
                                            <p:strVal val="visible"/>
                                          </p:to>
                                        </p:set>
                                        <p:animEffect transition="in" filter="fade">
                                          <p:cBhvr>
                                            <p:cTn id="63" dur="500"/>
                                            <p:tgtEl>
                                              <p:spTgt spid="111"/>
                                            </p:tgtEl>
                                          </p:cBhvr>
                                        </p:animEffect>
                                        <p:anim calcmode="lin" valueType="num">
                                          <p:cBhvr>
                                            <p:cTn id="64" dur="500" fill="hold"/>
                                            <p:tgtEl>
                                              <p:spTgt spid="111"/>
                                            </p:tgtEl>
                                            <p:attrNameLst>
                                              <p:attrName>ppt_x</p:attrName>
                                            </p:attrNameLst>
                                          </p:cBhvr>
                                          <p:tavLst>
                                            <p:tav tm="0">
                                              <p:val>
                                                <p:strVal val="#ppt_x"/>
                                              </p:val>
                                            </p:tav>
                                            <p:tav tm="100000">
                                              <p:val>
                                                <p:strVal val="#ppt_x"/>
                                              </p:val>
                                            </p:tav>
                                          </p:tavLst>
                                        </p:anim>
                                        <p:anim calcmode="lin" valueType="num">
                                          <p:cBhvr>
                                            <p:cTn id="65" dur="500" fill="hold"/>
                                            <p:tgtEl>
                                              <p:spTgt spid="111"/>
                                            </p:tgtEl>
                                            <p:attrNameLst>
                                              <p:attrName>ppt_y</p:attrName>
                                            </p:attrNameLst>
                                          </p:cBhvr>
                                          <p:tavLst>
                                            <p:tav tm="0">
                                              <p:val>
                                                <p:strVal val="#ppt_y-.1"/>
                                              </p:val>
                                            </p:tav>
                                            <p:tav tm="100000">
                                              <p:val>
                                                <p:strVal val="#ppt_y"/>
                                              </p:val>
                                            </p:tav>
                                          </p:tavLst>
                                        </p:anim>
                                      </p:childTnLst>
                                    </p:cTn>
                                  </p:par>
                                  <p:par>
                                    <p:cTn id="66" presetID="47" presetClass="entr" presetSubtype="0" fill="hold" nodeType="withEffect">
                                      <p:stCondLst>
                                        <p:cond delay="0"/>
                                      </p:stCondLst>
                                      <p:childTnLst>
                                        <p:set>
                                          <p:cBhvr>
                                            <p:cTn id="67" dur="1" fill="hold">
                                              <p:stCondLst>
                                                <p:cond delay="0"/>
                                              </p:stCondLst>
                                            </p:cTn>
                                            <p:tgtEl>
                                              <p:spTgt spid="112"/>
                                            </p:tgtEl>
                                            <p:attrNameLst>
                                              <p:attrName>style.visibility</p:attrName>
                                            </p:attrNameLst>
                                          </p:cBhvr>
                                          <p:to>
                                            <p:strVal val="visible"/>
                                          </p:to>
                                        </p:set>
                                        <p:animEffect transition="in" filter="fade">
                                          <p:cBhvr>
                                            <p:cTn id="68" dur="500"/>
                                            <p:tgtEl>
                                              <p:spTgt spid="112"/>
                                            </p:tgtEl>
                                          </p:cBhvr>
                                        </p:animEffect>
                                        <p:anim calcmode="lin" valueType="num">
                                          <p:cBhvr>
                                            <p:cTn id="69" dur="500" fill="hold"/>
                                            <p:tgtEl>
                                              <p:spTgt spid="112"/>
                                            </p:tgtEl>
                                            <p:attrNameLst>
                                              <p:attrName>ppt_x</p:attrName>
                                            </p:attrNameLst>
                                          </p:cBhvr>
                                          <p:tavLst>
                                            <p:tav tm="0">
                                              <p:val>
                                                <p:strVal val="#ppt_x"/>
                                              </p:val>
                                            </p:tav>
                                            <p:tav tm="100000">
                                              <p:val>
                                                <p:strVal val="#ppt_x"/>
                                              </p:val>
                                            </p:tav>
                                          </p:tavLst>
                                        </p:anim>
                                        <p:anim calcmode="lin" valueType="num">
                                          <p:cBhvr>
                                            <p:cTn id="70" dur="500" fill="hold"/>
                                            <p:tgtEl>
                                              <p:spTgt spid="112"/>
                                            </p:tgtEl>
                                            <p:attrNameLst>
                                              <p:attrName>ppt_y</p:attrName>
                                            </p:attrNameLst>
                                          </p:cBhvr>
                                          <p:tavLst>
                                            <p:tav tm="0">
                                              <p:val>
                                                <p:strVal val="#ppt_y-.1"/>
                                              </p:val>
                                            </p:tav>
                                            <p:tav tm="100000">
                                              <p:val>
                                                <p:strVal val="#ppt_y"/>
                                              </p:val>
                                            </p:tav>
                                          </p:tavLst>
                                        </p:anim>
                                      </p:childTnLst>
                                    </p:cTn>
                                  </p:par>
                                </p:childTnLst>
                              </p:cTn>
                            </p:par>
                            <p:par>
                              <p:cTn id="71" fill="hold">
                                <p:stCondLst>
                                  <p:cond delay="4000"/>
                                </p:stCondLst>
                                <p:childTnLst>
                                  <p:par>
                                    <p:cTn id="72" presetID="47" presetClass="entr" presetSubtype="0" fill="hold" grpId="0" nodeType="afterEffect">
                                      <p:stCondLst>
                                        <p:cond delay="0"/>
                                      </p:stCondLst>
                                      <p:childTnLst>
                                        <p:set>
                                          <p:cBhvr>
                                            <p:cTn id="73" dur="1" fill="hold">
                                              <p:stCondLst>
                                                <p:cond delay="0"/>
                                              </p:stCondLst>
                                            </p:cTn>
                                            <p:tgtEl>
                                              <p:spTgt spid="130"/>
                                            </p:tgtEl>
                                            <p:attrNameLst>
                                              <p:attrName>style.visibility</p:attrName>
                                            </p:attrNameLst>
                                          </p:cBhvr>
                                          <p:to>
                                            <p:strVal val="visible"/>
                                          </p:to>
                                        </p:set>
                                        <p:animEffect transition="in" filter="fade">
                                          <p:cBhvr>
                                            <p:cTn id="74" dur="500"/>
                                            <p:tgtEl>
                                              <p:spTgt spid="130"/>
                                            </p:tgtEl>
                                          </p:cBhvr>
                                        </p:animEffect>
                                        <p:anim calcmode="lin" valueType="num">
                                          <p:cBhvr>
                                            <p:cTn id="75" dur="500" fill="hold"/>
                                            <p:tgtEl>
                                              <p:spTgt spid="130"/>
                                            </p:tgtEl>
                                            <p:attrNameLst>
                                              <p:attrName>ppt_x</p:attrName>
                                            </p:attrNameLst>
                                          </p:cBhvr>
                                          <p:tavLst>
                                            <p:tav tm="0">
                                              <p:val>
                                                <p:strVal val="#ppt_x"/>
                                              </p:val>
                                            </p:tav>
                                            <p:tav tm="100000">
                                              <p:val>
                                                <p:strVal val="#ppt_x"/>
                                              </p:val>
                                            </p:tav>
                                          </p:tavLst>
                                        </p:anim>
                                        <p:anim calcmode="lin" valueType="num">
                                          <p:cBhvr>
                                            <p:cTn id="76" dur="500" fill="hold"/>
                                            <p:tgtEl>
                                              <p:spTgt spid="130"/>
                                            </p:tgtEl>
                                            <p:attrNameLst>
                                              <p:attrName>ppt_y</p:attrName>
                                            </p:attrNameLst>
                                          </p:cBhvr>
                                          <p:tavLst>
                                            <p:tav tm="0">
                                              <p:val>
                                                <p:strVal val="#ppt_y-.1"/>
                                              </p:val>
                                            </p:tav>
                                            <p:tav tm="100000">
                                              <p:val>
                                                <p:strVal val="#ppt_y"/>
                                              </p:val>
                                            </p:tav>
                                          </p:tavLst>
                                        </p:anim>
                                      </p:childTnLst>
                                    </p:cTn>
                                  </p:par>
                                </p:childTnLst>
                              </p:cTn>
                            </p:par>
                            <p:par>
                              <p:cTn id="77" fill="hold">
                                <p:stCondLst>
                                  <p:cond delay="4500"/>
                                </p:stCondLst>
                                <p:childTnLst>
                                  <p:par>
                                    <p:cTn id="78" presetID="47" presetClass="entr" presetSubtype="0" fill="hold" grpId="0" nodeType="afterEffect">
                                      <p:stCondLst>
                                        <p:cond delay="0"/>
                                      </p:stCondLst>
                                      <p:childTnLst>
                                        <p:set>
                                          <p:cBhvr>
                                            <p:cTn id="79" dur="1" fill="hold">
                                              <p:stCondLst>
                                                <p:cond delay="0"/>
                                              </p:stCondLst>
                                            </p:cTn>
                                            <p:tgtEl>
                                              <p:spTgt spid="113"/>
                                            </p:tgtEl>
                                            <p:attrNameLst>
                                              <p:attrName>style.visibility</p:attrName>
                                            </p:attrNameLst>
                                          </p:cBhvr>
                                          <p:to>
                                            <p:strVal val="visible"/>
                                          </p:to>
                                        </p:set>
                                        <p:animEffect transition="in" filter="fade">
                                          <p:cBhvr>
                                            <p:cTn id="80" dur="500"/>
                                            <p:tgtEl>
                                              <p:spTgt spid="113"/>
                                            </p:tgtEl>
                                          </p:cBhvr>
                                        </p:animEffect>
                                        <p:anim calcmode="lin" valueType="num">
                                          <p:cBhvr>
                                            <p:cTn id="81" dur="500" fill="hold"/>
                                            <p:tgtEl>
                                              <p:spTgt spid="113"/>
                                            </p:tgtEl>
                                            <p:attrNameLst>
                                              <p:attrName>ppt_x</p:attrName>
                                            </p:attrNameLst>
                                          </p:cBhvr>
                                          <p:tavLst>
                                            <p:tav tm="0">
                                              <p:val>
                                                <p:strVal val="#ppt_x"/>
                                              </p:val>
                                            </p:tav>
                                            <p:tav tm="100000">
                                              <p:val>
                                                <p:strVal val="#ppt_x"/>
                                              </p:val>
                                            </p:tav>
                                          </p:tavLst>
                                        </p:anim>
                                        <p:anim calcmode="lin" valueType="num">
                                          <p:cBhvr>
                                            <p:cTn id="82" dur="500" fill="hold"/>
                                            <p:tgtEl>
                                              <p:spTgt spid="113"/>
                                            </p:tgtEl>
                                            <p:attrNameLst>
                                              <p:attrName>ppt_y</p:attrName>
                                            </p:attrNameLst>
                                          </p:cBhvr>
                                          <p:tavLst>
                                            <p:tav tm="0">
                                              <p:val>
                                                <p:strVal val="#ppt_y-.1"/>
                                              </p:val>
                                            </p:tav>
                                            <p:tav tm="100000">
                                              <p:val>
                                                <p:strVal val="#ppt_y"/>
                                              </p:val>
                                            </p:tav>
                                          </p:tavLst>
                                        </p:anim>
                                      </p:childTnLst>
                                    </p:cTn>
                                  </p:par>
                                  <p:par>
                                    <p:cTn id="83" presetID="47" presetClass="entr" presetSubtype="0" fill="hold" nodeType="withEffect">
                                      <p:stCondLst>
                                        <p:cond delay="0"/>
                                      </p:stCondLst>
                                      <p:childTnLst>
                                        <p:set>
                                          <p:cBhvr>
                                            <p:cTn id="84" dur="1" fill="hold">
                                              <p:stCondLst>
                                                <p:cond delay="0"/>
                                              </p:stCondLst>
                                            </p:cTn>
                                            <p:tgtEl>
                                              <p:spTgt spid="114"/>
                                            </p:tgtEl>
                                            <p:attrNameLst>
                                              <p:attrName>style.visibility</p:attrName>
                                            </p:attrNameLst>
                                          </p:cBhvr>
                                          <p:to>
                                            <p:strVal val="visible"/>
                                          </p:to>
                                        </p:set>
                                        <p:animEffect transition="in" filter="fade">
                                          <p:cBhvr>
                                            <p:cTn id="85" dur="500"/>
                                            <p:tgtEl>
                                              <p:spTgt spid="114"/>
                                            </p:tgtEl>
                                          </p:cBhvr>
                                        </p:animEffect>
                                        <p:anim calcmode="lin" valueType="num">
                                          <p:cBhvr>
                                            <p:cTn id="86" dur="500" fill="hold"/>
                                            <p:tgtEl>
                                              <p:spTgt spid="114"/>
                                            </p:tgtEl>
                                            <p:attrNameLst>
                                              <p:attrName>ppt_x</p:attrName>
                                            </p:attrNameLst>
                                          </p:cBhvr>
                                          <p:tavLst>
                                            <p:tav tm="0">
                                              <p:val>
                                                <p:strVal val="#ppt_x"/>
                                              </p:val>
                                            </p:tav>
                                            <p:tav tm="100000">
                                              <p:val>
                                                <p:strVal val="#ppt_x"/>
                                              </p:val>
                                            </p:tav>
                                          </p:tavLst>
                                        </p:anim>
                                        <p:anim calcmode="lin" valueType="num">
                                          <p:cBhvr>
                                            <p:cTn id="87" dur="500" fill="hold"/>
                                            <p:tgtEl>
                                              <p:spTgt spid="114"/>
                                            </p:tgtEl>
                                            <p:attrNameLst>
                                              <p:attrName>ppt_y</p:attrName>
                                            </p:attrNameLst>
                                          </p:cBhvr>
                                          <p:tavLst>
                                            <p:tav tm="0">
                                              <p:val>
                                                <p:strVal val="#ppt_y-.1"/>
                                              </p:val>
                                            </p:tav>
                                            <p:tav tm="100000">
                                              <p:val>
                                                <p:strVal val="#ppt_y"/>
                                              </p:val>
                                            </p:tav>
                                          </p:tavLst>
                                        </p:anim>
                                      </p:childTnLst>
                                    </p:cTn>
                                  </p:par>
                                </p:childTnLst>
                              </p:cTn>
                            </p:par>
                            <p:par>
                              <p:cTn id="88" fill="hold">
                                <p:stCondLst>
                                  <p:cond delay="5000"/>
                                </p:stCondLst>
                                <p:childTnLst>
                                  <p:par>
                                    <p:cTn id="89" presetID="47" presetClass="entr" presetSubtype="0" fill="hold" grpId="0" nodeType="afterEffect">
                                      <p:stCondLst>
                                        <p:cond delay="0"/>
                                      </p:stCondLst>
                                      <p:childTnLst>
                                        <p:set>
                                          <p:cBhvr>
                                            <p:cTn id="90" dur="1" fill="hold">
                                              <p:stCondLst>
                                                <p:cond delay="0"/>
                                              </p:stCondLst>
                                            </p:cTn>
                                            <p:tgtEl>
                                              <p:spTgt spid="131"/>
                                            </p:tgtEl>
                                            <p:attrNameLst>
                                              <p:attrName>style.visibility</p:attrName>
                                            </p:attrNameLst>
                                          </p:cBhvr>
                                          <p:to>
                                            <p:strVal val="visible"/>
                                          </p:to>
                                        </p:set>
                                        <p:animEffect transition="in" filter="fade">
                                          <p:cBhvr>
                                            <p:cTn id="91" dur="500"/>
                                            <p:tgtEl>
                                              <p:spTgt spid="131"/>
                                            </p:tgtEl>
                                          </p:cBhvr>
                                        </p:animEffect>
                                        <p:anim calcmode="lin" valueType="num">
                                          <p:cBhvr>
                                            <p:cTn id="92" dur="500" fill="hold"/>
                                            <p:tgtEl>
                                              <p:spTgt spid="131"/>
                                            </p:tgtEl>
                                            <p:attrNameLst>
                                              <p:attrName>ppt_x</p:attrName>
                                            </p:attrNameLst>
                                          </p:cBhvr>
                                          <p:tavLst>
                                            <p:tav tm="0">
                                              <p:val>
                                                <p:strVal val="#ppt_x"/>
                                              </p:val>
                                            </p:tav>
                                            <p:tav tm="100000">
                                              <p:val>
                                                <p:strVal val="#ppt_x"/>
                                              </p:val>
                                            </p:tav>
                                          </p:tavLst>
                                        </p:anim>
                                        <p:anim calcmode="lin" valueType="num">
                                          <p:cBhvr>
                                            <p:cTn id="93" dur="500" fill="hold"/>
                                            <p:tgtEl>
                                              <p:spTgt spid="131"/>
                                            </p:tgtEl>
                                            <p:attrNameLst>
                                              <p:attrName>ppt_y</p:attrName>
                                            </p:attrNameLst>
                                          </p:cBhvr>
                                          <p:tavLst>
                                            <p:tav tm="0">
                                              <p:val>
                                                <p:strVal val="#ppt_y-.1"/>
                                              </p:val>
                                            </p:tav>
                                            <p:tav tm="100000">
                                              <p:val>
                                                <p:strVal val="#ppt_y"/>
                                              </p:val>
                                            </p:tav>
                                          </p:tavLst>
                                        </p:anim>
                                      </p:childTnLst>
                                    </p:cTn>
                                  </p:par>
                                </p:childTnLst>
                              </p:cTn>
                            </p:par>
                            <p:par>
                              <p:cTn id="94" fill="hold">
                                <p:stCondLst>
                                  <p:cond delay="5500"/>
                                </p:stCondLst>
                                <p:childTnLst>
                                  <p:par>
                                    <p:cTn id="95" presetID="47" presetClass="entr" presetSubtype="0" fill="hold" grpId="0" nodeType="afterEffect">
                                      <p:stCondLst>
                                        <p:cond delay="0"/>
                                      </p:stCondLst>
                                      <p:childTnLst>
                                        <p:set>
                                          <p:cBhvr>
                                            <p:cTn id="96" dur="1" fill="hold">
                                              <p:stCondLst>
                                                <p:cond delay="0"/>
                                              </p:stCondLst>
                                            </p:cTn>
                                            <p:tgtEl>
                                              <p:spTgt spid="115"/>
                                            </p:tgtEl>
                                            <p:attrNameLst>
                                              <p:attrName>style.visibility</p:attrName>
                                            </p:attrNameLst>
                                          </p:cBhvr>
                                          <p:to>
                                            <p:strVal val="visible"/>
                                          </p:to>
                                        </p:set>
                                        <p:animEffect transition="in" filter="fade">
                                          <p:cBhvr>
                                            <p:cTn id="97" dur="500"/>
                                            <p:tgtEl>
                                              <p:spTgt spid="115"/>
                                            </p:tgtEl>
                                          </p:cBhvr>
                                        </p:animEffect>
                                        <p:anim calcmode="lin" valueType="num">
                                          <p:cBhvr>
                                            <p:cTn id="98" dur="500" fill="hold"/>
                                            <p:tgtEl>
                                              <p:spTgt spid="115"/>
                                            </p:tgtEl>
                                            <p:attrNameLst>
                                              <p:attrName>ppt_x</p:attrName>
                                            </p:attrNameLst>
                                          </p:cBhvr>
                                          <p:tavLst>
                                            <p:tav tm="0">
                                              <p:val>
                                                <p:strVal val="#ppt_x"/>
                                              </p:val>
                                            </p:tav>
                                            <p:tav tm="100000">
                                              <p:val>
                                                <p:strVal val="#ppt_x"/>
                                              </p:val>
                                            </p:tav>
                                          </p:tavLst>
                                        </p:anim>
                                        <p:anim calcmode="lin" valueType="num">
                                          <p:cBhvr>
                                            <p:cTn id="99" dur="500" fill="hold"/>
                                            <p:tgtEl>
                                              <p:spTgt spid="115"/>
                                            </p:tgtEl>
                                            <p:attrNameLst>
                                              <p:attrName>ppt_y</p:attrName>
                                            </p:attrNameLst>
                                          </p:cBhvr>
                                          <p:tavLst>
                                            <p:tav tm="0">
                                              <p:val>
                                                <p:strVal val="#ppt_y-.1"/>
                                              </p:val>
                                            </p:tav>
                                            <p:tav tm="100000">
                                              <p:val>
                                                <p:strVal val="#ppt_y"/>
                                              </p:val>
                                            </p:tav>
                                          </p:tavLst>
                                        </p:anim>
                                      </p:childTnLst>
                                    </p:cTn>
                                  </p:par>
                                  <p:par>
                                    <p:cTn id="100" presetID="47" presetClass="entr" presetSubtype="0" fill="hold" nodeType="withEffect">
                                      <p:stCondLst>
                                        <p:cond delay="0"/>
                                      </p:stCondLst>
                                      <p:childTnLst>
                                        <p:set>
                                          <p:cBhvr>
                                            <p:cTn id="101" dur="1" fill="hold">
                                              <p:stCondLst>
                                                <p:cond delay="0"/>
                                              </p:stCondLst>
                                            </p:cTn>
                                            <p:tgtEl>
                                              <p:spTgt spid="116"/>
                                            </p:tgtEl>
                                            <p:attrNameLst>
                                              <p:attrName>style.visibility</p:attrName>
                                            </p:attrNameLst>
                                          </p:cBhvr>
                                          <p:to>
                                            <p:strVal val="visible"/>
                                          </p:to>
                                        </p:set>
                                        <p:animEffect transition="in" filter="fade">
                                          <p:cBhvr>
                                            <p:cTn id="102" dur="500"/>
                                            <p:tgtEl>
                                              <p:spTgt spid="116"/>
                                            </p:tgtEl>
                                          </p:cBhvr>
                                        </p:animEffect>
                                        <p:anim calcmode="lin" valueType="num">
                                          <p:cBhvr>
                                            <p:cTn id="103" dur="500" fill="hold"/>
                                            <p:tgtEl>
                                              <p:spTgt spid="116"/>
                                            </p:tgtEl>
                                            <p:attrNameLst>
                                              <p:attrName>ppt_x</p:attrName>
                                            </p:attrNameLst>
                                          </p:cBhvr>
                                          <p:tavLst>
                                            <p:tav tm="0">
                                              <p:val>
                                                <p:strVal val="#ppt_x"/>
                                              </p:val>
                                            </p:tav>
                                            <p:tav tm="100000">
                                              <p:val>
                                                <p:strVal val="#ppt_x"/>
                                              </p:val>
                                            </p:tav>
                                          </p:tavLst>
                                        </p:anim>
                                        <p:anim calcmode="lin" valueType="num">
                                          <p:cBhvr>
                                            <p:cTn id="104" dur="500" fill="hold"/>
                                            <p:tgtEl>
                                              <p:spTgt spid="116"/>
                                            </p:tgtEl>
                                            <p:attrNameLst>
                                              <p:attrName>ppt_y</p:attrName>
                                            </p:attrNameLst>
                                          </p:cBhvr>
                                          <p:tavLst>
                                            <p:tav tm="0">
                                              <p:val>
                                                <p:strVal val="#ppt_y-.1"/>
                                              </p:val>
                                            </p:tav>
                                            <p:tav tm="100000">
                                              <p:val>
                                                <p:strVal val="#ppt_y"/>
                                              </p:val>
                                            </p:tav>
                                          </p:tavLst>
                                        </p:anim>
                                      </p:childTnLst>
                                    </p:cTn>
                                  </p:par>
                                </p:childTnLst>
                              </p:cTn>
                            </p:par>
                            <p:par>
                              <p:cTn id="105" fill="hold">
                                <p:stCondLst>
                                  <p:cond delay="6000"/>
                                </p:stCondLst>
                                <p:childTnLst>
                                  <p:par>
                                    <p:cTn id="106" presetID="47" presetClass="entr" presetSubtype="0" fill="hold" grpId="0" nodeType="afterEffect">
                                      <p:stCondLst>
                                        <p:cond delay="0"/>
                                      </p:stCondLst>
                                      <p:childTnLst>
                                        <p:set>
                                          <p:cBhvr>
                                            <p:cTn id="107" dur="1" fill="hold">
                                              <p:stCondLst>
                                                <p:cond delay="0"/>
                                              </p:stCondLst>
                                            </p:cTn>
                                            <p:tgtEl>
                                              <p:spTgt spid="132"/>
                                            </p:tgtEl>
                                            <p:attrNameLst>
                                              <p:attrName>style.visibility</p:attrName>
                                            </p:attrNameLst>
                                          </p:cBhvr>
                                          <p:to>
                                            <p:strVal val="visible"/>
                                          </p:to>
                                        </p:set>
                                        <p:animEffect transition="in" filter="fade">
                                          <p:cBhvr>
                                            <p:cTn id="108" dur="500"/>
                                            <p:tgtEl>
                                              <p:spTgt spid="132"/>
                                            </p:tgtEl>
                                          </p:cBhvr>
                                        </p:animEffect>
                                        <p:anim calcmode="lin" valueType="num">
                                          <p:cBhvr>
                                            <p:cTn id="109" dur="500" fill="hold"/>
                                            <p:tgtEl>
                                              <p:spTgt spid="132"/>
                                            </p:tgtEl>
                                            <p:attrNameLst>
                                              <p:attrName>ppt_x</p:attrName>
                                            </p:attrNameLst>
                                          </p:cBhvr>
                                          <p:tavLst>
                                            <p:tav tm="0">
                                              <p:val>
                                                <p:strVal val="#ppt_x"/>
                                              </p:val>
                                            </p:tav>
                                            <p:tav tm="100000">
                                              <p:val>
                                                <p:strVal val="#ppt_x"/>
                                              </p:val>
                                            </p:tav>
                                          </p:tavLst>
                                        </p:anim>
                                        <p:anim calcmode="lin" valueType="num">
                                          <p:cBhvr>
                                            <p:cTn id="110" dur="500" fill="hold"/>
                                            <p:tgtEl>
                                              <p:spTgt spid="1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109" grpId="0" animBg="1"/>
          <p:bldP spid="110" grpId="0" animBg="1"/>
          <p:bldP spid="111" grpId="0" animBg="1"/>
          <p:bldP spid="113" grpId="0" animBg="1"/>
          <p:bldP spid="115" grpId="0" animBg="1"/>
          <p:bldP spid="129" grpId="0"/>
          <p:bldP spid="130" grpId="0"/>
          <p:bldP spid="131" grpId="0"/>
          <p:bldP spid="13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0-#ppt_w/2"/>
                                              </p:val>
                                            </p:tav>
                                            <p:tav tm="100000">
                                              <p:val>
                                                <p:strVal val="#ppt_x"/>
                                              </p:val>
                                            </p:tav>
                                          </p:tavLst>
                                        </p:anim>
                                        <p:anim calcmode="lin" valueType="num">
                                          <p:cBhvr additive="base">
                                            <p:cTn id="8" dur="500" fill="hold"/>
                                            <p:tgtEl>
                                              <p:spTgt spid="2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117"/>
                                            </p:tgtEl>
                                            <p:attrNameLst>
                                              <p:attrName>style.visibility</p:attrName>
                                            </p:attrNameLst>
                                          </p:cBhvr>
                                          <p:to>
                                            <p:strVal val="visible"/>
                                          </p:to>
                                        </p:set>
                                        <p:anim calcmode="lin" valueType="num">
                                          <p:cBhvr additive="base">
                                            <p:cTn id="13" dur="500" fill="hold"/>
                                            <p:tgtEl>
                                              <p:spTgt spid="117"/>
                                            </p:tgtEl>
                                            <p:attrNameLst>
                                              <p:attrName>ppt_x</p:attrName>
                                            </p:attrNameLst>
                                          </p:cBhvr>
                                          <p:tavLst>
                                            <p:tav tm="0">
                                              <p:val>
                                                <p:strVal val="0-#ppt_w/2"/>
                                              </p:val>
                                            </p:tav>
                                            <p:tav tm="100000">
                                              <p:val>
                                                <p:strVal val="#ppt_x"/>
                                              </p:val>
                                            </p:tav>
                                          </p:tavLst>
                                        </p:anim>
                                        <p:anim calcmode="lin" valueType="num">
                                          <p:cBhvr additive="base">
                                            <p:cTn id="14" dur="500" fill="hold"/>
                                            <p:tgtEl>
                                              <p:spTgt spid="117"/>
                                            </p:tgtEl>
                                            <p:attrNameLst>
                                              <p:attrName>ppt_y</p:attrName>
                                            </p:attrNameLst>
                                          </p:cBhvr>
                                          <p:tavLst>
                                            <p:tav tm="0">
                                              <p:val>
                                                <p:strVal val="#ppt_y"/>
                                              </p:val>
                                            </p:tav>
                                            <p:tav tm="100000">
                                              <p:val>
                                                <p:strVal val="#ppt_y"/>
                                              </p:val>
                                            </p:tav>
                                          </p:tavLst>
                                        </p:anim>
                                      </p:childTnLst>
                                    </p:cTn>
                                  </p:par>
                                  <p:par>
                                    <p:cTn id="15" presetID="2" presetClass="entr" presetSubtype="8" fill="hold" nodeType="withEffect">
                                      <p:stCondLst>
                                        <p:cond delay="0"/>
                                      </p:stCondLst>
                                      <p:childTnLst>
                                        <p:set>
                                          <p:cBhvr>
                                            <p:cTn id="16" dur="1" fill="hold">
                                              <p:stCondLst>
                                                <p:cond delay="0"/>
                                              </p:stCondLst>
                                            </p:cTn>
                                            <p:tgtEl>
                                              <p:spTgt spid="120"/>
                                            </p:tgtEl>
                                            <p:attrNameLst>
                                              <p:attrName>style.visibility</p:attrName>
                                            </p:attrNameLst>
                                          </p:cBhvr>
                                          <p:to>
                                            <p:strVal val="visible"/>
                                          </p:to>
                                        </p:set>
                                        <p:anim calcmode="lin" valueType="num">
                                          <p:cBhvr additive="base">
                                            <p:cTn id="17" dur="500" fill="hold"/>
                                            <p:tgtEl>
                                              <p:spTgt spid="120"/>
                                            </p:tgtEl>
                                            <p:attrNameLst>
                                              <p:attrName>ppt_x</p:attrName>
                                            </p:attrNameLst>
                                          </p:cBhvr>
                                          <p:tavLst>
                                            <p:tav tm="0">
                                              <p:val>
                                                <p:strVal val="0-#ppt_w/2"/>
                                              </p:val>
                                            </p:tav>
                                            <p:tav tm="100000">
                                              <p:val>
                                                <p:strVal val="#ppt_x"/>
                                              </p:val>
                                            </p:tav>
                                          </p:tavLst>
                                        </p:anim>
                                        <p:anim calcmode="lin" valueType="num">
                                          <p:cBhvr additive="base">
                                            <p:cTn id="18" dur="500" fill="hold"/>
                                            <p:tgtEl>
                                              <p:spTgt spid="120"/>
                                            </p:tgtEl>
                                            <p:attrNameLst>
                                              <p:attrName>ppt_y</p:attrName>
                                            </p:attrNameLst>
                                          </p:cBhvr>
                                          <p:tavLst>
                                            <p:tav tm="0">
                                              <p:val>
                                                <p:strVal val="#ppt_y"/>
                                              </p:val>
                                            </p:tav>
                                            <p:tav tm="100000">
                                              <p:val>
                                                <p:strVal val="#ppt_y"/>
                                              </p:val>
                                            </p:tav>
                                          </p:tavLst>
                                        </p:anim>
                                      </p:childTnLst>
                                    </p:cTn>
                                  </p:par>
                                  <p:par>
                                    <p:cTn id="19" presetID="2" presetClass="entr" presetSubtype="8" fill="hold" nodeType="withEffect">
                                      <p:stCondLst>
                                        <p:cond delay="0"/>
                                      </p:stCondLst>
                                      <p:childTnLst>
                                        <p:set>
                                          <p:cBhvr>
                                            <p:cTn id="20" dur="1" fill="hold">
                                              <p:stCondLst>
                                                <p:cond delay="0"/>
                                              </p:stCondLst>
                                            </p:cTn>
                                            <p:tgtEl>
                                              <p:spTgt spid="123"/>
                                            </p:tgtEl>
                                            <p:attrNameLst>
                                              <p:attrName>style.visibility</p:attrName>
                                            </p:attrNameLst>
                                          </p:cBhvr>
                                          <p:to>
                                            <p:strVal val="visible"/>
                                          </p:to>
                                        </p:set>
                                        <p:anim calcmode="lin" valueType="num">
                                          <p:cBhvr additive="base">
                                            <p:cTn id="21" dur="500" fill="hold"/>
                                            <p:tgtEl>
                                              <p:spTgt spid="123"/>
                                            </p:tgtEl>
                                            <p:attrNameLst>
                                              <p:attrName>ppt_x</p:attrName>
                                            </p:attrNameLst>
                                          </p:cBhvr>
                                          <p:tavLst>
                                            <p:tav tm="0">
                                              <p:val>
                                                <p:strVal val="0-#ppt_w/2"/>
                                              </p:val>
                                            </p:tav>
                                            <p:tav tm="100000">
                                              <p:val>
                                                <p:strVal val="#ppt_x"/>
                                              </p:val>
                                            </p:tav>
                                          </p:tavLst>
                                        </p:anim>
                                        <p:anim calcmode="lin" valueType="num">
                                          <p:cBhvr additive="base">
                                            <p:cTn id="22" dur="500" fill="hold"/>
                                            <p:tgtEl>
                                              <p:spTgt spid="123"/>
                                            </p:tgtEl>
                                            <p:attrNameLst>
                                              <p:attrName>ppt_y</p:attrName>
                                            </p:attrNameLst>
                                          </p:cBhvr>
                                          <p:tavLst>
                                            <p:tav tm="0">
                                              <p:val>
                                                <p:strVal val="#ppt_y"/>
                                              </p:val>
                                            </p:tav>
                                            <p:tav tm="100000">
                                              <p:val>
                                                <p:strVal val="#ppt_y"/>
                                              </p:val>
                                            </p:tav>
                                          </p:tavLst>
                                        </p:anim>
                                      </p:childTnLst>
                                    </p:cTn>
                                  </p:par>
                                  <p:par>
                                    <p:cTn id="23" presetID="2" presetClass="entr" presetSubtype="8" fill="hold" nodeType="withEffect">
                                      <p:stCondLst>
                                        <p:cond delay="0"/>
                                      </p:stCondLst>
                                      <p:childTnLst>
                                        <p:set>
                                          <p:cBhvr>
                                            <p:cTn id="24" dur="1" fill="hold">
                                              <p:stCondLst>
                                                <p:cond delay="0"/>
                                              </p:stCondLst>
                                            </p:cTn>
                                            <p:tgtEl>
                                              <p:spTgt spid="126"/>
                                            </p:tgtEl>
                                            <p:attrNameLst>
                                              <p:attrName>style.visibility</p:attrName>
                                            </p:attrNameLst>
                                          </p:cBhvr>
                                          <p:to>
                                            <p:strVal val="visible"/>
                                          </p:to>
                                        </p:set>
                                        <p:anim calcmode="lin" valueType="num">
                                          <p:cBhvr additive="base">
                                            <p:cTn id="25" dur="500" fill="hold"/>
                                            <p:tgtEl>
                                              <p:spTgt spid="126"/>
                                            </p:tgtEl>
                                            <p:attrNameLst>
                                              <p:attrName>ppt_x</p:attrName>
                                            </p:attrNameLst>
                                          </p:cBhvr>
                                          <p:tavLst>
                                            <p:tav tm="0">
                                              <p:val>
                                                <p:strVal val="0-#ppt_w/2"/>
                                              </p:val>
                                            </p:tav>
                                            <p:tav tm="100000">
                                              <p:val>
                                                <p:strVal val="#ppt_x"/>
                                              </p:val>
                                            </p:tav>
                                          </p:tavLst>
                                        </p:anim>
                                        <p:anim calcmode="lin" valueType="num">
                                          <p:cBhvr additive="base">
                                            <p:cTn id="26" dur="500" fill="hold"/>
                                            <p:tgtEl>
                                              <p:spTgt spid="126"/>
                                            </p:tgtEl>
                                            <p:attrNameLst>
                                              <p:attrName>ppt_y</p:attrName>
                                            </p:attrNameLst>
                                          </p:cBhvr>
                                          <p:tavLst>
                                            <p:tav tm="0">
                                              <p:val>
                                                <p:strVal val="#ppt_y"/>
                                              </p:val>
                                            </p:tav>
                                            <p:tav tm="100000">
                                              <p:val>
                                                <p:strVal val="#ppt_y"/>
                                              </p:val>
                                            </p:tav>
                                          </p:tavLst>
                                        </p:anim>
                                      </p:childTnLst>
                                    </p:cTn>
                                  </p:par>
                                </p:childTnLst>
                              </p:cTn>
                            </p:par>
                            <p:par>
                              <p:cTn id="27" fill="hold">
                                <p:stCondLst>
                                  <p:cond delay="500"/>
                                </p:stCondLst>
                                <p:childTnLst>
                                  <p:par>
                                    <p:cTn id="28" presetID="12" presetClass="entr" presetSubtype="8" fill="hold" nodeType="afterEffect">
                                      <p:stCondLst>
                                        <p:cond delay="0"/>
                                      </p:stCondLst>
                                      <p:childTnLst>
                                        <p:set>
                                          <p:cBhvr>
                                            <p:cTn id="29" dur="1" fill="hold">
                                              <p:stCondLst>
                                                <p:cond delay="0"/>
                                              </p:stCondLst>
                                            </p:cTn>
                                            <p:tgtEl>
                                              <p:spTgt spid="117"/>
                                            </p:tgtEl>
                                            <p:attrNameLst>
                                              <p:attrName>style.visibility</p:attrName>
                                            </p:attrNameLst>
                                          </p:cBhvr>
                                          <p:to>
                                            <p:strVal val="visible"/>
                                          </p:to>
                                        </p:set>
                                        <p:animEffect transition="in" filter="slide(fromLeft)">
                                          <p:cBhvr>
                                            <p:cTn id="30" dur="500"/>
                                            <p:tgtEl>
                                              <p:spTgt spid="117"/>
                                            </p:tgtEl>
                                          </p:cBhvr>
                                        </p:animEffect>
                                      </p:childTnLst>
                                    </p:cTn>
                                  </p:par>
                                </p:childTnLst>
                              </p:cTn>
                            </p:par>
                            <p:par>
                              <p:cTn id="31" fill="hold">
                                <p:stCondLst>
                                  <p:cond delay="1000"/>
                                </p:stCondLst>
                                <p:childTnLst>
                                  <p:par>
                                    <p:cTn id="32" presetID="12" presetClass="entr" presetSubtype="8" fill="hold" nodeType="afterEffect">
                                      <p:stCondLst>
                                        <p:cond delay="0"/>
                                      </p:stCondLst>
                                      <p:childTnLst>
                                        <p:set>
                                          <p:cBhvr>
                                            <p:cTn id="33" dur="1" fill="hold">
                                              <p:stCondLst>
                                                <p:cond delay="0"/>
                                              </p:stCondLst>
                                            </p:cTn>
                                            <p:tgtEl>
                                              <p:spTgt spid="120"/>
                                            </p:tgtEl>
                                            <p:attrNameLst>
                                              <p:attrName>style.visibility</p:attrName>
                                            </p:attrNameLst>
                                          </p:cBhvr>
                                          <p:to>
                                            <p:strVal val="visible"/>
                                          </p:to>
                                        </p:set>
                                        <p:animEffect transition="in" filter="slide(fromLeft)">
                                          <p:cBhvr>
                                            <p:cTn id="34" dur="500"/>
                                            <p:tgtEl>
                                              <p:spTgt spid="120"/>
                                            </p:tgtEl>
                                          </p:cBhvr>
                                        </p:animEffect>
                                      </p:childTnLst>
                                    </p:cTn>
                                  </p:par>
                                </p:childTnLst>
                              </p:cTn>
                            </p:par>
                            <p:par>
                              <p:cTn id="35" fill="hold">
                                <p:stCondLst>
                                  <p:cond delay="1500"/>
                                </p:stCondLst>
                                <p:childTnLst>
                                  <p:par>
                                    <p:cTn id="36" presetID="12" presetClass="entr" presetSubtype="8" fill="hold" nodeType="afterEffect">
                                      <p:stCondLst>
                                        <p:cond delay="0"/>
                                      </p:stCondLst>
                                      <p:childTnLst>
                                        <p:set>
                                          <p:cBhvr>
                                            <p:cTn id="37" dur="1" fill="hold">
                                              <p:stCondLst>
                                                <p:cond delay="0"/>
                                              </p:stCondLst>
                                            </p:cTn>
                                            <p:tgtEl>
                                              <p:spTgt spid="123"/>
                                            </p:tgtEl>
                                            <p:attrNameLst>
                                              <p:attrName>style.visibility</p:attrName>
                                            </p:attrNameLst>
                                          </p:cBhvr>
                                          <p:to>
                                            <p:strVal val="visible"/>
                                          </p:to>
                                        </p:set>
                                        <p:animEffect transition="in" filter="slide(fromLeft)">
                                          <p:cBhvr>
                                            <p:cTn id="38" dur="500"/>
                                            <p:tgtEl>
                                              <p:spTgt spid="123"/>
                                            </p:tgtEl>
                                          </p:cBhvr>
                                        </p:animEffect>
                                      </p:childTnLst>
                                    </p:cTn>
                                  </p:par>
                                </p:childTnLst>
                              </p:cTn>
                            </p:par>
                            <p:par>
                              <p:cTn id="39" fill="hold">
                                <p:stCondLst>
                                  <p:cond delay="2000"/>
                                </p:stCondLst>
                                <p:childTnLst>
                                  <p:par>
                                    <p:cTn id="40" presetID="12" presetClass="entr" presetSubtype="8" fill="hold" nodeType="afterEffect">
                                      <p:stCondLst>
                                        <p:cond delay="0"/>
                                      </p:stCondLst>
                                      <p:childTnLst>
                                        <p:set>
                                          <p:cBhvr>
                                            <p:cTn id="41" dur="1" fill="hold">
                                              <p:stCondLst>
                                                <p:cond delay="0"/>
                                              </p:stCondLst>
                                            </p:cTn>
                                            <p:tgtEl>
                                              <p:spTgt spid="126"/>
                                            </p:tgtEl>
                                            <p:attrNameLst>
                                              <p:attrName>style.visibility</p:attrName>
                                            </p:attrNameLst>
                                          </p:cBhvr>
                                          <p:to>
                                            <p:strVal val="visible"/>
                                          </p:to>
                                        </p:set>
                                        <p:animEffect transition="in" filter="slide(fromLeft)">
                                          <p:cBhvr>
                                            <p:cTn id="42" dur="500"/>
                                            <p:tgtEl>
                                              <p:spTgt spid="126"/>
                                            </p:tgtEl>
                                          </p:cBhvr>
                                        </p:animEffect>
                                      </p:childTnLst>
                                    </p:cTn>
                                  </p:par>
                                </p:childTnLst>
                              </p:cTn>
                            </p:par>
                            <p:par>
                              <p:cTn id="43" fill="hold">
                                <p:stCondLst>
                                  <p:cond delay="2500"/>
                                </p:stCondLst>
                                <p:childTnLst>
                                  <p:par>
                                    <p:cTn id="44" presetID="47" presetClass="entr" presetSubtype="0" fill="hold" grpId="0" nodeType="afterEffect">
                                      <p:stCondLst>
                                        <p:cond delay="0"/>
                                      </p:stCondLst>
                                      <p:childTnLst>
                                        <p:set>
                                          <p:cBhvr>
                                            <p:cTn id="45" dur="1" fill="hold">
                                              <p:stCondLst>
                                                <p:cond delay="0"/>
                                              </p:stCondLst>
                                            </p:cTn>
                                            <p:tgtEl>
                                              <p:spTgt spid="109"/>
                                            </p:tgtEl>
                                            <p:attrNameLst>
                                              <p:attrName>style.visibility</p:attrName>
                                            </p:attrNameLst>
                                          </p:cBhvr>
                                          <p:to>
                                            <p:strVal val="visible"/>
                                          </p:to>
                                        </p:set>
                                        <p:animEffect transition="in" filter="fade">
                                          <p:cBhvr>
                                            <p:cTn id="46" dur="500"/>
                                            <p:tgtEl>
                                              <p:spTgt spid="109"/>
                                            </p:tgtEl>
                                          </p:cBhvr>
                                        </p:animEffect>
                                        <p:anim calcmode="lin" valueType="num">
                                          <p:cBhvr>
                                            <p:cTn id="47" dur="500" fill="hold"/>
                                            <p:tgtEl>
                                              <p:spTgt spid="109"/>
                                            </p:tgtEl>
                                            <p:attrNameLst>
                                              <p:attrName>ppt_x</p:attrName>
                                            </p:attrNameLst>
                                          </p:cBhvr>
                                          <p:tavLst>
                                            <p:tav tm="0">
                                              <p:val>
                                                <p:strVal val="#ppt_x"/>
                                              </p:val>
                                            </p:tav>
                                            <p:tav tm="100000">
                                              <p:val>
                                                <p:strVal val="#ppt_x"/>
                                              </p:val>
                                            </p:tav>
                                          </p:tavLst>
                                        </p:anim>
                                        <p:anim calcmode="lin" valueType="num">
                                          <p:cBhvr>
                                            <p:cTn id="48" dur="500" fill="hold"/>
                                            <p:tgtEl>
                                              <p:spTgt spid="109"/>
                                            </p:tgtEl>
                                            <p:attrNameLst>
                                              <p:attrName>ppt_y</p:attrName>
                                            </p:attrNameLst>
                                          </p:cBhvr>
                                          <p:tavLst>
                                            <p:tav tm="0">
                                              <p:val>
                                                <p:strVal val="#ppt_y-.1"/>
                                              </p:val>
                                            </p:tav>
                                            <p:tav tm="100000">
                                              <p:val>
                                                <p:strVal val="#ppt_y"/>
                                              </p:val>
                                            </p:tav>
                                          </p:tavLst>
                                        </p:anim>
                                      </p:childTnLst>
                                    </p:cTn>
                                  </p:par>
                                  <p:par>
                                    <p:cTn id="49" presetID="47" presetClass="entr" presetSubtype="0" fill="hold" grpId="0" nodeType="withEffect">
                                      <p:stCondLst>
                                        <p:cond delay="0"/>
                                      </p:stCondLst>
                                      <p:childTnLst>
                                        <p:set>
                                          <p:cBhvr>
                                            <p:cTn id="50" dur="1" fill="hold">
                                              <p:stCondLst>
                                                <p:cond delay="0"/>
                                              </p:stCondLst>
                                            </p:cTn>
                                            <p:tgtEl>
                                              <p:spTgt spid="110"/>
                                            </p:tgtEl>
                                            <p:attrNameLst>
                                              <p:attrName>style.visibility</p:attrName>
                                            </p:attrNameLst>
                                          </p:cBhvr>
                                          <p:to>
                                            <p:strVal val="visible"/>
                                          </p:to>
                                        </p:set>
                                        <p:animEffect transition="in" filter="fade">
                                          <p:cBhvr>
                                            <p:cTn id="51" dur="500"/>
                                            <p:tgtEl>
                                              <p:spTgt spid="110"/>
                                            </p:tgtEl>
                                          </p:cBhvr>
                                        </p:animEffect>
                                        <p:anim calcmode="lin" valueType="num">
                                          <p:cBhvr>
                                            <p:cTn id="52" dur="500" fill="hold"/>
                                            <p:tgtEl>
                                              <p:spTgt spid="110"/>
                                            </p:tgtEl>
                                            <p:attrNameLst>
                                              <p:attrName>ppt_x</p:attrName>
                                            </p:attrNameLst>
                                          </p:cBhvr>
                                          <p:tavLst>
                                            <p:tav tm="0">
                                              <p:val>
                                                <p:strVal val="#ppt_x"/>
                                              </p:val>
                                            </p:tav>
                                            <p:tav tm="100000">
                                              <p:val>
                                                <p:strVal val="#ppt_x"/>
                                              </p:val>
                                            </p:tav>
                                          </p:tavLst>
                                        </p:anim>
                                        <p:anim calcmode="lin" valueType="num">
                                          <p:cBhvr>
                                            <p:cTn id="53" dur="500" fill="hold"/>
                                            <p:tgtEl>
                                              <p:spTgt spid="110"/>
                                            </p:tgtEl>
                                            <p:attrNameLst>
                                              <p:attrName>ppt_y</p:attrName>
                                            </p:attrNameLst>
                                          </p:cBhvr>
                                          <p:tavLst>
                                            <p:tav tm="0">
                                              <p:val>
                                                <p:strVal val="#ppt_y-.1"/>
                                              </p:val>
                                            </p:tav>
                                            <p:tav tm="100000">
                                              <p:val>
                                                <p:strVal val="#ppt_y"/>
                                              </p:val>
                                            </p:tav>
                                          </p:tavLst>
                                        </p:anim>
                                      </p:childTnLst>
                                    </p:cTn>
                                  </p:par>
                                </p:childTnLst>
                              </p:cTn>
                            </p:par>
                            <p:par>
                              <p:cTn id="54" fill="hold">
                                <p:stCondLst>
                                  <p:cond delay="3000"/>
                                </p:stCondLst>
                                <p:childTnLst>
                                  <p:par>
                                    <p:cTn id="55" presetID="47" presetClass="entr" presetSubtype="0" fill="hold" grpId="0" nodeType="afterEffect">
                                      <p:stCondLst>
                                        <p:cond delay="0"/>
                                      </p:stCondLst>
                                      <p:childTnLst>
                                        <p:set>
                                          <p:cBhvr>
                                            <p:cTn id="56" dur="1" fill="hold">
                                              <p:stCondLst>
                                                <p:cond delay="0"/>
                                              </p:stCondLst>
                                            </p:cTn>
                                            <p:tgtEl>
                                              <p:spTgt spid="129"/>
                                            </p:tgtEl>
                                            <p:attrNameLst>
                                              <p:attrName>style.visibility</p:attrName>
                                            </p:attrNameLst>
                                          </p:cBhvr>
                                          <p:to>
                                            <p:strVal val="visible"/>
                                          </p:to>
                                        </p:set>
                                        <p:animEffect transition="in" filter="fade">
                                          <p:cBhvr>
                                            <p:cTn id="57" dur="500"/>
                                            <p:tgtEl>
                                              <p:spTgt spid="129"/>
                                            </p:tgtEl>
                                          </p:cBhvr>
                                        </p:animEffect>
                                        <p:anim calcmode="lin" valueType="num">
                                          <p:cBhvr>
                                            <p:cTn id="58" dur="500" fill="hold"/>
                                            <p:tgtEl>
                                              <p:spTgt spid="129"/>
                                            </p:tgtEl>
                                            <p:attrNameLst>
                                              <p:attrName>ppt_x</p:attrName>
                                            </p:attrNameLst>
                                          </p:cBhvr>
                                          <p:tavLst>
                                            <p:tav tm="0">
                                              <p:val>
                                                <p:strVal val="#ppt_x"/>
                                              </p:val>
                                            </p:tav>
                                            <p:tav tm="100000">
                                              <p:val>
                                                <p:strVal val="#ppt_x"/>
                                              </p:val>
                                            </p:tav>
                                          </p:tavLst>
                                        </p:anim>
                                        <p:anim calcmode="lin" valueType="num">
                                          <p:cBhvr>
                                            <p:cTn id="59" dur="500" fill="hold"/>
                                            <p:tgtEl>
                                              <p:spTgt spid="129"/>
                                            </p:tgtEl>
                                            <p:attrNameLst>
                                              <p:attrName>ppt_y</p:attrName>
                                            </p:attrNameLst>
                                          </p:cBhvr>
                                          <p:tavLst>
                                            <p:tav tm="0">
                                              <p:val>
                                                <p:strVal val="#ppt_y-.1"/>
                                              </p:val>
                                            </p:tav>
                                            <p:tav tm="100000">
                                              <p:val>
                                                <p:strVal val="#ppt_y"/>
                                              </p:val>
                                            </p:tav>
                                          </p:tavLst>
                                        </p:anim>
                                      </p:childTnLst>
                                    </p:cTn>
                                  </p:par>
                                </p:childTnLst>
                              </p:cTn>
                            </p:par>
                            <p:par>
                              <p:cTn id="60" fill="hold">
                                <p:stCondLst>
                                  <p:cond delay="3500"/>
                                </p:stCondLst>
                                <p:childTnLst>
                                  <p:par>
                                    <p:cTn id="61" presetID="47" presetClass="entr" presetSubtype="0" fill="hold" grpId="0" nodeType="afterEffect">
                                      <p:stCondLst>
                                        <p:cond delay="0"/>
                                      </p:stCondLst>
                                      <p:childTnLst>
                                        <p:set>
                                          <p:cBhvr>
                                            <p:cTn id="62" dur="1" fill="hold">
                                              <p:stCondLst>
                                                <p:cond delay="0"/>
                                              </p:stCondLst>
                                            </p:cTn>
                                            <p:tgtEl>
                                              <p:spTgt spid="111"/>
                                            </p:tgtEl>
                                            <p:attrNameLst>
                                              <p:attrName>style.visibility</p:attrName>
                                            </p:attrNameLst>
                                          </p:cBhvr>
                                          <p:to>
                                            <p:strVal val="visible"/>
                                          </p:to>
                                        </p:set>
                                        <p:animEffect transition="in" filter="fade">
                                          <p:cBhvr>
                                            <p:cTn id="63" dur="500"/>
                                            <p:tgtEl>
                                              <p:spTgt spid="111"/>
                                            </p:tgtEl>
                                          </p:cBhvr>
                                        </p:animEffect>
                                        <p:anim calcmode="lin" valueType="num">
                                          <p:cBhvr>
                                            <p:cTn id="64" dur="500" fill="hold"/>
                                            <p:tgtEl>
                                              <p:spTgt spid="111"/>
                                            </p:tgtEl>
                                            <p:attrNameLst>
                                              <p:attrName>ppt_x</p:attrName>
                                            </p:attrNameLst>
                                          </p:cBhvr>
                                          <p:tavLst>
                                            <p:tav tm="0">
                                              <p:val>
                                                <p:strVal val="#ppt_x"/>
                                              </p:val>
                                            </p:tav>
                                            <p:tav tm="100000">
                                              <p:val>
                                                <p:strVal val="#ppt_x"/>
                                              </p:val>
                                            </p:tav>
                                          </p:tavLst>
                                        </p:anim>
                                        <p:anim calcmode="lin" valueType="num">
                                          <p:cBhvr>
                                            <p:cTn id="65" dur="500" fill="hold"/>
                                            <p:tgtEl>
                                              <p:spTgt spid="111"/>
                                            </p:tgtEl>
                                            <p:attrNameLst>
                                              <p:attrName>ppt_y</p:attrName>
                                            </p:attrNameLst>
                                          </p:cBhvr>
                                          <p:tavLst>
                                            <p:tav tm="0">
                                              <p:val>
                                                <p:strVal val="#ppt_y-.1"/>
                                              </p:val>
                                            </p:tav>
                                            <p:tav tm="100000">
                                              <p:val>
                                                <p:strVal val="#ppt_y"/>
                                              </p:val>
                                            </p:tav>
                                          </p:tavLst>
                                        </p:anim>
                                      </p:childTnLst>
                                    </p:cTn>
                                  </p:par>
                                  <p:par>
                                    <p:cTn id="66" presetID="47" presetClass="entr" presetSubtype="0" fill="hold" nodeType="withEffect">
                                      <p:stCondLst>
                                        <p:cond delay="0"/>
                                      </p:stCondLst>
                                      <p:childTnLst>
                                        <p:set>
                                          <p:cBhvr>
                                            <p:cTn id="67" dur="1" fill="hold">
                                              <p:stCondLst>
                                                <p:cond delay="0"/>
                                              </p:stCondLst>
                                            </p:cTn>
                                            <p:tgtEl>
                                              <p:spTgt spid="112"/>
                                            </p:tgtEl>
                                            <p:attrNameLst>
                                              <p:attrName>style.visibility</p:attrName>
                                            </p:attrNameLst>
                                          </p:cBhvr>
                                          <p:to>
                                            <p:strVal val="visible"/>
                                          </p:to>
                                        </p:set>
                                        <p:animEffect transition="in" filter="fade">
                                          <p:cBhvr>
                                            <p:cTn id="68" dur="500"/>
                                            <p:tgtEl>
                                              <p:spTgt spid="112"/>
                                            </p:tgtEl>
                                          </p:cBhvr>
                                        </p:animEffect>
                                        <p:anim calcmode="lin" valueType="num">
                                          <p:cBhvr>
                                            <p:cTn id="69" dur="500" fill="hold"/>
                                            <p:tgtEl>
                                              <p:spTgt spid="112"/>
                                            </p:tgtEl>
                                            <p:attrNameLst>
                                              <p:attrName>ppt_x</p:attrName>
                                            </p:attrNameLst>
                                          </p:cBhvr>
                                          <p:tavLst>
                                            <p:tav tm="0">
                                              <p:val>
                                                <p:strVal val="#ppt_x"/>
                                              </p:val>
                                            </p:tav>
                                            <p:tav tm="100000">
                                              <p:val>
                                                <p:strVal val="#ppt_x"/>
                                              </p:val>
                                            </p:tav>
                                          </p:tavLst>
                                        </p:anim>
                                        <p:anim calcmode="lin" valueType="num">
                                          <p:cBhvr>
                                            <p:cTn id="70" dur="500" fill="hold"/>
                                            <p:tgtEl>
                                              <p:spTgt spid="112"/>
                                            </p:tgtEl>
                                            <p:attrNameLst>
                                              <p:attrName>ppt_y</p:attrName>
                                            </p:attrNameLst>
                                          </p:cBhvr>
                                          <p:tavLst>
                                            <p:tav tm="0">
                                              <p:val>
                                                <p:strVal val="#ppt_y-.1"/>
                                              </p:val>
                                            </p:tav>
                                            <p:tav tm="100000">
                                              <p:val>
                                                <p:strVal val="#ppt_y"/>
                                              </p:val>
                                            </p:tav>
                                          </p:tavLst>
                                        </p:anim>
                                      </p:childTnLst>
                                    </p:cTn>
                                  </p:par>
                                </p:childTnLst>
                              </p:cTn>
                            </p:par>
                            <p:par>
                              <p:cTn id="71" fill="hold">
                                <p:stCondLst>
                                  <p:cond delay="4000"/>
                                </p:stCondLst>
                                <p:childTnLst>
                                  <p:par>
                                    <p:cTn id="72" presetID="47" presetClass="entr" presetSubtype="0" fill="hold" grpId="0" nodeType="afterEffect">
                                      <p:stCondLst>
                                        <p:cond delay="0"/>
                                      </p:stCondLst>
                                      <p:childTnLst>
                                        <p:set>
                                          <p:cBhvr>
                                            <p:cTn id="73" dur="1" fill="hold">
                                              <p:stCondLst>
                                                <p:cond delay="0"/>
                                              </p:stCondLst>
                                            </p:cTn>
                                            <p:tgtEl>
                                              <p:spTgt spid="130"/>
                                            </p:tgtEl>
                                            <p:attrNameLst>
                                              <p:attrName>style.visibility</p:attrName>
                                            </p:attrNameLst>
                                          </p:cBhvr>
                                          <p:to>
                                            <p:strVal val="visible"/>
                                          </p:to>
                                        </p:set>
                                        <p:animEffect transition="in" filter="fade">
                                          <p:cBhvr>
                                            <p:cTn id="74" dur="500"/>
                                            <p:tgtEl>
                                              <p:spTgt spid="130"/>
                                            </p:tgtEl>
                                          </p:cBhvr>
                                        </p:animEffect>
                                        <p:anim calcmode="lin" valueType="num">
                                          <p:cBhvr>
                                            <p:cTn id="75" dur="500" fill="hold"/>
                                            <p:tgtEl>
                                              <p:spTgt spid="130"/>
                                            </p:tgtEl>
                                            <p:attrNameLst>
                                              <p:attrName>ppt_x</p:attrName>
                                            </p:attrNameLst>
                                          </p:cBhvr>
                                          <p:tavLst>
                                            <p:tav tm="0">
                                              <p:val>
                                                <p:strVal val="#ppt_x"/>
                                              </p:val>
                                            </p:tav>
                                            <p:tav tm="100000">
                                              <p:val>
                                                <p:strVal val="#ppt_x"/>
                                              </p:val>
                                            </p:tav>
                                          </p:tavLst>
                                        </p:anim>
                                        <p:anim calcmode="lin" valueType="num">
                                          <p:cBhvr>
                                            <p:cTn id="76" dur="500" fill="hold"/>
                                            <p:tgtEl>
                                              <p:spTgt spid="130"/>
                                            </p:tgtEl>
                                            <p:attrNameLst>
                                              <p:attrName>ppt_y</p:attrName>
                                            </p:attrNameLst>
                                          </p:cBhvr>
                                          <p:tavLst>
                                            <p:tav tm="0">
                                              <p:val>
                                                <p:strVal val="#ppt_y-.1"/>
                                              </p:val>
                                            </p:tav>
                                            <p:tav tm="100000">
                                              <p:val>
                                                <p:strVal val="#ppt_y"/>
                                              </p:val>
                                            </p:tav>
                                          </p:tavLst>
                                        </p:anim>
                                      </p:childTnLst>
                                    </p:cTn>
                                  </p:par>
                                </p:childTnLst>
                              </p:cTn>
                            </p:par>
                            <p:par>
                              <p:cTn id="77" fill="hold">
                                <p:stCondLst>
                                  <p:cond delay="4500"/>
                                </p:stCondLst>
                                <p:childTnLst>
                                  <p:par>
                                    <p:cTn id="78" presetID="47" presetClass="entr" presetSubtype="0" fill="hold" grpId="0" nodeType="afterEffect">
                                      <p:stCondLst>
                                        <p:cond delay="0"/>
                                      </p:stCondLst>
                                      <p:childTnLst>
                                        <p:set>
                                          <p:cBhvr>
                                            <p:cTn id="79" dur="1" fill="hold">
                                              <p:stCondLst>
                                                <p:cond delay="0"/>
                                              </p:stCondLst>
                                            </p:cTn>
                                            <p:tgtEl>
                                              <p:spTgt spid="113"/>
                                            </p:tgtEl>
                                            <p:attrNameLst>
                                              <p:attrName>style.visibility</p:attrName>
                                            </p:attrNameLst>
                                          </p:cBhvr>
                                          <p:to>
                                            <p:strVal val="visible"/>
                                          </p:to>
                                        </p:set>
                                        <p:animEffect transition="in" filter="fade">
                                          <p:cBhvr>
                                            <p:cTn id="80" dur="500"/>
                                            <p:tgtEl>
                                              <p:spTgt spid="113"/>
                                            </p:tgtEl>
                                          </p:cBhvr>
                                        </p:animEffect>
                                        <p:anim calcmode="lin" valueType="num">
                                          <p:cBhvr>
                                            <p:cTn id="81" dur="500" fill="hold"/>
                                            <p:tgtEl>
                                              <p:spTgt spid="113"/>
                                            </p:tgtEl>
                                            <p:attrNameLst>
                                              <p:attrName>ppt_x</p:attrName>
                                            </p:attrNameLst>
                                          </p:cBhvr>
                                          <p:tavLst>
                                            <p:tav tm="0">
                                              <p:val>
                                                <p:strVal val="#ppt_x"/>
                                              </p:val>
                                            </p:tav>
                                            <p:tav tm="100000">
                                              <p:val>
                                                <p:strVal val="#ppt_x"/>
                                              </p:val>
                                            </p:tav>
                                          </p:tavLst>
                                        </p:anim>
                                        <p:anim calcmode="lin" valueType="num">
                                          <p:cBhvr>
                                            <p:cTn id="82" dur="500" fill="hold"/>
                                            <p:tgtEl>
                                              <p:spTgt spid="113"/>
                                            </p:tgtEl>
                                            <p:attrNameLst>
                                              <p:attrName>ppt_y</p:attrName>
                                            </p:attrNameLst>
                                          </p:cBhvr>
                                          <p:tavLst>
                                            <p:tav tm="0">
                                              <p:val>
                                                <p:strVal val="#ppt_y-.1"/>
                                              </p:val>
                                            </p:tav>
                                            <p:tav tm="100000">
                                              <p:val>
                                                <p:strVal val="#ppt_y"/>
                                              </p:val>
                                            </p:tav>
                                          </p:tavLst>
                                        </p:anim>
                                      </p:childTnLst>
                                    </p:cTn>
                                  </p:par>
                                  <p:par>
                                    <p:cTn id="83" presetID="47" presetClass="entr" presetSubtype="0" fill="hold" nodeType="withEffect">
                                      <p:stCondLst>
                                        <p:cond delay="0"/>
                                      </p:stCondLst>
                                      <p:childTnLst>
                                        <p:set>
                                          <p:cBhvr>
                                            <p:cTn id="84" dur="1" fill="hold">
                                              <p:stCondLst>
                                                <p:cond delay="0"/>
                                              </p:stCondLst>
                                            </p:cTn>
                                            <p:tgtEl>
                                              <p:spTgt spid="114"/>
                                            </p:tgtEl>
                                            <p:attrNameLst>
                                              <p:attrName>style.visibility</p:attrName>
                                            </p:attrNameLst>
                                          </p:cBhvr>
                                          <p:to>
                                            <p:strVal val="visible"/>
                                          </p:to>
                                        </p:set>
                                        <p:animEffect transition="in" filter="fade">
                                          <p:cBhvr>
                                            <p:cTn id="85" dur="500"/>
                                            <p:tgtEl>
                                              <p:spTgt spid="114"/>
                                            </p:tgtEl>
                                          </p:cBhvr>
                                        </p:animEffect>
                                        <p:anim calcmode="lin" valueType="num">
                                          <p:cBhvr>
                                            <p:cTn id="86" dur="500" fill="hold"/>
                                            <p:tgtEl>
                                              <p:spTgt spid="114"/>
                                            </p:tgtEl>
                                            <p:attrNameLst>
                                              <p:attrName>ppt_x</p:attrName>
                                            </p:attrNameLst>
                                          </p:cBhvr>
                                          <p:tavLst>
                                            <p:tav tm="0">
                                              <p:val>
                                                <p:strVal val="#ppt_x"/>
                                              </p:val>
                                            </p:tav>
                                            <p:tav tm="100000">
                                              <p:val>
                                                <p:strVal val="#ppt_x"/>
                                              </p:val>
                                            </p:tav>
                                          </p:tavLst>
                                        </p:anim>
                                        <p:anim calcmode="lin" valueType="num">
                                          <p:cBhvr>
                                            <p:cTn id="87" dur="500" fill="hold"/>
                                            <p:tgtEl>
                                              <p:spTgt spid="114"/>
                                            </p:tgtEl>
                                            <p:attrNameLst>
                                              <p:attrName>ppt_y</p:attrName>
                                            </p:attrNameLst>
                                          </p:cBhvr>
                                          <p:tavLst>
                                            <p:tav tm="0">
                                              <p:val>
                                                <p:strVal val="#ppt_y-.1"/>
                                              </p:val>
                                            </p:tav>
                                            <p:tav tm="100000">
                                              <p:val>
                                                <p:strVal val="#ppt_y"/>
                                              </p:val>
                                            </p:tav>
                                          </p:tavLst>
                                        </p:anim>
                                      </p:childTnLst>
                                    </p:cTn>
                                  </p:par>
                                </p:childTnLst>
                              </p:cTn>
                            </p:par>
                            <p:par>
                              <p:cTn id="88" fill="hold">
                                <p:stCondLst>
                                  <p:cond delay="5000"/>
                                </p:stCondLst>
                                <p:childTnLst>
                                  <p:par>
                                    <p:cTn id="89" presetID="47" presetClass="entr" presetSubtype="0" fill="hold" grpId="0" nodeType="afterEffect">
                                      <p:stCondLst>
                                        <p:cond delay="0"/>
                                      </p:stCondLst>
                                      <p:childTnLst>
                                        <p:set>
                                          <p:cBhvr>
                                            <p:cTn id="90" dur="1" fill="hold">
                                              <p:stCondLst>
                                                <p:cond delay="0"/>
                                              </p:stCondLst>
                                            </p:cTn>
                                            <p:tgtEl>
                                              <p:spTgt spid="131"/>
                                            </p:tgtEl>
                                            <p:attrNameLst>
                                              <p:attrName>style.visibility</p:attrName>
                                            </p:attrNameLst>
                                          </p:cBhvr>
                                          <p:to>
                                            <p:strVal val="visible"/>
                                          </p:to>
                                        </p:set>
                                        <p:animEffect transition="in" filter="fade">
                                          <p:cBhvr>
                                            <p:cTn id="91" dur="500"/>
                                            <p:tgtEl>
                                              <p:spTgt spid="131"/>
                                            </p:tgtEl>
                                          </p:cBhvr>
                                        </p:animEffect>
                                        <p:anim calcmode="lin" valueType="num">
                                          <p:cBhvr>
                                            <p:cTn id="92" dur="500" fill="hold"/>
                                            <p:tgtEl>
                                              <p:spTgt spid="131"/>
                                            </p:tgtEl>
                                            <p:attrNameLst>
                                              <p:attrName>ppt_x</p:attrName>
                                            </p:attrNameLst>
                                          </p:cBhvr>
                                          <p:tavLst>
                                            <p:tav tm="0">
                                              <p:val>
                                                <p:strVal val="#ppt_x"/>
                                              </p:val>
                                            </p:tav>
                                            <p:tav tm="100000">
                                              <p:val>
                                                <p:strVal val="#ppt_x"/>
                                              </p:val>
                                            </p:tav>
                                          </p:tavLst>
                                        </p:anim>
                                        <p:anim calcmode="lin" valueType="num">
                                          <p:cBhvr>
                                            <p:cTn id="93" dur="500" fill="hold"/>
                                            <p:tgtEl>
                                              <p:spTgt spid="131"/>
                                            </p:tgtEl>
                                            <p:attrNameLst>
                                              <p:attrName>ppt_y</p:attrName>
                                            </p:attrNameLst>
                                          </p:cBhvr>
                                          <p:tavLst>
                                            <p:tav tm="0">
                                              <p:val>
                                                <p:strVal val="#ppt_y-.1"/>
                                              </p:val>
                                            </p:tav>
                                            <p:tav tm="100000">
                                              <p:val>
                                                <p:strVal val="#ppt_y"/>
                                              </p:val>
                                            </p:tav>
                                          </p:tavLst>
                                        </p:anim>
                                      </p:childTnLst>
                                    </p:cTn>
                                  </p:par>
                                </p:childTnLst>
                              </p:cTn>
                            </p:par>
                            <p:par>
                              <p:cTn id="94" fill="hold">
                                <p:stCondLst>
                                  <p:cond delay="5500"/>
                                </p:stCondLst>
                                <p:childTnLst>
                                  <p:par>
                                    <p:cTn id="95" presetID="47" presetClass="entr" presetSubtype="0" fill="hold" grpId="0" nodeType="afterEffect">
                                      <p:stCondLst>
                                        <p:cond delay="0"/>
                                      </p:stCondLst>
                                      <p:childTnLst>
                                        <p:set>
                                          <p:cBhvr>
                                            <p:cTn id="96" dur="1" fill="hold">
                                              <p:stCondLst>
                                                <p:cond delay="0"/>
                                              </p:stCondLst>
                                            </p:cTn>
                                            <p:tgtEl>
                                              <p:spTgt spid="115"/>
                                            </p:tgtEl>
                                            <p:attrNameLst>
                                              <p:attrName>style.visibility</p:attrName>
                                            </p:attrNameLst>
                                          </p:cBhvr>
                                          <p:to>
                                            <p:strVal val="visible"/>
                                          </p:to>
                                        </p:set>
                                        <p:animEffect transition="in" filter="fade">
                                          <p:cBhvr>
                                            <p:cTn id="97" dur="500"/>
                                            <p:tgtEl>
                                              <p:spTgt spid="115"/>
                                            </p:tgtEl>
                                          </p:cBhvr>
                                        </p:animEffect>
                                        <p:anim calcmode="lin" valueType="num">
                                          <p:cBhvr>
                                            <p:cTn id="98" dur="500" fill="hold"/>
                                            <p:tgtEl>
                                              <p:spTgt spid="115"/>
                                            </p:tgtEl>
                                            <p:attrNameLst>
                                              <p:attrName>ppt_x</p:attrName>
                                            </p:attrNameLst>
                                          </p:cBhvr>
                                          <p:tavLst>
                                            <p:tav tm="0">
                                              <p:val>
                                                <p:strVal val="#ppt_x"/>
                                              </p:val>
                                            </p:tav>
                                            <p:tav tm="100000">
                                              <p:val>
                                                <p:strVal val="#ppt_x"/>
                                              </p:val>
                                            </p:tav>
                                          </p:tavLst>
                                        </p:anim>
                                        <p:anim calcmode="lin" valueType="num">
                                          <p:cBhvr>
                                            <p:cTn id="99" dur="500" fill="hold"/>
                                            <p:tgtEl>
                                              <p:spTgt spid="115"/>
                                            </p:tgtEl>
                                            <p:attrNameLst>
                                              <p:attrName>ppt_y</p:attrName>
                                            </p:attrNameLst>
                                          </p:cBhvr>
                                          <p:tavLst>
                                            <p:tav tm="0">
                                              <p:val>
                                                <p:strVal val="#ppt_y-.1"/>
                                              </p:val>
                                            </p:tav>
                                            <p:tav tm="100000">
                                              <p:val>
                                                <p:strVal val="#ppt_y"/>
                                              </p:val>
                                            </p:tav>
                                          </p:tavLst>
                                        </p:anim>
                                      </p:childTnLst>
                                    </p:cTn>
                                  </p:par>
                                  <p:par>
                                    <p:cTn id="100" presetID="47" presetClass="entr" presetSubtype="0" fill="hold" nodeType="withEffect">
                                      <p:stCondLst>
                                        <p:cond delay="0"/>
                                      </p:stCondLst>
                                      <p:childTnLst>
                                        <p:set>
                                          <p:cBhvr>
                                            <p:cTn id="101" dur="1" fill="hold">
                                              <p:stCondLst>
                                                <p:cond delay="0"/>
                                              </p:stCondLst>
                                            </p:cTn>
                                            <p:tgtEl>
                                              <p:spTgt spid="116"/>
                                            </p:tgtEl>
                                            <p:attrNameLst>
                                              <p:attrName>style.visibility</p:attrName>
                                            </p:attrNameLst>
                                          </p:cBhvr>
                                          <p:to>
                                            <p:strVal val="visible"/>
                                          </p:to>
                                        </p:set>
                                        <p:animEffect transition="in" filter="fade">
                                          <p:cBhvr>
                                            <p:cTn id="102" dur="500"/>
                                            <p:tgtEl>
                                              <p:spTgt spid="116"/>
                                            </p:tgtEl>
                                          </p:cBhvr>
                                        </p:animEffect>
                                        <p:anim calcmode="lin" valueType="num">
                                          <p:cBhvr>
                                            <p:cTn id="103" dur="500" fill="hold"/>
                                            <p:tgtEl>
                                              <p:spTgt spid="116"/>
                                            </p:tgtEl>
                                            <p:attrNameLst>
                                              <p:attrName>ppt_x</p:attrName>
                                            </p:attrNameLst>
                                          </p:cBhvr>
                                          <p:tavLst>
                                            <p:tav tm="0">
                                              <p:val>
                                                <p:strVal val="#ppt_x"/>
                                              </p:val>
                                            </p:tav>
                                            <p:tav tm="100000">
                                              <p:val>
                                                <p:strVal val="#ppt_x"/>
                                              </p:val>
                                            </p:tav>
                                          </p:tavLst>
                                        </p:anim>
                                        <p:anim calcmode="lin" valueType="num">
                                          <p:cBhvr>
                                            <p:cTn id="104" dur="500" fill="hold"/>
                                            <p:tgtEl>
                                              <p:spTgt spid="116"/>
                                            </p:tgtEl>
                                            <p:attrNameLst>
                                              <p:attrName>ppt_y</p:attrName>
                                            </p:attrNameLst>
                                          </p:cBhvr>
                                          <p:tavLst>
                                            <p:tav tm="0">
                                              <p:val>
                                                <p:strVal val="#ppt_y-.1"/>
                                              </p:val>
                                            </p:tav>
                                            <p:tav tm="100000">
                                              <p:val>
                                                <p:strVal val="#ppt_y"/>
                                              </p:val>
                                            </p:tav>
                                          </p:tavLst>
                                        </p:anim>
                                      </p:childTnLst>
                                    </p:cTn>
                                  </p:par>
                                </p:childTnLst>
                              </p:cTn>
                            </p:par>
                            <p:par>
                              <p:cTn id="105" fill="hold">
                                <p:stCondLst>
                                  <p:cond delay="6000"/>
                                </p:stCondLst>
                                <p:childTnLst>
                                  <p:par>
                                    <p:cTn id="106" presetID="47" presetClass="entr" presetSubtype="0" fill="hold" grpId="0" nodeType="afterEffect">
                                      <p:stCondLst>
                                        <p:cond delay="0"/>
                                      </p:stCondLst>
                                      <p:childTnLst>
                                        <p:set>
                                          <p:cBhvr>
                                            <p:cTn id="107" dur="1" fill="hold">
                                              <p:stCondLst>
                                                <p:cond delay="0"/>
                                              </p:stCondLst>
                                            </p:cTn>
                                            <p:tgtEl>
                                              <p:spTgt spid="132"/>
                                            </p:tgtEl>
                                            <p:attrNameLst>
                                              <p:attrName>style.visibility</p:attrName>
                                            </p:attrNameLst>
                                          </p:cBhvr>
                                          <p:to>
                                            <p:strVal val="visible"/>
                                          </p:to>
                                        </p:set>
                                        <p:animEffect transition="in" filter="fade">
                                          <p:cBhvr>
                                            <p:cTn id="108" dur="500"/>
                                            <p:tgtEl>
                                              <p:spTgt spid="132"/>
                                            </p:tgtEl>
                                          </p:cBhvr>
                                        </p:animEffect>
                                        <p:anim calcmode="lin" valueType="num">
                                          <p:cBhvr>
                                            <p:cTn id="109" dur="500" fill="hold"/>
                                            <p:tgtEl>
                                              <p:spTgt spid="132"/>
                                            </p:tgtEl>
                                            <p:attrNameLst>
                                              <p:attrName>ppt_x</p:attrName>
                                            </p:attrNameLst>
                                          </p:cBhvr>
                                          <p:tavLst>
                                            <p:tav tm="0">
                                              <p:val>
                                                <p:strVal val="#ppt_x"/>
                                              </p:val>
                                            </p:tav>
                                            <p:tav tm="100000">
                                              <p:val>
                                                <p:strVal val="#ppt_x"/>
                                              </p:val>
                                            </p:tav>
                                          </p:tavLst>
                                        </p:anim>
                                        <p:anim calcmode="lin" valueType="num">
                                          <p:cBhvr>
                                            <p:cTn id="110" dur="500" fill="hold"/>
                                            <p:tgtEl>
                                              <p:spTgt spid="1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109" grpId="0" animBg="1"/>
          <p:bldP spid="110" grpId="0" animBg="1"/>
          <p:bldP spid="111" grpId="0" animBg="1"/>
          <p:bldP spid="113" grpId="0" animBg="1"/>
          <p:bldP spid="115" grpId="0" animBg="1"/>
          <p:bldP spid="129" grpId="0"/>
          <p:bldP spid="130" grpId="0"/>
          <p:bldP spid="131" grpId="0"/>
          <p:bldP spid="132" grpId="0"/>
        </p:bld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流程图: 延期 8"/>
          <p:cNvSpPr/>
          <p:nvPr/>
        </p:nvSpPr>
        <p:spPr>
          <a:xfrm>
            <a:off x="-28477" y="2922398"/>
            <a:ext cx="3485258" cy="1902188"/>
          </a:xfrm>
          <a:custGeom>
            <a:avLst/>
            <a:gdLst>
              <a:gd name="connsiteX0" fmla="*/ 0 w 2304653"/>
              <a:gd name="connsiteY0" fmla="*/ 0 h 1872208"/>
              <a:gd name="connsiteX1" fmla="*/ 1152327 w 2304653"/>
              <a:gd name="connsiteY1" fmla="*/ 0 h 1872208"/>
              <a:gd name="connsiteX2" fmla="*/ 2304654 w 2304653"/>
              <a:gd name="connsiteY2" fmla="*/ 936104 h 1872208"/>
              <a:gd name="connsiteX3" fmla="*/ 1152327 w 2304653"/>
              <a:gd name="connsiteY3" fmla="*/ 1872208 h 1872208"/>
              <a:gd name="connsiteX4" fmla="*/ 0 w 2304653"/>
              <a:gd name="connsiteY4" fmla="*/ 1872208 h 1872208"/>
              <a:gd name="connsiteX5" fmla="*/ 0 w 2304653"/>
              <a:gd name="connsiteY5" fmla="*/ 0 h 1872208"/>
              <a:gd name="connsiteX0" fmla="*/ 0 w 3204064"/>
              <a:gd name="connsiteY0" fmla="*/ 0 h 1887198"/>
              <a:gd name="connsiteX1" fmla="*/ 2051737 w 3204064"/>
              <a:gd name="connsiteY1" fmla="*/ 14990 h 1887198"/>
              <a:gd name="connsiteX2" fmla="*/ 3204064 w 3204064"/>
              <a:gd name="connsiteY2" fmla="*/ 951094 h 1887198"/>
              <a:gd name="connsiteX3" fmla="*/ 2051737 w 3204064"/>
              <a:gd name="connsiteY3" fmla="*/ 1887198 h 1887198"/>
              <a:gd name="connsiteX4" fmla="*/ 899410 w 3204064"/>
              <a:gd name="connsiteY4" fmla="*/ 1887198 h 1887198"/>
              <a:gd name="connsiteX5" fmla="*/ 0 w 3204064"/>
              <a:gd name="connsiteY5" fmla="*/ 0 h 1887198"/>
              <a:gd name="connsiteX0" fmla="*/ 0 w 3204064"/>
              <a:gd name="connsiteY0" fmla="*/ 0 h 1887198"/>
              <a:gd name="connsiteX1" fmla="*/ 2051737 w 3204064"/>
              <a:gd name="connsiteY1" fmla="*/ 14990 h 1887198"/>
              <a:gd name="connsiteX2" fmla="*/ 3204064 w 3204064"/>
              <a:gd name="connsiteY2" fmla="*/ 951094 h 1887198"/>
              <a:gd name="connsiteX3" fmla="*/ 2051737 w 3204064"/>
              <a:gd name="connsiteY3" fmla="*/ 1887198 h 1887198"/>
              <a:gd name="connsiteX4" fmla="*/ 29980 w 3204064"/>
              <a:gd name="connsiteY4" fmla="*/ 1887198 h 1887198"/>
              <a:gd name="connsiteX5" fmla="*/ 0 w 3204064"/>
              <a:gd name="connsiteY5" fmla="*/ 0 h 1887198"/>
              <a:gd name="connsiteX0" fmla="*/ 0 w 3189073"/>
              <a:gd name="connsiteY0" fmla="*/ 0 h 1872208"/>
              <a:gd name="connsiteX1" fmla="*/ 2036746 w 3189073"/>
              <a:gd name="connsiteY1" fmla="*/ 0 h 1872208"/>
              <a:gd name="connsiteX2" fmla="*/ 3189073 w 3189073"/>
              <a:gd name="connsiteY2" fmla="*/ 936104 h 1872208"/>
              <a:gd name="connsiteX3" fmla="*/ 2036746 w 3189073"/>
              <a:gd name="connsiteY3" fmla="*/ 1872208 h 1872208"/>
              <a:gd name="connsiteX4" fmla="*/ 14989 w 3189073"/>
              <a:gd name="connsiteY4" fmla="*/ 1872208 h 1872208"/>
              <a:gd name="connsiteX5" fmla="*/ 0 w 3189073"/>
              <a:gd name="connsiteY5" fmla="*/ 0 h 1872208"/>
              <a:gd name="connsiteX0" fmla="*/ 0 w 3848302"/>
              <a:gd name="connsiteY0" fmla="*/ 14991 h 1872208"/>
              <a:gd name="connsiteX1" fmla="*/ 2695975 w 3848302"/>
              <a:gd name="connsiteY1" fmla="*/ 0 h 1872208"/>
              <a:gd name="connsiteX2" fmla="*/ 3848302 w 3848302"/>
              <a:gd name="connsiteY2" fmla="*/ 936104 h 1872208"/>
              <a:gd name="connsiteX3" fmla="*/ 2695975 w 3848302"/>
              <a:gd name="connsiteY3" fmla="*/ 1872208 h 1872208"/>
              <a:gd name="connsiteX4" fmla="*/ 674218 w 3848302"/>
              <a:gd name="connsiteY4" fmla="*/ 1872208 h 1872208"/>
              <a:gd name="connsiteX5" fmla="*/ 0 w 3848302"/>
              <a:gd name="connsiteY5" fmla="*/ 14991 h 1872208"/>
              <a:gd name="connsiteX0" fmla="*/ 0 w 3848302"/>
              <a:gd name="connsiteY0" fmla="*/ 14991 h 1902188"/>
              <a:gd name="connsiteX1" fmla="*/ 2695975 w 3848302"/>
              <a:gd name="connsiteY1" fmla="*/ 0 h 1902188"/>
              <a:gd name="connsiteX2" fmla="*/ 3848302 w 3848302"/>
              <a:gd name="connsiteY2" fmla="*/ 936104 h 1902188"/>
              <a:gd name="connsiteX3" fmla="*/ 2695975 w 3848302"/>
              <a:gd name="connsiteY3" fmla="*/ 1872208 h 1902188"/>
              <a:gd name="connsiteX4" fmla="*/ 31469 w 3848302"/>
              <a:gd name="connsiteY4" fmla="*/ 1902188 h 1902188"/>
              <a:gd name="connsiteX5" fmla="*/ 0 w 3848302"/>
              <a:gd name="connsiteY5" fmla="*/ 14991 h 1902188"/>
              <a:gd name="connsiteX0" fmla="*/ 0 w 3864784"/>
              <a:gd name="connsiteY0" fmla="*/ 29981 h 1902188"/>
              <a:gd name="connsiteX1" fmla="*/ 2712457 w 3864784"/>
              <a:gd name="connsiteY1" fmla="*/ 0 h 1902188"/>
              <a:gd name="connsiteX2" fmla="*/ 3864784 w 3864784"/>
              <a:gd name="connsiteY2" fmla="*/ 936104 h 1902188"/>
              <a:gd name="connsiteX3" fmla="*/ 2712457 w 3864784"/>
              <a:gd name="connsiteY3" fmla="*/ 1872208 h 1902188"/>
              <a:gd name="connsiteX4" fmla="*/ 47951 w 3864784"/>
              <a:gd name="connsiteY4" fmla="*/ 1902188 h 1902188"/>
              <a:gd name="connsiteX5" fmla="*/ 0 w 3864784"/>
              <a:gd name="connsiteY5" fmla="*/ 29981 h 1902188"/>
              <a:gd name="connsiteX0" fmla="*/ 0 w 3831822"/>
              <a:gd name="connsiteY0" fmla="*/ 14990 h 1902188"/>
              <a:gd name="connsiteX1" fmla="*/ 2679495 w 3831822"/>
              <a:gd name="connsiteY1" fmla="*/ 0 h 1902188"/>
              <a:gd name="connsiteX2" fmla="*/ 3831822 w 3831822"/>
              <a:gd name="connsiteY2" fmla="*/ 936104 h 1902188"/>
              <a:gd name="connsiteX3" fmla="*/ 2679495 w 3831822"/>
              <a:gd name="connsiteY3" fmla="*/ 1872208 h 1902188"/>
              <a:gd name="connsiteX4" fmla="*/ 14989 w 3831822"/>
              <a:gd name="connsiteY4" fmla="*/ 1902188 h 1902188"/>
              <a:gd name="connsiteX5" fmla="*/ 0 w 3831822"/>
              <a:gd name="connsiteY5" fmla="*/ 14990 h 1902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831822" h="1902188">
                <a:moveTo>
                  <a:pt x="0" y="14990"/>
                </a:moveTo>
                <a:lnTo>
                  <a:pt x="2679495" y="0"/>
                </a:lnTo>
                <a:cubicBezTo>
                  <a:pt x="3315908" y="0"/>
                  <a:pt x="3831822" y="419108"/>
                  <a:pt x="3831822" y="936104"/>
                </a:cubicBezTo>
                <a:cubicBezTo>
                  <a:pt x="3831822" y="1453100"/>
                  <a:pt x="3315908" y="1872208"/>
                  <a:pt x="2679495" y="1872208"/>
                </a:cubicBezTo>
                <a:lnTo>
                  <a:pt x="14989" y="1902188"/>
                </a:lnTo>
                <a:lnTo>
                  <a:pt x="0" y="14990"/>
                </a:lnTo>
                <a:close/>
              </a:path>
            </a:pathLst>
          </a:custGeom>
          <a:solidFill>
            <a:srgbClr val="C0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dirty="0" smtClean="0">
                <a:solidFill>
                  <a:schemeClr val="bg1"/>
                </a:solidFill>
                <a:latin typeface="微软雅黑" pitchFamily="34" charset="-122"/>
                <a:ea typeface="微软雅黑" pitchFamily="34" charset="-122"/>
              </a:rPr>
              <a:t>章节</a:t>
            </a:r>
            <a:endParaRPr lang="zh-CN" altLang="en-US" sz="4000" dirty="0">
              <a:solidFill>
                <a:schemeClr val="bg1"/>
              </a:solidFill>
              <a:latin typeface="微软雅黑" pitchFamily="34" charset="-122"/>
              <a:ea typeface="微软雅黑" pitchFamily="34" charset="-122"/>
            </a:endParaRPr>
          </a:p>
        </p:txBody>
      </p:sp>
      <p:sp>
        <p:nvSpPr>
          <p:cNvPr id="11" name="椭圆 10"/>
          <p:cNvSpPr/>
          <p:nvPr/>
        </p:nvSpPr>
        <p:spPr>
          <a:xfrm>
            <a:off x="4536901" y="3384426"/>
            <a:ext cx="864096" cy="864096"/>
          </a:xfrm>
          <a:prstGeom prst="ellipse">
            <a:avLst/>
          </a:prstGeom>
          <a:solidFill>
            <a:srgbClr val="C0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smtClean="0">
                <a:solidFill>
                  <a:schemeClr val="bg1"/>
                </a:solidFill>
                <a:latin typeface="微软雅黑" pitchFamily="34" charset="-122"/>
                <a:ea typeface="微软雅黑" pitchFamily="34" charset="-122"/>
              </a:rPr>
              <a:t>2</a:t>
            </a:r>
            <a:endParaRPr lang="zh-CN" altLang="en-US" sz="3200" dirty="0">
              <a:solidFill>
                <a:schemeClr val="bg1"/>
              </a:solidFill>
              <a:latin typeface="微软雅黑" pitchFamily="34" charset="-122"/>
              <a:ea typeface="微软雅黑" pitchFamily="34" charset="-122"/>
            </a:endParaRPr>
          </a:p>
        </p:txBody>
      </p:sp>
      <p:sp>
        <p:nvSpPr>
          <p:cNvPr id="19" name="Rectangle 33"/>
          <p:cNvSpPr>
            <a:spLocks noChangeArrowheads="1"/>
          </p:cNvSpPr>
          <p:nvPr/>
        </p:nvSpPr>
        <p:spPr bwMode="auto">
          <a:xfrm>
            <a:off x="5467261" y="3581211"/>
            <a:ext cx="3453152" cy="541634"/>
          </a:xfrm>
          <a:prstGeom prst="rect">
            <a:avLst/>
          </a:prstGeom>
          <a:noFill/>
          <a:ln w="9525" algn="ctr">
            <a:noFill/>
            <a:miter lim="800000"/>
            <a:headEnd/>
            <a:tailEnd/>
          </a:ln>
        </p:spPr>
        <p:txBody>
          <a:bodyPr wrap="none" lIns="109678" tIns="54838" rIns="109678" bIns="54838">
            <a:spAutoFit/>
          </a:bodyPr>
          <a:lstStyle/>
          <a:p>
            <a:pPr eaLnBrk="0" hangingPunct="0"/>
            <a:r>
              <a:rPr lang="zh-CN" altLang="en-US" sz="2800" dirty="0">
                <a:solidFill>
                  <a:srgbClr val="000000"/>
                </a:solidFill>
                <a:latin typeface="微软雅黑" pitchFamily="34" charset="-122"/>
                <a:ea typeface="微软雅黑" pitchFamily="34" charset="-122"/>
              </a:rPr>
              <a:t>这里输入您</a:t>
            </a:r>
            <a:r>
              <a:rPr lang="zh-CN" altLang="en-US" sz="2800" dirty="0" smtClean="0">
                <a:solidFill>
                  <a:srgbClr val="000000"/>
                </a:solidFill>
                <a:latin typeface="微软雅黑" pitchFamily="34" charset="-122"/>
                <a:ea typeface="微软雅黑" pitchFamily="34" charset="-122"/>
              </a:rPr>
              <a:t>的标题二</a:t>
            </a:r>
            <a:endParaRPr lang="en-US" altLang="zh-CN" sz="2800" dirty="0">
              <a:solidFill>
                <a:srgbClr val="000000"/>
              </a:solidFill>
              <a:latin typeface="微软雅黑" pitchFamily="34" charset="-122"/>
              <a:ea typeface="微软雅黑" pitchFamily="34" charset="-122"/>
            </a:endParaRPr>
          </a:p>
        </p:txBody>
      </p:sp>
      <p:sp>
        <p:nvSpPr>
          <p:cNvPr id="20" name="Line 34"/>
          <p:cNvSpPr>
            <a:spLocks noChangeShapeType="1"/>
          </p:cNvSpPr>
          <p:nvPr/>
        </p:nvSpPr>
        <p:spPr bwMode="auto">
          <a:xfrm>
            <a:off x="5328989" y="4056545"/>
            <a:ext cx="4392000" cy="0"/>
          </a:xfrm>
          <a:prstGeom prst="line">
            <a:avLst/>
          </a:prstGeom>
          <a:solidFill>
            <a:schemeClr val="accent1">
              <a:lumMod val="75000"/>
            </a:schemeClr>
          </a:solidFill>
          <a:ln w="9525">
            <a:solidFill>
              <a:srgbClr val="760000"/>
            </a:solidFill>
            <a:round/>
            <a:headEnd/>
            <a:tailEnd/>
          </a:ln>
        </p:spPr>
        <p:txBody>
          <a:bodyPr wrap="none" lIns="109678" tIns="54838" rIns="109678" bIns="54838" anchor="ctr"/>
          <a:lstStyle/>
          <a:p>
            <a:endParaRPr lang="zh-CN" altLang="en-US" dirty="0">
              <a:latin typeface="微软雅黑" pitchFamily="34" charset="-122"/>
              <a:ea typeface="微软雅黑" pitchFamily="34" charset="-122"/>
            </a:endParaRPr>
          </a:p>
        </p:txBody>
      </p:sp>
      <p:sp>
        <p:nvSpPr>
          <p:cNvPr id="18" name="Line 34"/>
          <p:cNvSpPr>
            <a:spLocks noChangeShapeType="1"/>
          </p:cNvSpPr>
          <p:nvPr/>
        </p:nvSpPr>
        <p:spPr bwMode="auto">
          <a:xfrm>
            <a:off x="10873677" y="567730"/>
            <a:ext cx="648000" cy="0"/>
          </a:xfrm>
          <a:prstGeom prst="line">
            <a:avLst/>
          </a:prstGeom>
          <a:solidFill>
            <a:schemeClr val="accent1">
              <a:lumMod val="75000"/>
            </a:schemeClr>
          </a:solidFill>
          <a:ln w="9525">
            <a:solidFill>
              <a:srgbClr val="760000"/>
            </a:solidFill>
            <a:round/>
            <a:headEnd/>
            <a:tailEnd/>
          </a:ln>
        </p:spPr>
        <p:txBody>
          <a:bodyPr wrap="none" lIns="109678" tIns="54838" rIns="109678" bIns="54838" anchor="ctr"/>
          <a:lstStyle/>
          <a:p>
            <a:endParaRPr lang="zh-CN" altLang="en-US" dirty="0">
              <a:latin typeface="微软雅黑" pitchFamily="34" charset="-122"/>
              <a:ea typeface="微软雅黑" pitchFamily="34" charset="-122"/>
            </a:endParaRPr>
          </a:p>
        </p:txBody>
      </p:sp>
      <p:sp>
        <p:nvSpPr>
          <p:cNvPr id="30" name="Line 34"/>
          <p:cNvSpPr>
            <a:spLocks noChangeShapeType="1"/>
          </p:cNvSpPr>
          <p:nvPr/>
        </p:nvSpPr>
        <p:spPr bwMode="auto">
          <a:xfrm>
            <a:off x="10693677" y="720130"/>
            <a:ext cx="828000" cy="0"/>
          </a:xfrm>
          <a:prstGeom prst="line">
            <a:avLst/>
          </a:prstGeom>
          <a:solidFill>
            <a:schemeClr val="accent1">
              <a:lumMod val="75000"/>
            </a:schemeClr>
          </a:solidFill>
          <a:ln w="9525">
            <a:solidFill>
              <a:srgbClr val="760000"/>
            </a:solidFill>
            <a:round/>
            <a:headEnd/>
            <a:tailEnd/>
          </a:ln>
        </p:spPr>
        <p:txBody>
          <a:bodyPr wrap="none" lIns="109678" tIns="54838" rIns="109678" bIns="54838" anchor="ctr"/>
          <a:lstStyle/>
          <a:p>
            <a:endParaRPr lang="zh-CN" altLang="en-US" dirty="0">
              <a:latin typeface="微软雅黑" pitchFamily="34" charset="-122"/>
              <a:ea typeface="微软雅黑" pitchFamily="34" charset="-122"/>
            </a:endParaRPr>
          </a:p>
        </p:txBody>
      </p:sp>
    </p:spTree>
    <p:extLst>
      <p:ext uri="{BB962C8B-B14F-4D97-AF65-F5344CB8AC3E}">
        <p14:creationId xmlns:p14="http://schemas.microsoft.com/office/powerpoint/2010/main" val="1091767597"/>
      </p:ext>
    </p:extLst>
  </p:cSld>
  <p:clrMapOvr>
    <a:masterClrMapping/>
  </p:clrMapOvr>
  <p:transition spd="slow" advTm="0">
    <p:push/>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66667">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14:bounceEnd="66667">
                                          <p:cBhvr additive="base">
                                            <p:cTn id="7" dur="500" fill="hold"/>
                                            <p:tgtEl>
                                              <p:spTgt spid="11"/>
                                            </p:tgtEl>
                                            <p:attrNameLst>
                                              <p:attrName>ppt_x</p:attrName>
                                            </p:attrNameLst>
                                          </p:cBhvr>
                                          <p:tavLst>
                                            <p:tav tm="0">
                                              <p:val>
                                                <p:strVal val="0-#ppt_w/2"/>
                                              </p:val>
                                            </p:tav>
                                            <p:tav tm="100000">
                                              <p:val>
                                                <p:strVal val="#ppt_x"/>
                                              </p:val>
                                            </p:tav>
                                          </p:tavLst>
                                        </p:anim>
                                        <p:anim calcmode="lin" valueType="num" p14:bounceEnd="66667">
                                          <p:cBhvr additive="base">
                                            <p:cTn id="8" dur="500" fill="hold"/>
                                            <p:tgtEl>
                                              <p:spTgt spid="11"/>
                                            </p:tgtEl>
                                            <p:attrNameLst>
                                              <p:attrName>ppt_y</p:attrName>
                                            </p:attrNameLst>
                                          </p:cBhvr>
                                          <p:tavLst>
                                            <p:tav tm="0">
                                              <p:val>
                                                <p:strVal val="#ppt_y"/>
                                              </p:val>
                                            </p:tav>
                                            <p:tav tm="100000">
                                              <p:val>
                                                <p:strVal val="#ppt_y"/>
                                              </p:val>
                                            </p:tav>
                                          </p:tavLst>
                                        </p:anim>
                                      </p:childTnLst>
                                    </p:cTn>
                                  </p:par>
                                  <p:par>
                                    <p:cTn id="9" presetID="22" presetClass="entr" presetSubtype="8" fill="hold" grpId="0" nodeType="with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wipe(left)">
                                          <p:cBhvr>
                                            <p:cTn id="11" dur="500"/>
                                            <p:tgtEl>
                                              <p:spTgt spid="20"/>
                                            </p:tgtEl>
                                          </p:cBhvr>
                                        </p:animEffect>
                                      </p:childTnLst>
                                    </p:cTn>
                                  </p:par>
                                  <p:par>
                                    <p:cTn id="12" presetID="2" presetClass="entr" presetSubtype="2" fill="hold" grpId="0" nodeType="withEffect" p14:presetBounceEnd="52000">
                                      <p:stCondLst>
                                        <p:cond delay="0"/>
                                      </p:stCondLst>
                                      <p:childTnLst>
                                        <p:set>
                                          <p:cBhvr>
                                            <p:cTn id="13" dur="1" fill="hold">
                                              <p:stCondLst>
                                                <p:cond delay="0"/>
                                              </p:stCondLst>
                                            </p:cTn>
                                            <p:tgtEl>
                                              <p:spTgt spid="19"/>
                                            </p:tgtEl>
                                            <p:attrNameLst>
                                              <p:attrName>style.visibility</p:attrName>
                                            </p:attrNameLst>
                                          </p:cBhvr>
                                          <p:to>
                                            <p:strVal val="visible"/>
                                          </p:to>
                                        </p:set>
                                        <p:anim calcmode="lin" valueType="num" p14:bounceEnd="52000">
                                          <p:cBhvr additive="base">
                                            <p:cTn id="14" dur="500" fill="hold"/>
                                            <p:tgtEl>
                                              <p:spTgt spid="19"/>
                                            </p:tgtEl>
                                            <p:attrNameLst>
                                              <p:attrName>ppt_x</p:attrName>
                                            </p:attrNameLst>
                                          </p:cBhvr>
                                          <p:tavLst>
                                            <p:tav tm="0">
                                              <p:val>
                                                <p:strVal val="1+#ppt_w/2"/>
                                              </p:val>
                                            </p:tav>
                                            <p:tav tm="100000">
                                              <p:val>
                                                <p:strVal val="#ppt_x"/>
                                              </p:val>
                                            </p:tav>
                                          </p:tavLst>
                                        </p:anim>
                                        <p:anim calcmode="lin" valueType="num" p14:bounceEnd="52000">
                                          <p:cBhvr additive="base">
                                            <p:cTn id="15" dur="500" fill="hold"/>
                                            <p:tgtEl>
                                              <p:spTgt spid="19"/>
                                            </p:tgtEl>
                                            <p:attrNameLst>
                                              <p:attrName>ppt_y</p:attrName>
                                            </p:attrNameLst>
                                          </p:cBhvr>
                                          <p:tavLst>
                                            <p:tav tm="0">
                                              <p:val>
                                                <p:strVal val="#ppt_y"/>
                                              </p:val>
                                            </p:tav>
                                            <p:tav tm="100000">
                                              <p:val>
                                                <p:strVal val="#ppt_y"/>
                                              </p:val>
                                            </p:tav>
                                          </p:tavLst>
                                        </p:anim>
                                      </p:childTnLst>
                                    </p:cTn>
                                  </p:par>
                                </p:childTnLst>
                              </p:cTn>
                            </p:par>
                            <p:par>
                              <p:cTn id="16" fill="hold">
                                <p:stCondLst>
                                  <p:cond delay="500"/>
                                </p:stCondLst>
                                <p:childTnLst>
                                  <p:par>
                                    <p:cTn id="17" presetID="22" presetClass="entr" presetSubtype="8" fill="hold" grpId="0" nodeType="after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wipe(left)">
                                          <p:cBhvr>
                                            <p:cTn id="19" dur="500"/>
                                            <p:tgtEl>
                                              <p:spTgt spid="18"/>
                                            </p:tgtEl>
                                          </p:cBhvr>
                                        </p:animEffect>
                                      </p:childTnLst>
                                    </p:cTn>
                                  </p:par>
                                </p:childTnLst>
                              </p:cTn>
                            </p:par>
                            <p:par>
                              <p:cTn id="20" fill="hold">
                                <p:stCondLst>
                                  <p:cond delay="1000"/>
                                </p:stCondLst>
                                <p:childTnLst>
                                  <p:par>
                                    <p:cTn id="21" presetID="22" presetClass="entr" presetSubtype="8" fill="hold" grpId="0" nodeType="afterEffect">
                                      <p:stCondLst>
                                        <p:cond delay="0"/>
                                      </p:stCondLst>
                                      <p:childTnLst>
                                        <p:set>
                                          <p:cBhvr>
                                            <p:cTn id="22" dur="1" fill="hold">
                                              <p:stCondLst>
                                                <p:cond delay="0"/>
                                              </p:stCondLst>
                                            </p:cTn>
                                            <p:tgtEl>
                                              <p:spTgt spid="30"/>
                                            </p:tgtEl>
                                            <p:attrNameLst>
                                              <p:attrName>style.visibility</p:attrName>
                                            </p:attrNameLst>
                                          </p:cBhvr>
                                          <p:to>
                                            <p:strVal val="visible"/>
                                          </p:to>
                                        </p:set>
                                        <p:animEffect transition="in" filter="wipe(left)">
                                          <p:cBhvr>
                                            <p:cTn id="23"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9" grpId="0"/>
          <p:bldP spid="20" grpId="0" animBg="1"/>
          <p:bldP spid="18" grpId="0" animBg="1"/>
          <p:bldP spid="30"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par>
                                    <p:cTn id="9" presetID="22" presetClass="entr" presetSubtype="8" fill="hold" grpId="0" nodeType="with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wipe(left)">
                                          <p:cBhvr>
                                            <p:cTn id="11" dur="500"/>
                                            <p:tgtEl>
                                              <p:spTgt spid="20"/>
                                            </p:tgtEl>
                                          </p:cBhvr>
                                        </p:animEffect>
                                      </p:childTnLst>
                                    </p:cTn>
                                  </p:par>
                                  <p:par>
                                    <p:cTn id="12" presetID="2" presetClass="entr" presetSubtype="2" fill="hold" grpId="0" nodeType="withEffect">
                                      <p:stCondLst>
                                        <p:cond delay="0"/>
                                      </p:stCondLst>
                                      <p:childTnLst>
                                        <p:set>
                                          <p:cBhvr>
                                            <p:cTn id="13" dur="1" fill="hold">
                                              <p:stCondLst>
                                                <p:cond delay="0"/>
                                              </p:stCondLst>
                                            </p:cTn>
                                            <p:tgtEl>
                                              <p:spTgt spid="19"/>
                                            </p:tgtEl>
                                            <p:attrNameLst>
                                              <p:attrName>style.visibility</p:attrName>
                                            </p:attrNameLst>
                                          </p:cBhvr>
                                          <p:to>
                                            <p:strVal val="visible"/>
                                          </p:to>
                                        </p:set>
                                        <p:anim calcmode="lin" valueType="num">
                                          <p:cBhvr additive="base">
                                            <p:cTn id="14" dur="500" fill="hold"/>
                                            <p:tgtEl>
                                              <p:spTgt spid="19"/>
                                            </p:tgtEl>
                                            <p:attrNameLst>
                                              <p:attrName>ppt_x</p:attrName>
                                            </p:attrNameLst>
                                          </p:cBhvr>
                                          <p:tavLst>
                                            <p:tav tm="0">
                                              <p:val>
                                                <p:strVal val="1+#ppt_w/2"/>
                                              </p:val>
                                            </p:tav>
                                            <p:tav tm="100000">
                                              <p:val>
                                                <p:strVal val="#ppt_x"/>
                                              </p:val>
                                            </p:tav>
                                          </p:tavLst>
                                        </p:anim>
                                        <p:anim calcmode="lin" valueType="num">
                                          <p:cBhvr additive="base">
                                            <p:cTn id="15" dur="500" fill="hold"/>
                                            <p:tgtEl>
                                              <p:spTgt spid="19"/>
                                            </p:tgtEl>
                                            <p:attrNameLst>
                                              <p:attrName>ppt_y</p:attrName>
                                            </p:attrNameLst>
                                          </p:cBhvr>
                                          <p:tavLst>
                                            <p:tav tm="0">
                                              <p:val>
                                                <p:strVal val="#ppt_y"/>
                                              </p:val>
                                            </p:tav>
                                            <p:tav tm="100000">
                                              <p:val>
                                                <p:strVal val="#ppt_y"/>
                                              </p:val>
                                            </p:tav>
                                          </p:tavLst>
                                        </p:anim>
                                      </p:childTnLst>
                                    </p:cTn>
                                  </p:par>
                                </p:childTnLst>
                              </p:cTn>
                            </p:par>
                            <p:par>
                              <p:cTn id="16" fill="hold">
                                <p:stCondLst>
                                  <p:cond delay="500"/>
                                </p:stCondLst>
                                <p:childTnLst>
                                  <p:par>
                                    <p:cTn id="17" presetID="22" presetClass="entr" presetSubtype="8" fill="hold" grpId="0" nodeType="after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wipe(left)">
                                          <p:cBhvr>
                                            <p:cTn id="19" dur="500"/>
                                            <p:tgtEl>
                                              <p:spTgt spid="18"/>
                                            </p:tgtEl>
                                          </p:cBhvr>
                                        </p:animEffect>
                                      </p:childTnLst>
                                    </p:cTn>
                                  </p:par>
                                </p:childTnLst>
                              </p:cTn>
                            </p:par>
                            <p:par>
                              <p:cTn id="20" fill="hold">
                                <p:stCondLst>
                                  <p:cond delay="1000"/>
                                </p:stCondLst>
                                <p:childTnLst>
                                  <p:par>
                                    <p:cTn id="21" presetID="22" presetClass="entr" presetSubtype="8" fill="hold" grpId="0" nodeType="afterEffect">
                                      <p:stCondLst>
                                        <p:cond delay="0"/>
                                      </p:stCondLst>
                                      <p:childTnLst>
                                        <p:set>
                                          <p:cBhvr>
                                            <p:cTn id="22" dur="1" fill="hold">
                                              <p:stCondLst>
                                                <p:cond delay="0"/>
                                              </p:stCondLst>
                                            </p:cTn>
                                            <p:tgtEl>
                                              <p:spTgt spid="30"/>
                                            </p:tgtEl>
                                            <p:attrNameLst>
                                              <p:attrName>style.visibility</p:attrName>
                                            </p:attrNameLst>
                                          </p:cBhvr>
                                          <p:to>
                                            <p:strVal val="visible"/>
                                          </p:to>
                                        </p:set>
                                        <p:animEffect transition="in" filter="wipe(left)">
                                          <p:cBhvr>
                                            <p:cTn id="23"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9" grpId="0"/>
          <p:bldP spid="20" grpId="0" animBg="1"/>
          <p:bldP spid="18" grpId="0" animBg="1"/>
          <p:bldP spid="30" grpId="0" animBg="1"/>
        </p:bld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44"/>
          <p:cNvSpPr>
            <a:spLocks noChangeArrowheads="1"/>
          </p:cNvSpPr>
          <p:nvPr/>
        </p:nvSpPr>
        <p:spPr bwMode="auto">
          <a:xfrm>
            <a:off x="1459607" y="500436"/>
            <a:ext cx="4253728" cy="541634"/>
          </a:xfrm>
          <a:prstGeom prst="rect">
            <a:avLst/>
          </a:prstGeom>
          <a:noFill/>
          <a:ln w="9525" algn="ctr">
            <a:noFill/>
            <a:miter lim="800000"/>
            <a:headEnd/>
            <a:tailEnd/>
          </a:ln>
        </p:spPr>
        <p:txBody>
          <a:bodyPr wrap="square" lIns="109678" tIns="54838" rIns="109678" bIns="54838">
            <a:spAutoFit/>
          </a:bodyPr>
          <a:lstStyle/>
          <a:p>
            <a:pPr eaLnBrk="0" hangingPunct="0"/>
            <a:r>
              <a:rPr lang="zh-CN" altLang="en-US" sz="2800" b="1" dirty="0" smtClean="0">
                <a:solidFill>
                  <a:srgbClr val="000000"/>
                </a:solidFill>
                <a:latin typeface="微软雅黑" pitchFamily="34" charset="-122"/>
                <a:ea typeface="微软雅黑" pitchFamily="34" charset="-122"/>
              </a:rPr>
              <a:t>点击这里输入您</a:t>
            </a:r>
            <a:r>
              <a:rPr lang="zh-CN" altLang="en-US" sz="2800" b="1" dirty="0">
                <a:solidFill>
                  <a:srgbClr val="000000"/>
                </a:solidFill>
                <a:latin typeface="微软雅黑" pitchFamily="34" charset="-122"/>
                <a:ea typeface="微软雅黑" pitchFamily="34" charset="-122"/>
              </a:rPr>
              <a:t>的</a:t>
            </a:r>
            <a:r>
              <a:rPr lang="zh-CN" altLang="en-US" sz="2800" b="1" dirty="0" smtClean="0">
                <a:solidFill>
                  <a:srgbClr val="000000"/>
                </a:solidFill>
                <a:latin typeface="微软雅黑" pitchFamily="34" charset="-122"/>
                <a:ea typeface="微软雅黑" pitchFamily="34" charset="-122"/>
              </a:rPr>
              <a:t>标题</a:t>
            </a:r>
            <a:endParaRPr lang="en-US" altLang="zh-CN" sz="2800" b="1" dirty="0">
              <a:solidFill>
                <a:srgbClr val="000000"/>
              </a:solidFill>
              <a:latin typeface="微软雅黑" pitchFamily="34" charset="-122"/>
              <a:ea typeface="微软雅黑" pitchFamily="34" charset="-122"/>
            </a:endParaRPr>
          </a:p>
        </p:txBody>
      </p:sp>
      <p:sp>
        <p:nvSpPr>
          <p:cNvPr id="26" name="Line 45"/>
          <p:cNvSpPr>
            <a:spLocks noChangeShapeType="1"/>
          </p:cNvSpPr>
          <p:nvPr/>
        </p:nvSpPr>
        <p:spPr bwMode="auto">
          <a:xfrm>
            <a:off x="1296541" y="994822"/>
            <a:ext cx="4500000" cy="0"/>
          </a:xfrm>
          <a:prstGeom prst="line">
            <a:avLst/>
          </a:prstGeom>
          <a:solidFill>
            <a:schemeClr val="accent1">
              <a:lumMod val="75000"/>
            </a:schemeClr>
          </a:solidFill>
          <a:ln w="9525">
            <a:solidFill>
              <a:srgbClr val="760000"/>
            </a:solidFill>
            <a:round/>
            <a:headEnd/>
            <a:tailEnd/>
          </a:ln>
        </p:spPr>
        <p:txBody>
          <a:bodyPr wrap="none" lIns="109678" tIns="54838" rIns="109678" bIns="54838" anchor="ctr"/>
          <a:lstStyle/>
          <a:p>
            <a:endParaRPr lang="zh-CN" altLang="en-US" dirty="0">
              <a:latin typeface="微软雅黑" pitchFamily="34" charset="-122"/>
              <a:ea typeface="微软雅黑" pitchFamily="34" charset="-122"/>
            </a:endParaRPr>
          </a:p>
        </p:txBody>
      </p:sp>
      <p:sp>
        <p:nvSpPr>
          <p:cNvPr id="5" name="AutoShape 2"/>
          <p:cNvSpPr>
            <a:spLocks noChangeArrowheads="1"/>
          </p:cNvSpPr>
          <p:nvPr/>
        </p:nvSpPr>
        <p:spPr bwMode="gray">
          <a:xfrm>
            <a:off x="2868133" y="1983467"/>
            <a:ext cx="3127811" cy="3622919"/>
          </a:xfrm>
          <a:prstGeom prst="upArrow">
            <a:avLst>
              <a:gd name="adj1" fmla="val 56361"/>
              <a:gd name="adj2" fmla="val 78338"/>
            </a:avLst>
          </a:prstGeom>
          <a:solidFill>
            <a:srgbClr val="FCA304"/>
          </a:solidFill>
          <a:ln w="9525">
            <a:miter lim="800000"/>
            <a:headEnd/>
            <a:tailEnd/>
          </a:ln>
        </p:spPr>
        <p:txBody>
          <a:bodyPr wrap="none" lIns="102636" tIns="51316" rIns="102636" bIns="51316" anchor="ctr">
            <a:flatTx/>
          </a:bodyPr>
          <a:lstStyle/>
          <a:p>
            <a:endParaRPr lang="zh-CN" altLang="en-US">
              <a:ea typeface="宋体" charset="-122"/>
            </a:endParaRPr>
          </a:p>
        </p:txBody>
      </p:sp>
      <p:sp>
        <p:nvSpPr>
          <p:cNvPr id="6" name="AutoShape 3"/>
          <p:cNvSpPr>
            <a:spLocks noChangeArrowheads="1"/>
          </p:cNvSpPr>
          <p:nvPr/>
        </p:nvSpPr>
        <p:spPr bwMode="gray">
          <a:xfrm>
            <a:off x="5423760" y="2139622"/>
            <a:ext cx="3162374" cy="3622919"/>
          </a:xfrm>
          <a:prstGeom prst="downArrow">
            <a:avLst>
              <a:gd name="adj1" fmla="val 65009"/>
              <a:gd name="adj2" fmla="val 57931"/>
            </a:avLst>
          </a:prstGeom>
          <a:solidFill>
            <a:srgbClr val="C0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a:solidFill>
                <a:schemeClr val="bg1"/>
              </a:solidFill>
              <a:latin typeface="微软雅黑" pitchFamily="34" charset="-122"/>
              <a:ea typeface="微软雅黑" pitchFamily="34" charset="-122"/>
            </a:endParaRPr>
          </a:p>
        </p:txBody>
      </p:sp>
      <p:sp>
        <p:nvSpPr>
          <p:cNvPr id="7" name="AutoShape 4"/>
          <p:cNvSpPr>
            <a:spLocks noChangeArrowheads="1"/>
          </p:cNvSpPr>
          <p:nvPr/>
        </p:nvSpPr>
        <p:spPr bwMode="gray">
          <a:xfrm>
            <a:off x="1368549" y="2733356"/>
            <a:ext cx="3045248" cy="659295"/>
          </a:xfrm>
          <a:prstGeom prst="roundRect">
            <a:avLst>
              <a:gd name="adj" fmla="val 16667"/>
            </a:avLst>
          </a:prstGeom>
          <a:solidFill>
            <a:srgbClr val="C0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chemeClr val="bg1"/>
                </a:solidFill>
                <a:latin typeface="微软雅黑" pitchFamily="34" charset="-122"/>
                <a:ea typeface="微软雅黑" pitchFamily="34" charset="-122"/>
              </a:rPr>
              <a:t>添加文字信息</a:t>
            </a:r>
          </a:p>
        </p:txBody>
      </p:sp>
      <p:sp>
        <p:nvSpPr>
          <p:cNvPr id="8" name="AutoShape 5"/>
          <p:cNvSpPr>
            <a:spLocks noChangeArrowheads="1"/>
          </p:cNvSpPr>
          <p:nvPr/>
        </p:nvSpPr>
        <p:spPr bwMode="gray">
          <a:xfrm>
            <a:off x="1368549" y="3567074"/>
            <a:ext cx="3045248" cy="659295"/>
          </a:xfrm>
          <a:prstGeom prst="roundRect">
            <a:avLst>
              <a:gd name="adj" fmla="val 16667"/>
            </a:avLst>
          </a:prstGeom>
          <a:solidFill>
            <a:srgbClr val="C0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chemeClr val="bg1"/>
                </a:solidFill>
                <a:latin typeface="微软雅黑" pitchFamily="34" charset="-122"/>
                <a:ea typeface="微软雅黑" pitchFamily="34" charset="-122"/>
              </a:rPr>
              <a:t>添加文字信息</a:t>
            </a:r>
          </a:p>
        </p:txBody>
      </p:sp>
      <p:sp>
        <p:nvSpPr>
          <p:cNvPr id="9" name="AutoShape 6"/>
          <p:cNvSpPr>
            <a:spLocks noChangeArrowheads="1"/>
          </p:cNvSpPr>
          <p:nvPr/>
        </p:nvSpPr>
        <p:spPr bwMode="gray">
          <a:xfrm>
            <a:off x="1368549" y="4389592"/>
            <a:ext cx="3045248" cy="659295"/>
          </a:xfrm>
          <a:prstGeom prst="roundRect">
            <a:avLst>
              <a:gd name="adj" fmla="val 16667"/>
            </a:avLst>
          </a:prstGeom>
          <a:solidFill>
            <a:srgbClr val="C0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chemeClr val="bg1"/>
                </a:solidFill>
                <a:latin typeface="微软雅黑" pitchFamily="34" charset="-122"/>
                <a:ea typeface="微软雅黑" pitchFamily="34" charset="-122"/>
              </a:rPr>
              <a:t>添加文字信息</a:t>
            </a:r>
          </a:p>
        </p:txBody>
      </p:sp>
      <p:sp>
        <p:nvSpPr>
          <p:cNvPr id="10" name="AutoShape 7"/>
          <p:cNvSpPr>
            <a:spLocks noChangeArrowheads="1"/>
          </p:cNvSpPr>
          <p:nvPr/>
        </p:nvSpPr>
        <p:spPr bwMode="gray">
          <a:xfrm>
            <a:off x="7220957" y="2651741"/>
            <a:ext cx="3179655" cy="657695"/>
          </a:xfrm>
          <a:prstGeom prst="roundRect">
            <a:avLst>
              <a:gd name="adj" fmla="val 16667"/>
            </a:avLst>
          </a:prstGeom>
          <a:solidFill>
            <a:srgbClr val="C0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chemeClr val="bg1"/>
                </a:solidFill>
                <a:latin typeface="微软雅黑" pitchFamily="34" charset="-122"/>
                <a:ea typeface="微软雅黑" pitchFamily="34" charset="-122"/>
              </a:rPr>
              <a:t>添加文字信息</a:t>
            </a:r>
          </a:p>
        </p:txBody>
      </p:sp>
      <p:sp>
        <p:nvSpPr>
          <p:cNvPr id="11" name="AutoShape 8"/>
          <p:cNvSpPr>
            <a:spLocks noChangeArrowheads="1"/>
          </p:cNvSpPr>
          <p:nvPr/>
        </p:nvSpPr>
        <p:spPr bwMode="gray">
          <a:xfrm>
            <a:off x="7220957" y="3515865"/>
            <a:ext cx="3179655" cy="657695"/>
          </a:xfrm>
          <a:prstGeom prst="roundRect">
            <a:avLst>
              <a:gd name="adj" fmla="val 16667"/>
            </a:avLst>
          </a:prstGeom>
          <a:solidFill>
            <a:srgbClr val="C0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chemeClr val="bg1"/>
                </a:solidFill>
                <a:latin typeface="微软雅黑" pitchFamily="34" charset="-122"/>
                <a:ea typeface="微软雅黑" pitchFamily="34" charset="-122"/>
              </a:rPr>
              <a:t>添加文字信息</a:t>
            </a:r>
          </a:p>
        </p:txBody>
      </p:sp>
      <p:sp>
        <p:nvSpPr>
          <p:cNvPr id="12" name="AutoShape 9"/>
          <p:cNvSpPr>
            <a:spLocks noChangeArrowheads="1"/>
          </p:cNvSpPr>
          <p:nvPr/>
        </p:nvSpPr>
        <p:spPr bwMode="gray">
          <a:xfrm>
            <a:off x="7220957" y="4363988"/>
            <a:ext cx="3179655" cy="659295"/>
          </a:xfrm>
          <a:prstGeom prst="roundRect">
            <a:avLst>
              <a:gd name="adj" fmla="val 16667"/>
            </a:avLst>
          </a:prstGeom>
          <a:solidFill>
            <a:srgbClr val="C0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chemeClr val="bg1"/>
                </a:solidFill>
                <a:latin typeface="微软雅黑" pitchFamily="34" charset="-122"/>
                <a:ea typeface="微软雅黑" pitchFamily="34" charset="-122"/>
              </a:rPr>
              <a:t>添加文字信息</a:t>
            </a:r>
          </a:p>
        </p:txBody>
      </p:sp>
      <p:sp>
        <p:nvSpPr>
          <p:cNvPr id="13" name="AutoShape 13"/>
          <p:cNvSpPr>
            <a:spLocks noChangeArrowheads="1"/>
          </p:cNvSpPr>
          <p:nvPr/>
        </p:nvSpPr>
        <p:spPr bwMode="auto">
          <a:xfrm>
            <a:off x="2455074" y="5918080"/>
            <a:ext cx="6724126" cy="490682"/>
          </a:xfrm>
          <a:prstGeom prst="roundRect">
            <a:avLst>
              <a:gd name="adj" fmla="val 16667"/>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cap="rnd">
                <a:solidFill>
                  <a:srgbClr val="000000"/>
                </a:solidFill>
                <a:prstDash val="sysDot"/>
                <a:round/>
                <a:headEnd/>
                <a:tailEnd/>
              </a14:hiddenLine>
            </a:ext>
          </a:extLst>
        </p:spPr>
        <p:txBody>
          <a:bodyPr lIns="102636" tIns="51316" rIns="102636" bIns="51316" anchor="ctr">
            <a:spAutoFit/>
          </a:bodyPr>
          <a:lstStyle/>
          <a:p>
            <a:pPr algn="ctr"/>
            <a:r>
              <a:rPr lang="zh-CN" altLang="en-US" sz="2200" dirty="0">
                <a:solidFill>
                  <a:srgbClr val="000000"/>
                </a:solidFill>
                <a:latin typeface="微软雅黑" pitchFamily="34" charset="-122"/>
                <a:ea typeface="微软雅黑" pitchFamily="34" charset="-122"/>
                <a:cs typeface="Arial" charset="0"/>
              </a:rPr>
              <a:t>在此添加您的文字信息在此添加您的文字信息</a:t>
            </a:r>
          </a:p>
        </p:txBody>
      </p:sp>
    </p:spTree>
    <p:extLst>
      <p:ext uri="{BB962C8B-B14F-4D97-AF65-F5344CB8AC3E}">
        <p14:creationId xmlns:p14="http://schemas.microsoft.com/office/powerpoint/2010/main" val="3810535757"/>
      </p:ext>
    </p:extLst>
  </p:cSld>
  <p:clrMapOvr>
    <a:masterClrMapping/>
  </p:clrMapOvr>
  <p:transition spd="slow" advTm="0">
    <p:push/>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52000">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14:bounceEnd="52000">
                                          <p:cBhvr additive="base">
                                            <p:cTn id="7" dur="500" fill="hold"/>
                                            <p:tgtEl>
                                              <p:spTgt spid="25"/>
                                            </p:tgtEl>
                                            <p:attrNameLst>
                                              <p:attrName>ppt_x</p:attrName>
                                            </p:attrNameLst>
                                          </p:cBhvr>
                                          <p:tavLst>
                                            <p:tav tm="0">
                                              <p:val>
                                                <p:strVal val="0-#ppt_w/2"/>
                                              </p:val>
                                            </p:tav>
                                            <p:tav tm="100000">
                                              <p:val>
                                                <p:strVal val="#ppt_x"/>
                                              </p:val>
                                            </p:tav>
                                          </p:tavLst>
                                        </p:anim>
                                        <p:anim calcmode="lin" valueType="num" p14:bounceEnd="52000">
                                          <p:cBhvr additive="base">
                                            <p:cTn id="8" dur="500" fill="hold"/>
                                            <p:tgtEl>
                                              <p:spTgt spid="2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anim calcmode="lin" valueType="num">
                                          <p:cBhvr>
                                            <p:cTn id="14" dur="500" fill="hold"/>
                                            <p:tgtEl>
                                              <p:spTgt spid="5"/>
                                            </p:tgtEl>
                                            <p:attrNameLst>
                                              <p:attrName>ppt_x</p:attrName>
                                            </p:attrNameLst>
                                          </p:cBhvr>
                                          <p:tavLst>
                                            <p:tav tm="0">
                                              <p:val>
                                                <p:strVal val="#ppt_x"/>
                                              </p:val>
                                            </p:tav>
                                            <p:tav tm="100000">
                                              <p:val>
                                                <p:strVal val="#ppt_x"/>
                                              </p:val>
                                            </p:tav>
                                          </p:tavLst>
                                        </p:anim>
                                        <p:anim calcmode="lin" valueType="num">
                                          <p:cBhvr>
                                            <p:cTn id="15" dur="500" fill="hold"/>
                                            <p:tgtEl>
                                              <p:spTgt spid="5"/>
                                            </p:tgtEl>
                                            <p:attrNameLst>
                                              <p:attrName>ppt_y</p:attrName>
                                            </p:attrNameLst>
                                          </p:cBhvr>
                                          <p:tavLst>
                                            <p:tav tm="0">
                                              <p:val>
                                                <p:strVal val="#ppt_y+.1"/>
                                              </p:val>
                                            </p:tav>
                                            <p:tav tm="100000">
                                              <p:val>
                                                <p:strVal val="#ppt_y"/>
                                              </p:val>
                                            </p:tav>
                                          </p:tavLst>
                                        </p:anim>
                                      </p:childTnLst>
                                    </p:cTn>
                                  </p:par>
                                  <p:par>
                                    <p:cTn id="16" presetID="47" presetClass="entr" presetSubtype="0" fill="hold" grpId="0"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fade">
                                          <p:cBhvr>
                                            <p:cTn id="18" dur="500"/>
                                            <p:tgtEl>
                                              <p:spTgt spid="6"/>
                                            </p:tgtEl>
                                          </p:cBhvr>
                                        </p:animEffect>
                                        <p:anim calcmode="lin" valueType="num">
                                          <p:cBhvr>
                                            <p:cTn id="19" dur="500" fill="hold"/>
                                            <p:tgtEl>
                                              <p:spTgt spid="6"/>
                                            </p:tgtEl>
                                            <p:attrNameLst>
                                              <p:attrName>ppt_x</p:attrName>
                                            </p:attrNameLst>
                                          </p:cBhvr>
                                          <p:tavLst>
                                            <p:tav tm="0">
                                              <p:val>
                                                <p:strVal val="#ppt_x"/>
                                              </p:val>
                                            </p:tav>
                                            <p:tav tm="100000">
                                              <p:val>
                                                <p:strVal val="#ppt_x"/>
                                              </p:val>
                                            </p:tav>
                                          </p:tavLst>
                                        </p:anim>
                                        <p:anim calcmode="lin" valueType="num">
                                          <p:cBhvr>
                                            <p:cTn id="20" dur="500" fill="hold"/>
                                            <p:tgtEl>
                                              <p:spTgt spid="6"/>
                                            </p:tgtEl>
                                            <p:attrNameLst>
                                              <p:attrName>ppt_y</p:attrName>
                                            </p:attrNameLst>
                                          </p:cBhvr>
                                          <p:tavLst>
                                            <p:tav tm="0">
                                              <p:val>
                                                <p:strVal val="#ppt_y-.1"/>
                                              </p:val>
                                            </p:tav>
                                            <p:tav tm="100000">
                                              <p:val>
                                                <p:strVal val="#ppt_y"/>
                                              </p:val>
                                            </p:tav>
                                          </p:tavLst>
                                        </p:anim>
                                      </p:childTnLst>
                                    </p:cTn>
                                  </p:par>
                                </p:childTnLst>
                              </p:cTn>
                            </p:par>
                            <p:par>
                              <p:cTn id="21" fill="hold">
                                <p:stCondLst>
                                  <p:cond delay="500"/>
                                </p:stCondLst>
                                <p:childTnLst>
                                  <p:par>
                                    <p:cTn id="22" presetID="2" presetClass="entr" presetSubtype="8" fill="hold" grpId="0" nodeType="afterEffect">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cBhvr additive="base">
                                            <p:cTn id="24" dur="500" fill="hold"/>
                                            <p:tgtEl>
                                              <p:spTgt spid="7"/>
                                            </p:tgtEl>
                                            <p:attrNameLst>
                                              <p:attrName>ppt_x</p:attrName>
                                            </p:attrNameLst>
                                          </p:cBhvr>
                                          <p:tavLst>
                                            <p:tav tm="0">
                                              <p:val>
                                                <p:strVal val="0-#ppt_w/2"/>
                                              </p:val>
                                            </p:tav>
                                            <p:tav tm="100000">
                                              <p:val>
                                                <p:strVal val="#ppt_x"/>
                                              </p:val>
                                            </p:tav>
                                          </p:tavLst>
                                        </p:anim>
                                        <p:anim calcmode="lin" valueType="num">
                                          <p:cBhvr additive="base">
                                            <p:cTn id="25" dur="500" fill="hold"/>
                                            <p:tgtEl>
                                              <p:spTgt spid="7"/>
                                            </p:tgtEl>
                                            <p:attrNameLst>
                                              <p:attrName>ppt_y</p:attrName>
                                            </p:attrNameLst>
                                          </p:cBhvr>
                                          <p:tavLst>
                                            <p:tav tm="0">
                                              <p:val>
                                                <p:strVal val="#ppt_y"/>
                                              </p:val>
                                            </p:tav>
                                            <p:tav tm="100000">
                                              <p:val>
                                                <p:strVal val="#ppt_y"/>
                                              </p:val>
                                            </p:tav>
                                          </p:tavLst>
                                        </p:anim>
                                      </p:childTnLst>
                                    </p:cTn>
                                  </p:par>
                                  <p:par>
                                    <p:cTn id="26" presetID="2" presetClass="entr" presetSubtype="8" fill="hold" grpId="0" nodeType="withEffect">
                                      <p:stCondLst>
                                        <p:cond delay="0"/>
                                      </p:stCondLst>
                                      <p:childTnLst>
                                        <p:set>
                                          <p:cBhvr>
                                            <p:cTn id="27" dur="1" fill="hold">
                                              <p:stCondLst>
                                                <p:cond delay="0"/>
                                              </p:stCondLst>
                                            </p:cTn>
                                            <p:tgtEl>
                                              <p:spTgt spid="8"/>
                                            </p:tgtEl>
                                            <p:attrNameLst>
                                              <p:attrName>style.visibility</p:attrName>
                                            </p:attrNameLst>
                                          </p:cBhvr>
                                          <p:to>
                                            <p:strVal val="visible"/>
                                          </p:to>
                                        </p:set>
                                        <p:anim calcmode="lin" valueType="num">
                                          <p:cBhvr additive="base">
                                            <p:cTn id="28" dur="500" fill="hold"/>
                                            <p:tgtEl>
                                              <p:spTgt spid="8"/>
                                            </p:tgtEl>
                                            <p:attrNameLst>
                                              <p:attrName>ppt_x</p:attrName>
                                            </p:attrNameLst>
                                          </p:cBhvr>
                                          <p:tavLst>
                                            <p:tav tm="0">
                                              <p:val>
                                                <p:strVal val="0-#ppt_w/2"/>
                                              </p:val>
                                            </p:tav>
                                            <p:tav tm="100000">
                                              <p:val>
                                                <p:strVal val="#ppt_x"/>
                                              </p:val>
                                            </p:tav>
                                          </p:tavLst>
                                        </p:anim>
                                        <p:anim calcmode="lin" valueType="num">
                                          <p:cBhvr additive="base">
                                            <p:cTn id="29" dur="500" fill="hold"/>
                                            <p:tgtEl>
                                              <p:spTgt spid="8"/>
                                            </p:tgtEl>
                                            <p:attrNameLst>
                                              <p:attrName>ppt_y</p:attrName>
                                            </p:attrNameLst>
                                          </p:cBhvr>
                                          <p:tavLst>
                                            <p:tav tm="0">
                                              <p:val>
                                                <p:strVal val="#ppt_y"/>
                                              </p:val>
                                            </p:tav>
                                            <p:tav tm="100000">
                                              <p:val>
                                                <p:strVal val="#ppt_y"/>
                                              </p:val>
                                            </p:tav>
                                          </p:tavLst>
                                        </p:anim>
                                      </p:childTnLst>
                                    </p:cTn>
                                  </p:par>
                                  <p:par>
                                    <p:cTn id="30" presetID="2" presetClass="entr" presetSubtype="8" fill="hold" grpId="0" nodeType="withEffect">
                                      <p:stCondLst>
                                        <p:cond delay="0"/>
                                      </p:stCondLst>
                                      <p:childTnLst>
                                        <p:set>
                                          <p:cBhvr>
                                            <p:cTn id="31" dur="1" fill="hold">
                                              <p:stCondLst>
                                                <p:cond delay="0"/>
                                              </p:stCondLst>
                                            </p:cTn>
                                            <p:tgtEl>
                                              <p:spTgt spid="9"/>
                                            </p:tgtEl>
                                            <p:attrNameLst>
                                              <p:attrName>style.visibility</p:attrName>
                                            </p:attrNameLst>
                                          </p:cBhvr>
                                          <p:to>
                                            <p:strVal val="visible"/>
                                          </p:to>
                                        </p:set>
                                        <p:anim calcmode="lin" valueType="num">
                                          <p:cBhvr additive="base">
                                            <p:cTn id="32" dur="500" fill="hold"/>
                                            <p:tgtEl>
                                              <p:spTgt spid="9"/>
                                            </p:tgtEl>
                                            <p:attrNameLst>
                                              <p:attrName>ppt_x</p:attrName>
                                            </p:attrNameLst>
                                          </p:cBhvr>
                                          <p:tavLst>
                                            <p:tav tm="0">
                                              <p:val>
                                                <p:strVal val="0-#ppt_w/2"/>
                                              </p:val>
                                            </p:tav>
                                            <p:tav tm="100000">
                                              <p:val>
                                                <p:strVal val="#ppt_x"/>
                                              </p:val>
                                            </p:tav>
                                          </p:tavLst>
                                        </p:anim>
                                        <p:anim calcmode="lin" valueType="num">
                                          <p:cBhvr additive="base">
                                            <p:cTn id="33" dur="500" fill="hold"/>
                                            <p:tgtEl>
                                              <p:spTgt spid="9"/>
                                            </p:tgtEl>
                                            <p:attrNameLst>
                                              <p:attrName>ppt_y</p:attrName>
                                            </p:attrNameLst>
                                          </p:cBhvr>
                                          <p:tavLst>
                                            <p:tav tm="0">
                                              <p:val>
                                                <p:strVal val="#ppt_y"/>
                                              </p:val>
                                            </p:tav>
                                            <p:tav tm="100000">
                                              <p:val>
                                                <p:strVal val="#ppt_y"/>
                                              </p:val>
                                            </p:tav>
                                          </p:tavLst>
                                        </p:anim>
                                      </p:childTnLst>
                                    </p:cTn>
                                  </p:par>
                                  <p:par>
                                    <p:cTn id="34" presetID="2" presetClass="entr" presetSubtype="2" fill="hold" grpId="0" nodeType="withEffect">
                                      <p:stCondLst>
                                        <p:cond delay="0"/>
                                      </p:stCondLst>
                                      <p:childTnLst>
                                        <p:set>
                                          <p:cBhvr>
                                            <p:cTn id="35" dur="1" fill="hold">
                                              <p:stCondLst>
                                                <p:cond delay="0"/>
                                              </p:stCondLst>
                                            </p:cTn>
                                            <p:tgtEl>
                                              <p:spTgt spid="10"/>
                                            </p:tgtEl>
                                            <p:attrNameLst>
                                              <p:attrName>style.visibility</p:attrName>
                                            </p:attrNameLst>
                                          </p:cBhvr>
                                          <p:to>
                                            <p:strVal val="visible"/>
                                          </p:to>
                                        </p:set>
                                        <p:anim calcmode="lin" valueType="num">
                                          <p:cBhvr additive="base">
                                            <p:cTn id="36" dur="500" fill="hold"/>
                                            <p:tgtEl>
                                              <p:spTgt spid="10"/>
                                            </p:tgtEl>
                                            <p:attrNameLst>
                                              <p:attrName>ppt_x</p:attrName>
                                            </p:attrNameLst>
                                          </p:cBhvr>
                                          <p:tavLst>
                                            <p:tav tm="0">
                                              <p:val>
                                                <p:strVal val="1+#ppt_w/2"/>
                                              </p:val>
                                            </p:tav>
                                            <p:tav tm="100000">
                                              <p:val>
                                                <p:strVal val="#ppt_x"/>
                                              </p:val>
                                            </p:tav>
                                          </p:tavLst>
                                        </p:anim>
                                        <p:anim calcmode="lin" valueType="num">
                                          <p:cBhvr additive="base">
                                            <p:cTn id="37" dur="500" fill="hold"/>
                                            <p:tgtEl>
                                              <p:spTgt spid="10"/>
                                            </p:tgtEl>
                                            <p:attrNameLst>
                                              <p:attrName>ppt_y</p:attrName>
                                            </p:attrNameLst>
                                          </p:cBhvr>
                                          <p:tavLst>
                                            <p:tav tm="0">
                                              <p:val>
                                                <p:strVal val="#ppt_y"/>
                                              </p:val>
                                            </p:tav>
                                            <p:tav tm="100000">
                                              <p:val>
                                                <p:strVal val="#ppt_y"/>
                                              </p:val>
                                            </p:tav>
                                          </p:tavLst>
                                        </p:anim>
                                      </p:childTnLst>
                                    </p:cTn>
                                  </p:par>
                                  <p:par>
                                    <p:cTn id="38" presetID="2" presetClass="entr" presetSubtype="2" fill="hold" grpId="0" nodeType="withEffect">
                                      <p:stCondLst>
                                        <p:cond delay="0"/>
                                      </p:stCondLst>
                                      <p:childTnLst>
                                        <p:set>
                                          <p:cBhvr>
                                            <p:cTn id="39" dur="1" fill="hold">
                                              <p:stCondLst>
                                                <p:cond delay="0"/>
                                              </p:stCondLst>
                                            </p:cTn>
                                            <p:tgtEl>
                                              <p:spTgt spid="11"/>
                                            </p:tgtEl>
                                            <p:attrNameLst>
                                              <p:attrName>style.visibility</p:attrName>
                                            </p:attrNameLst>
                                          </p:cBhvr>
                                          <p:to>
                                            <p:strVal val="visible"/>
                                          </p:to>
                                        </p:set>
                                        <p:anim calcmode="lin" valueType="num">
                                          <p:cBhvr additive="base">
                                            <p:cTn id="40" dur="500" fill="hold"/>
                                            <p:tgtEl>
                                              <p:spTgt spid="11"/>
                                            </p:tgtEl>
                                            <p:attrNameLst>
                                              <p:attrName>ppt_x</p:attrName>
                                            </p:attrNameLst>
                                          </p:cBhvr>
                                          <p:tavLst>
                                            <p:tav tm="0">
                                              <p:val>
                                                <p:strVal val="1+#ppt_w/2"/>
                                              </p:val>
                                            </p:tav>
                                            <p:tav tm="100000">
                                              <p:val>
                                                <p:strVal val="#ppt_x"/>
                                              </p:val>
                                            </p:tav>
                                          </p:tavLst>
                                        </p:anim>
                                        <p:anim calcmode="lin" valueType="num">
                                          <p:cBhvr additive="base">
                                            <p:cTn id="41" dur="500" fill="hold"/>
                                            <p:tgtEl>
                                              <p:spTgt spid="11"/>
                                            </p:tgtEl>
                                            <p:attrNameLst>
                                              <p:attrName>ppt_y</p:attrName>
                                            </p:attrNameLst>
                                          </p:cBhvr>
                                          <p:tavLst>
                                            <p:tav tm="0">
                                              <p:val>
                                                <p:strVal val="#ppt_y"/>
                                              </p:val>
                                            </p:tav>
                                            <p:tav tm="100000">
                                              <p:val>
                                                <p:strVal val="#ppt_y"/>
                                              </p:val>
                                            </p:tav>
                                          </p:tavLst>
                                        </p:anim>
                                      </p:childTnLst>
                                    </p:cTn>
                                  </p:par>
                                  <p:par>
                                    <p:cTn id="42" presetID="2" presetClass="entr" presetSubtype="2" fill="hold" grpId="0" nodeType="withEffect">
                                      <p:stCondLst>
                                        <p:cond delay="0"/>
                                      </p:stCondLst>
                                      <p:childTnLst>
                                        <p:set>
                                          <p:cBhvr>
                                            <p:cTn id="43" dur="1" fill="hold">
                                              <p:stCondLst>
                                                <p:cond delay="0"/>
                                              </p:stCondLst>
                                            </p:cTn>
                                            <p:tgtEl>
                                              <p:spTgt spid="12"/>
                                            </p:tgtEl>
                                            <p:attrNameLst>
                                              <p:attrName>style.visibility</p:attrName>
                                            </p:attrNameLst>
                                          </p:cBhvr>
                                          <p:to>
                                            <p:strVal val="visible"/>
                                          </p:to>
                                        </p:set>
                                        <p:anim calcmode="lin" valueType="num">
                                          <p:cBhvr additive="base">
                                            <p:cTn id="44" dur="500" fill="hold"/>
                                            <p:tgtEl>
                                              <p:spTgt spid="12"/>
                                            </p:tgtEl>
                                            <p:attrNameLst>
                                              <p:attrName>ppt_x</p:attrName>
                                            </p:attrNameLst>
                                          </p:cBhvr>
                                          <p:tavLst>
                                            <p:tav tm="0">
                                              <p:val>
                                                <p:strVal val="1+#ppt_w/2"/>
                                              </p:val>
                                            </p:tav>
                                            <p:tav tm="100000">
                                              <p:val>
                                                <p:strVal val="#ppt_x"/>
                                              </p:val>
                                            </p:tav>
                                          </p:tavLst>
                                        </p:anim>
                                        <p:anim calcmode="lin" valueType="num">
                                          <p:cBhvr additive="base">
                                            <p:cTn id="45" dur="500" fill="hold"/>
                                            <p:tgtEl>
                                              <p:spTgt spid="12"/>
                                            </p:tgtEl>
                                            <p:attrNameLst>
                                              <p:attrName>ppt_y</p:attrName>
                                            </p:attrNameLst>
                                          </p:cBhvr>
                                          <p:tavLst>
                                            <p:tav tm="0">
                                              <p:val>
                                                <p:strVal val="#ppt_y"/>
                                              </p:val>
                                            </p:tav>
                                            <p:tav tm="100000">
                                              <p:val>
                                                <p:strVal val="#ppt_y"/>
                                              </p:val>
                                            </p:tav>
                                          </p:tavLst>
                                        </p:anim>
                                      </p:childTnLst>
                                    </p:cTn>
                                  </p:par>
                                </p:childTnLst>
                              </p:cTn>
                            </p:par>
                            <p:par>
                              <p:cTn id="46" fill="hold">
                                <p:stCondLst>
                                  <p:cond delay="1000"/>
                                </p:stCondLst>
                                <p:childTnLst>
                                  <p:par>
                                    <p:cTn id="47" presetID="42" presetClass="entr" presetSubtype="0" fill="hold" grpId="0" nodeType="afterEffect">
                                      <p:stCondLst>
                                        <p:cond delay="0"/>
                                      </p:stCondLst>
                                      <p:childTnLst>
                                        <p:set>
                                          <p:cBhvr>
                                            <p:cTn id="48" dur="1" fill="hold">
                                              <p:stCondLst>
                                                <p:cond delay="0"/>
                                              </p:stCondLst>
                                            </p:cTn>
                                            <p:tgtEl>
                                              <p:spTgt spid="13"/>
                                            </p:tgtEl>
                                            <p:attrNameLst>
                                              <p:attrName>style.visibility</p:attrName>
                                            </p:attrNameLst>
                                          </p:cBhvr>
                                          <p:to>
                                            <p:strVal val="visible"/>
                                          </p:to>
                                        </p:set>
                                        <p:animEffect transition="in" filter="fade">
                                          <p:cBhvr>
                                            <p:cTn id="49" dur="500"/>
                                            <p:tgtEl>
                                              <p:spTgt spid="13"/>
                                            </p:tgtEl>
                                          </p:cBhvr>
                                        </p:animEffect>
                                        <p:anim calcmode="lin" valueType="num">
                                          <p:cBhvr>
                                            <p:cTn id="50" dur="500" fill="hold"/>
                                            <p:tgtEl>
                                              <p:spTgt spid="13"/>
                                            </p:tgtEl>
                                            <p:attrNameLst>
                                              <p:attrName>ppt_x</p:attrName>
                                            </p:attrNameLst>
                                          </p:cBhvr>
                                          <p:tavLst>
                                            <p:tav tm="0">
                                              <p:val>
                                                <p:strVal val="#ppt_x"/>
                                              </p:val>
                                            </p:tav>
                                            <p:tav tm="100000">
                                              <p:val>
                                                <p:strVal val="#ppt_x"/>
                                              </p:val>
                                            </p:tav>
                                          </p:tavLst>
                                        </p:anim>
                                        <p:anim calcmode="lin" valueType="num">
                                          <p:cBhvr>
                                            <p:cTn id="51" dur="5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5" grpId="0" animBg="1"/>
          <p:bldP spid="6" grpId="0" animBg="1"/>
          <p:bldP spid="7" grpId="0" animBg="1"/>
          <p:bldP spid="8" grpId="0" animBg="1"/>
          <p:bldP spid="9" grpId="0" animBg="1"/>
          <p:bldP spid="10" grpId="0" animBg="1"/>
          <p:bldP spid="11" grpId="0" animBg="1"/>
          <p:bldP spid="12" grpId="0" animBg="1"/>
          <p:bldP spid="1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0-#ppt_w/2"/>
                                              </p:val>
                                            </p:tav>
                                            <p:tav tm="100000">
                                              <p:val>
                                                <p:strVal val="#ppt_x"/>
                                              </p:val>
                                            </p:tav>
                                          </p:tavLst>
                                        </p:anim>
                                        <p:anim calcmode="lin" valueType="num">
                                          <p:cBhvr additive="base">
                                            <p:cTn id="8" dur="500" fill="hold"/>
                                            <p:tgtEl>
                                              <p:spTgt spid="2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anim calcmode="lin" valueType="num">
                                          <p:cBhvr>
                                            <p:cTn id="14" dur="500" fill="hold"/>
                                            <p:tgtEl>
                                              <p:spTgt spid="5"/>
                                            </p:tgtEl>
                                            <p:attrNameLst>
                                              <p:attrName>ppt_x</p:attrName>
                                            </p:attrNameLst>
                                          </p:cBhvr>
                                          <p:tavLst>
                                            <p:tav tm="0">
                                              <p:val>
                                                <p:strVal val="#ppt_x"/>
                                              </p:val>
                                            </p:tav>
                                            <p:tav tm="100000">
                                              <p:val>
                                                <p:strVal val="#ppt_x"/>
                                              </p:val>
                                            </p:tav>
                                          </p:tavLst>
                                        </p:anim>
                                        <p:anim calcmode="lin" valueType="num">
                                          <p:cBhvr>
                                            <p:cTn id="15" dur="500" fill="hold"/>
                                            <p:tgtEl>
                                              <p:spTgt spid="5"/>
                                            </p:tgtEl>
                                            <p:attrNameLst>
                                              <p:attrName>ppt_y</p:attrName>
                                            </p:attrNameLst>
                                          </p:cBhvr>
                                          <p:tavLst>
                                            <p:tav tm="0">
                                              <p:val>
                                                <p:strVal val="#ppt_y+.1"/>
                                              </p:val>
                                            </p:tav>
                                            <p:tav tm="100000">
                                              <p:val>
                                                <p:strVal val="#ppt_y"/>
                                              </p:val>
                                            </p:tav>
                                          </p:tavLst>
                                        </p:anim>
                                      </p:childTnLst>
                                    </p:cTn>
                                  </p:par>
                                  <p:par>
                                    <p:cTn id="16" presetID="47" presetClass="entr" presetSubtype="0" fill="hold" grpId="0"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fade">
                                          <p:cBhvr>
                                            <p:cTn id="18" dur="500"/>
                                            <p:tgtEl>
                                              <p:spTgt spid="6"/>
                                            </p:tgtEl>
                                          </p:cBhvr>
                                        </p:animEffect>
                                        <p:anim calcmode="lin" valueType="num">
                                          <p:cBhvr>
                                            <p:cTn id="19" dur="500" fill="hold"/>
                                            <p:tgtEl>
                                              <p:spTgt spid="6"/>
                                            </p:tgtEl>
                                            <p:attrNameLst>
                                              <p:attrName>ppt_x</p:attrName>
                                            </p:attrNameLst>
                                          </p:cBhvr>
                                          <p:tavLst>
                                            <p:tav tm="0">
                                              <p:val>
                                                <p:strVal val="#ppt_x"/>
                                              </p:val>
                                            </p:tav>
                                            <p:tav tm="100000">
                                              <p:val>
                                                <p:strVal val="#ppt_x"/>
                                              </p:val>
                                            </p:tav>
                                          </p:tavLst>
                                        </p:anim>
                                        <p:anim calcmode="lin" valueType="num">
                                          <p:cBhvr>
                                            <p:cTn id="20" dur="500" fill="hold"/>
                                            <p:tgtEl>
                                              <p:spTgt spid="6"/>
                                            </p:tgtEl>
                                            <p:attrNameLst>
                                              <p:attrName>ppt_y</p:attrName>
                                            </p:attrNameLst>
                                          </p:cBhvr>
                                          <p:tavLst>
                                            <p:tav tm="0">
                                              <p:val>
                                                <p:strVal val="#ppt_y-.1"/>
                                              </p:val>
                                            </p:tav>
                                            <p:tav tm="100000">
                                              <p:val>
                                                <p:strVal val="#ppt_y"/>
                                              </p:val>
                                            </p:tav>
                                          </p:tavLst>
                                        </p:anim>
                                      </p:childTnLst>
                                    </p:cTn>
                                  </p:par>
                                </p:childTnLst>
                              </p:cTn>
                            </p:par>
                            <p:par>
                              <p:cTn id="21" fill="hold">
                                <p:stCondLst>
                                  <p:cond delay="500"/>
                                </p:stCondLst>
                                <p:childTnLst>
                                  <p:par>
                                    <p:cTn id="22" presetID="2" presetClass="entr" presetSubtype="8" fill="hold" grpId="0" nodeType="afterEffect">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cBhvr additive="base">
                                            <p:cTn id="24" dur="500" fill="hold"/>
                                            <p:tgtEl>
                                              <p:spTgt spid="7"/>
                                            </p:tgtEl>
                                            <p:attrNameLst>
                                              <p:attrName>ppt_x</p:attrName>
                                            </p:attrNameLst>
                                          </p:cBhvr>
                                          <p:tavLst>
                                            <p:tav tm="0">
                                              <p:val>
                                                <p:strVal val="0-#ppt_w/2"/>
                                              </p:val>
                                            </p:tav>
                                            <p:tav tm="100000">
                                              <p:val>
                                                <p:strVal val="#ppt_x"/>
                                              </p:val>
                                            </p:tav>
                                          </p:tavLst>
                                        </p:anim>
                                        <p:anim calcmode="lin" valueType="num">
                                          <p:cBhvr additive="base">
                                            <p:cTn id="25" dur="500" fill="hold"/>
                                            <p:tgtEl>
                                              <p:spTgt spid="7"/>
                                            </p:tgtEl>
                                            <p:attrNameLst>
                                              <p:attrName>ppt_y</p:attrName>
                                            </p:attrNameLst>
                                          </p:cBhvr>
                                          <p:tavLst>
                                            <p:tav tm="0">
                                              <p:val>
                                                <p:strVal val="#ppt_y"/>
                                              </p:val>
                                            </p:tav>
                                            <p:tav tm="100000">
                                              <p:val>
                                                <p:strVal val="#ppt_y"/>
                                              </p:val>
                                            </p:tav>
                                          </p:tavLst>
                                        </p:anim>
                                      </p:childTnLst>
                                    </p:cTn>
                                  </p:par>
                                  <p:par>
                                    <p:cTn id="26" presetID="2" presetClass="entr" presetSubtype="8" fill="hold" grpId="0" nodeType="withEffect">
                                      <p:stCondLst>
                                        <p:cond delay="0"/>
                                      </p:stCondLst>
                                      <p:childTnLst>
                                        <p:set>
                                          <p:cBhvr>
                                            <p:cTn id="27" dur="1" fill="hold">
                                              <p:stCondLst>
                                                <p:cond delay="0"/>
                                              </p:stCondLst>
                                            </p:cTn>
                                            <p:tgtEl>
                                              <p:spTgt spid="8"/>
                                            </p:tgtEl>
                                            <p:attrNameLst>
                                              <p:attrName>style.visibility</p:attrName>
                                            </p:attrNameLst>
                                          </p:cBhvr>
                                          <p:to>
                                            <p:strVal val="visible"/>
                                          </p:to>
                                        </p:set>
                                        <p:anim calcmode="lin" valueType="num">
                                          <p:cBhvr additive="base">
                                            <p:cTn id="28" dur="500" fill="hold"/>
                                            <p:tgtEl>
                                              <p:spTgt spid="8"/>
                                            </p:tgtEl>
                                            <p:attrNameLst>
                                              <p:attrName>ppt_x</p:attrName>
                                            </p:attrNameLst>
                                          </p:cBhvr>
                                          <p:tavLst>
                                            <p:tav tm="0">
                                              <p:val>
                                                <p:strVal val="0-#ppt_w/2"/>
                                              </p:val>
                                            </p:tav>
                                            <p:tav tm="100000">
                                              <p:val>
                                                <p:strVal val="#ppt_x"/>
                                              </p:val>
                                            </p:tav>
                                          </p:tavLst>
                                        </p:anim>
                                        <p:anim calcmode="lin" valueType="num">
                                          <p:cBhvr additive="base">
                                            <p:cTn id="29" dur="500" fill="hold"/>
                                            <p:tgtEl>
                                              <p:spTgt spid="8"/>
                                            </p:tgtEl>
                                            <p:attrNameLst>
                                              <p:attrName>ppt_y</p:attrName>
                                            </p:attrNameLst>
                                          </p:cBhvr>
                                          <p:tavLst>
                                            <p:tav tm="0">
                                              <p:val>
                                                <p:strVal val="#ppt_y"/>
                                              </p:val>
                                            </p:tav>
                                            <p:tav tm="100000">
                                              <p:val>
                                                <p:strVal val="#ppt_y"/>
                                              </p:val>
                                            </p:tav>
                                          </p:tavLst>
                                        </p:anim>
                                      </p:childTnLst>
                                    </p:cTn>
                                  </p:par>
                                  <p:par>
                                    <p:cTn id="30" presetID="2" presetClass="entr" presetSubtype="8" fill="hold" grpId="0" nodeType="withEffect">
                                      <p:stCondLst>
                                        <p:cond delay="0"/>
                                      </p:stCondLst>
                                      <p:childTnLst>
                                        <p:set>
                                          <p:cBhvr>
                                            <p:cTn id="31" dur="1" fill="hold">
                                              <p:stCondLst>
                                                <p:cond delay="0"/>
                                              </p:stCondLst>
                                            </p:cTn>
                                            <p:tgtEl>
                                              <p:spTgt spid="9"/>
                                            </p:tgtEl>
                                            <p:attrNameLst>
                                              <p:attrName>style.visibility</p:attrName>
                                            </p:attrNameLst>
                                          </p:cBhvr>
                                          <p:to>
                                            <p:strVal val="visible"/>
                                          </p:to>
                                        </p:set>
                                        <p:anim calcmode="lin" valueType="num">
                                          <p:cBhvr additive="base">
                                            <p:cTn id="32" dur="500" fill="hold"/>
                                            <p:tgtEl>
                                              <p:spTgt spid="9"/>
                                            </p:tgtEl>
                                            <p:attrNameLst>
                                              <p:attrName>ppt_x</p:attrName>
                                            </p:attrNameLst>
                                          </p:cBhvr>
                                          <p:tavLst>
                                            <p:tav tm="0">
                                              <p:val>
                                                <p:strVal val="0-#ppt_w/2"/>
                                              </p:val>
                                            </p:tav>
                                            <p:tav tm="100000">
                                              <p:val>
                                                <p:strVal val="#ppt_x"/>
                                              </p:val>
                                            </p:tav>
                                          </p:tavLst>
                                        </p:anim>
                                        <p:anim calcmode="lin" valueType="num">
                                          <p:cBhvr additive="base">
                                            <p:cTn id="33" dur="500" fill="hold"/>
                                            <p:tgtEl>
                                              <p:spTgt spid="9"/>
                                            </p:tgtEl>
                                            <p:attrNameLst>
                                              <p:attrName>ppt_y</p:attrName>
                                            </p:attrNameLst>
                                          </p:cBhvr>
                                          <p:tavLst>
                                            <p:tav tm="0">
                                              <p:val>
                                                <p:strVal val="#ppt_y"/>
                                              </p:val>
                                            </p:tav>
                                            <p:tav tm="100000">
                                              <p:val>
                                                <p:strVal val="#ppt_y"/>
                                              </p:val>
                                            </p:tav>
                                          </p:tavLst>
                                        </p:anim>
                                      </p:childTnLst>
                                    </p:cTn>
                                  </p:par>
                                  <p:par>
                                    <p:cTn id="34" presetID="2" presetClass="entr" presetSubtype="2" fill="hold" grpId="0" nodeType="withEffect">
                                      <p:stCondLst>
                                        <p:cond delay="0"/>
                                      </p:stCondLst>
                                      <p:childTnLst>
                                        <p:set>
                                          <p:cBhvr>
                                            <p:cTn id="35" dur="1" fill="hold">
                                              <p:stCondLst>
                                                <p:cond delay="0"/>
                                              </p:stCondLst>
                                            </p:cTn>
                                            <p:tgtEl>
                                              <p:spTgt spid="10"/>
                                            </p:tgtEl>
                                            <p:attrNameLst>
                                              <p:attrName>style.visibility</p:attrName>
                                            </p:attrNameLst>
                                          </p:cBhvr>
                                          <p:to>
                                            <p:strVal val="visible"/>
                                          </p:to>
                                        </p:set>
                                        <p:anim calcmode="lin" valueType="num">
                                          <p:cBhvr additive="base">
                                            <p:cTn id="36" dur="500" fill="hold"/>
                                            <p:tgtEl>
                                              <p:spTgt spid="10"/>
                                            </p:tgtEl>
                                            <p:attrNameLst>
                                              <p:attrName>ppt_x</p:attrName>
                                            </p:attrNameLst>
                                          </p:cBhvr>
                                          <p:tavLst>
                                            <p:tav tm="0">
                                              <p:val>
                                                <p:strVal val="1+#ppt_w/2"/>
                                              </p:val>
                                            </p:tav>
                                            <p:tav tm="100000">
                                              <p:val>
                                                <p:strVal val="#ppt_x"/>
                                              </p:val>
                                            </p:tav>
                                          </p:tavLst>
                                        </p:anim>
                                        <p:anim calcmode="lin" valueType="num">
                                          <p:cBhvr additive="base">
                                            <p:cTn id="37" dur="500" fill="hold"/>
                                            <p:tgtEl>
                                              <p:spTgt spid="10"/>
                                            </p:tgtEl>
                                            <p:attrNameLst>
                                              <p:attrName>ppt_y</p:attrName>
                                            </p:attrNameLst>
                                          </p:cBhvr>
                                          <p:tavLst>
                                            <p:tav tm="0">
                                              <p:val>
                                                <p:strVal val="#ppt_y"/>
                                              </p:val>
                                            </p:tav>
                                            <p:tav tm="100000">
                                              <p:val>
                                                <p:strVal val="#ppt_y"/>
                                              </p:val>
                                            </p:tav>
                                          </p:tavLst>
                                        </p:anim>
                                      </p:childTnLst>
                                    </p:cTn>
                                  </p:par>
                                  <p:par>
                                    <p:cTn id="38" presetID="2" presetClass="entr" presetSubtype="2" fill="hold" grpId="0" nodeType="withEffect">
                                      <p:stCondLst>
                                        <p:cond delay="0"/>
                                      </p:stCondLst>
                                      <p:childTnLst>
                                        <p:set>
                                          <p:cBhvr>
                                            <p:cTn id="39" dur="1" fill="hold">
                                              <p:stCondLst>
                                                <p:cond delay="0"/>
                                              </p:stCondLst>
                                            </p:cTn>
                                            <p:tgtEl>
                                              <p:spTgt spid="11"/>
                                            </p:tgtEl>
                                            <p:attrNameLst>
                                              <p:attrName>style.visibility</p:attrName>
                                            </p:attrNameLst>
                                          </p:cBhvr>
                                          <p:to>
                                            <p:strVal val="visible"/>
                                          </p:to>
                                        </p:set>
                                        <p:anim calcmode="lin" valueType="num">
                                          <p:cBhvr additive="base">
                                            <p:cTn id="40" dur="500" fill="hold"/>
                                            <p:tgtEl>
                                              <p:spTgt spid="11"/>
                                            </p:tgtEl>
                                            <p:attrNameLst>
                                              <p:attrName>ppt_x</p:attrName>
                                            </p:attrNameLst>
                                          </p:cBhvr>
                                          <p:tavLst>
                                            <p:tav tm="0">
                                              <p:val>
                                                <p:strVal val="1+#ppt_w/2"/>
                                              </p:val>
                                            </p:tav>
                                            <p:tav tm="100000">
                                              <p:val>
                                                <p:strVal val="#ppt_x"/>
                                              </p:val>
                                            </p:tav>
                                          </p:tavLst>
                                        </p:anim>
                                        <p:anim calcmode="lin" valueType="num">
                                          <p:cBhvr additive="base">
                                            <p:cTn id="41" dur="500" fill="hold"/>
                                            <p:tgtEl>
                                              <p:spTgt spid="11"/>
                                            </p:tgtEl>
                                            <p:attrNameLst>
                                              <p:attrName>ppt_y</p:attrName>
                                            </p:attrNameLst>
                                          </p:cBhvr>
                                          <p:tavLst>
                                            <p:tav tm="0">
                                              <p:val>
                                                <p:strVal val="#ppt_y"/>
                                              </p:val>
                                            </p:tav>
                                            <p:tav tm="100000">
                                              <p:val>
                                                <p:strVal val="#ppt_y"/>
                                              </p:val>
                                            </p:tav>
                                          </p:tavLst>
                                        </p:anim>
                                      </p:childTnLst>
                                    </p:cTn>
                                  </p:par>
                                  <p:par>
                                    <p:cTn id="42" presetID="2" presetClass="entr" presetSubtype="2" fill="hold" grpId="0" nodeType="withEffect">
                                      <p:stCondLst>
                                        <p:cond delay="0"/>
                                      </p:stCondLst>
                                      <p:childTnLst>
                                        <p:set>
                                          <p:cBhvr>
                                            <p:cTn id="43" dur="1" fill="hold">
                                              <p:stCondLst>
                                                <p:cond delay="0"/>
                                              </p:stCondLst>
                                            </p:cTn>
                                            <p:tgtEl>
                                              <p:spTgt spid="12"/>
                                            </p:tgtEl>
                                            <p:attrNameLst>
                                              <p:attrName>style.visibility</p:attrName>
                                            </p:attrNameLst>
                                          </p:cBhvr>
                                          <p:to>
                                            <p:strVal val="visible"/>
                                          </p:to>
                                        </p:set>
                                        <p:anim calcmode="lin" valueType="num">
                                          <p:cBhvr additive="base">
                                            <p:cTn id="44" dur="500" fill="hold"/>
                                            <p:tgtEl>
                                              <p:spTgt spid="12"/>
                                            </p:tgtEl>
                                            <p:attrNameLst>
                                              <p:attrName>ppt_x</p:attrName>
                                            </p:attrNameLst>
                                          </p:cBhvr>
                                          <p:tavLst>
                                            <p:tav tm="0">
                                              <p:val>
                                                <p:strVal val="1+#ppt_w/2"/>
                                              </p:val>
                                            </p:tav>
                                            <p:tav tm="100000">
                                              <p:val>
                                                <p:strVal val="#ppt_x"/>
                                              </p:val>
                                            </p:tav>
                                          </p:tavLst>
                                        </p:anim>
                                        <p:anim calcmode="lin" valueType="num">
                                          <p:cBhvr additive="base">
                                            <p:cTn id="45" dur="500" fill="hold"/>
                                            <p:tgtEl>
                                              <p:spTgt spid="12"/>
                                            </p:tgtEl>
                                            <p:attrNameLst>
                                              <p:attrName>ppt_y</p:attrName>
                                            </p:attrNameLst>
                                          </p:cBhvr>
                                          <p:tavLst>
                                            <p:tav tm="0">
                                              <p:val>
                                                <p:strVal val="#ppt_y"/>
                                              </p:val>
                                            </p:tav>
                                            <p:tav tm="100000">
                                              <p:val>
                                                <p:strVal val="#ppt_y"/>
                                              </p:val>
                                            </p:tav>
                                          </p:tavLst>
                                        </p:anim>
                                      </p:childTnLst>
                                    </p:cTn>
                                  </p:par>
                                </p:childTnLst>
                              </p:cTn>
                            </p:par>
                            <p:par>
                              <p:cTn id="46" fill="hold">
                                <p:stCondLst>
                                  <p:cond delay="1000"/>
                                </p:stCondLst>
                                <p:childTnLst>
                                  <p:par>
                                    <p:cTn id="47" presetID="42" presetClass="entr" presetSubtype="0" fill="hold" grpId="0" nodeType="afterEffect">
                                      <p:stCondLst>
                                        <p:cond delay="0"/>
                                      </p:stCondLst>
                                      <p:childTnLst>
                                        <p:set>
                                          <p:cBhvr>
                                            <p:cTn id="48" dur="1" fill="hold">
                                              <p:stCondLst>
                                                <p:cond delay="0"/>
                                              </p:stCondLst>
                                            </p:cTn>
                                            <p:tgtEl>
                                              <p:spTgt spid="13"/>
                                            </p:tgtEl>
                                            <p:attrNameLst>
                                              <p:attrName>style.visibility</p:attrName>
                                            </p:attrNameLst>
                                          </p:cBhvr>
                                          <p:to>
                                            <p:strVal val="visible"/>
                                          </p:to>
                                        </p:set>
                                        <p:animEffect transition="in" filter="fade">
                                          <p:cBhvr>
                                            <p:cTn id="49" dur="500"/>
                                            <p:tgtEl>
                                              <p:spTgt spid="13"/>
                                            </p:tgtEl>
                                          </p:cBhvr>
                                        </p:animEffect>
                                        <p:anim calcmode="lin" valueType="num">
                                          <p:cBhvr>
                                            <p:cTn id="50" dur="500" fill="hold"/>
                                            <p:tgtEl>
                                              <p:spTgt spid="13"/>
                                            </p:tgtEl>
                                            <p:attrNameLst>
                                              <p:attrName>ppt_x</p:attrName>
                                            </p:attrNameLst>
                                          </p:cBhvr>
                                          <p:tavLst>
                                            <p:tav tm="0">
                                              <p:val>
                                                <p:strVal val="#ppt_x"/>
                                              </p:val>
                                            </p:tav>
                                            <p:tav tm="100000">
                                              <p:val>
                                                <p:strVal val="#ppt_x"/>
                                              </p:val>
                                            </p:tav>
                                          </p:tavLst>
                                        </p:anim>
                                        <p:anim calcmode="lin" valueType="num">
                                          <p:cBhvr>
                                            <p:cTn id="51" dur="5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5" grpId="0" animBg="1"/>
          <p:bldP spid="6" grpId="0" animBg="1"/>
          <p:bldP spid="7" grpId="0" animBg="1"/>
          <p:bldP spid="8" grpId="0" animBg="1"/>
          <p:bldP spid="9" grpId="0" animBg="1"/>
          <p:bldP spid="10" grpId="0" animBg="1"/>
          <p:bldP spid="11" grpId="0" animBg="1"/>
          <p:bldP spid="12" grpId="0" animBg="1"/>
          <p:bldP spid="13" grpId="0"/>
        </p:bldLst>
      </p:timing>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44"/>
          <p:cNvSpPr>
            <a:spLocks noChangeArrowheads="1"/>
          </p:cNvSpPr>
          <p:nvPr/>
        </p:nvSpPr>
        <p:spPr bwMode="auto">
          <a:xfrm>
            <a:off x="1459607" y="500436"/>
            <a:ext cx="4253728" cy="541634"/>
          </a:xfrm>
          <a:prstGeom prst="rect">
            <a:avLst/>
          </a:prstGeom>
          <a:noFill/>
          <a:ln w="9525" algn="ctr">
            <a:noFill/>
            <a:miter lim="800000"/>
            <a:headEnd/>
            <a:tailEnd/>
          </a:ln>
        </p:spPr>
        <p:txBody>
          <a:bodyPr wrap="square" lIns="109678" tIns="54838" rIns="109678" bIns="54838">
            <a:spAutoFit/>
          </a:bodyPr>
          <a:lstStyle/>
          <a:p>
            <a:pPr eaLnBrk="0" hangingPunct="0"/>
            <a:r>
              <a:rPr lang="zh-CN" altLang="en-US" sz="2800" b="1" dirty="0" smtClean="0">
                <a:solidFill>
                  <a:srgbClr val="000000"/>
                </a:solidFill>
                <a:latin typeface="微软雅黑" pitchFamily="34" charset="-122"/>
                <a:ea typeface="微软雅黑" pitchFamily="34" charset="-122"/>
              </a:rPr>
              <a:t>点击这里输入您</a:t>
            </a:r>
            <a:r>
              <a:rPr lang="zh-CN" altLang="en-US" sz="2800" b="1" dirty="0">
                <a:solidFill>
                  <a:srgbClr val="000000"/>
                </a:solidFill>
                <a:latin typeface="微软雅黑" pitchFamily="34" charset="-122"/>
                <a:ea typeface="微软雅黑" pitchFamily="34" charset="-122"/>
              </a:rPr>
              <a:t>的</a:t>
            </a:r>
            <a:r>
              <a:rPr lang="zh-CN" altLang="en-US" sz="2800" b="1" dirty="0" smtClean="0">
                <a:solidFill>
                  <a:srgbClr val="000000"/>
                </a:solidFill>
                <a:latin typeface="微软雅黑" pitchFamily="34" charset="-122"/>
                <a:ea typeface="微软雅黑" pitchFamily="34" charset="-122"/>
              </a:rPr>
              <a:t>标题</a:t>
            </a:r>
            <a:endParaRPr lang="en-US" altLang="zh-CN" sz="2800" b="1" dirty="0">
              <a:solidFill>
                <a:srgbClr val="000000"/>
              </a:solidFill>
              <a:latin typeface="微软雅黑" pitchFamily="34" charset="-122"/>
              <a:ea typeface="微软雅黑" pitchFamily="34" charset="-122"/>
            </a:endParaRPr>
          </a:p>
        </p:txBody>
      </p:sp>
      <p:sp>
        <p:nvSpPr>
          <p:cNvPr id="26" name="Line 45"/>
          <p:cNvSpPr>
            <a:spLocks noChangeShapeType="1"/>
          </p:cNvSpPr>
          <p:nvPr/>
        </p:nvSpPr>
        <p:spPr bwMode="auto">
          <a:xfrm>
            <a:off x="1296541" y="994822"/>
            <a:ext cx="4500000" cy="0"/>
          </a:xfrm>
          <a:prstGeom prst="line">
            <a:avLst/>
          </a:prstGeom>
          <a:solidFill>
            <a:schemeClr val="accent1">
              <a:lumMod val="75000"/>
            </a:schemeClr>
          </a:solidFill>
          <a:ln w="9525">
            <a:solidFill>
              <a:srgbClr val="760000"/>
            </a:solidFill>
            <a:round/>
            <a:headEnd/>
            <a:tailEnd/>
          </a:ln>
        </p:spPr>
        <p:txBody>
          <a:bodyPr wrap="none" lIns="109678" tIns="54838" rIns="109678" bIns="54838" anchor="ctr"/>
          <a:lstStyle/>
          <a:p>
            <a:endParaRPr lang="zh-CN" altLang="en-US" dirty="0">
              <a:latin typeface="微软雅黑" pitchFamily="34" charset="-122"/>
              <a:ea typeface="微软雅黑" pitchFamily="34" charset="-122"/>
            </a:endParaRPr>
          </a:p>
        </p:txBody>
      </p:sp>
      <p:grpSp>
        <p:nvGrpSpPr>
          <p:cNvPr id="35" name="Group 149"/>
          <p:cNvGrpSpPr>
            <a:grpSpLocks/>
          </p:cNvGrpSpPr>
          <p:nvPr/>
        </p:nvGrpSpPr>
        <p:grpSpPr bwMode="auto">
          <a:xfrm>
            <a:off x="2331961" y="1872258"/>
            <a:ext cx="930336" cy="928582"/>
            <a:chOff x="4216906" y="4857744"/>
            <a:chExt cx="713232" cy="713231"/>
          </a:xfrm>
          <a:solidFill>
            <a:srgbClr val="C00000"/>
          </a:solidFill>
        </p:grpSpPr>
        <p:sp>
          <p:nvSpPr>
            <p:cNvPr id="36" name="Donut 32"/>
            <p:cNvSpPr>
              <a:spLocks noChangeArrowheads="1"/>
            </p:cNvSpPr>
            <p:nvPr/>
          </p:nvSpPr>
          <p:spPr bwMode="auto">
            <a:xfrm>
              <a:off x="4216618" y="4857744"/>
              <a:ext cx="713768" cy="712886"/>
            </a:xfrm>
            <a:custGeom>
              <a:avLst/>
              <a:gdLst>
                <a:gd name="T0" fmla="*/ 356616 w 713232"/>
                <a:gd name="T1" fmla="*/ 0 h 713232"/>
                <a:gd name="T2" fmla="*/ 104450 w 713232"/>
                <a:gd name="T3" fmla="*/ 104450 h 713232"/>
                <a:gd name="T4" fmla="*/ 0 w 713232"/>
                <a:gd name="T5" fmla="*/ 356616 h 713232"/>
                <a:gd name="T6" fmla="*/ 104450 w 713232"/>
                <a:gd name="T7" fmla="*/ 608782 h 713232"/>
                <a:gd name="T8" fmla="*/ 356616 w 713232"/>
                <a:gd name="T9" fmla="*/ 713232 h 713232"/>
                <a:gd name="T10" fmla="*/ 608782 w 713232"/>
                <a:gd name="T11" fmla="*/ 608782 h 713232"/>
                <a:gd name="T12" fmla="*/ 713232 w 713232"/>
                <a:gd name="T13" fmla="*/ 356616 h 713232"/>
                <a:gd name="T14" fmla="*/ 608782 w 713232"/>
                <a:gd name="T15" fmla="*/ 104450 h 713232"/>
                <a:gd name="T16" fmla="*/ 17694720 60000 65536"/>
                <a:gd name="T17" fmla="*/ 17694720 60000 65536"/>
                <a:gd name="T18" fmla="*/ 11796480 60000 65536"/>
                <a:gd name="T19" fmla="*/ 5898240 60000 65536"/>
                <a:gd name="T20" fmla="*/ 5898240 60000 65536"/>
                <a:gd name="T21" fmla="*/ 5898240 60000 65536"/>
                <a:gd name="T22" fmla="*/ 0 60000 65536"/>
                <a:gd name="T23" fmla="*/ 17694720 60000 65536"/>
                <a:gd name="T24" fmla="*/ 104450 w 713232"/>
                <a:gd name="T25" fmla="*/ 104450 h 713232"/>
                <a:gd name="T26" fmla="*/ 608782 w 713232"/>
                <a:gd name="T27" fmla="*/ 608782 h 7132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13232" h="713232">
                  <a:moveTo>
                    <a:pt x="0" y="356616"/>
                  </a:moveTo>
                  <a:lnTo>
                    <a:pt x="-1" y="356615"/>
                  </a:lnTo>
                  <a:cubicBezTo>
                    <a:pt x="0" y="159662"/>
                    <a:pt x="159662" y="0"/>
                    <a:pt x="356616" y="0"/>
                  </a:cubicBezTo>
                  <a:cubicBezTo>
                    <a:pt x="356616" y="-1"/>
                    <a:pt x="356616" y="0"/>
                    <a:pt x="356616" y="0"/>
                  </a:cubicBezTo>
                  <a:lnTo>
                    <a:pt x="356617" y="-1"/>
                  </a:lnTo>
                  <a:cubicBezTo>
                    <a:pt x="553570" y="0"/>
                    <a:pt x="713233" y="159662"/>
                    <a:pt x="713233" y="356616"/>
                  </a:cubicBezTo>
                  <a:cubicBezTo>
                    <a:pt x="713233" y="356616"/>
                    <a:pt x="713232" y="356616"/>
                    <a:pt x="713232" y="356616"/>
                  </a:cubicBezTo>
                  <a:lnTo>
                    <a:pt x="713233" y="356617"/>
                  </a:lnTo>
                  <a:cubicBezTo>
                    <a:pt x="713233" y="553570"/>
                    <a:pt x="553570" y="713232"/>
                    <a:pt x="356617" y="713232"/>
                  </a:cubicBezTo>
                  <a:cubicBezTo>
                    <a:pt x="159663" y="713232"/>
                    <a:pt x="0" y="553570"/>
                    <a:pt x="0" y="356616"/>
                  </a:cubicBezTo>
                  <a:close/>
                  <a:moveTo>
                    <a:pt x="85467" y="356616"/>
                  </a:moveTo>
                  <a:lnTo>
                    <a:pt x="85466" y="356615"/>
                  </a:lnTo>
                  <a:cubicBezTo>
                    <a:pt x="85466" y="506367"/>
                    <a:pt x="206864" y="627765"/>
                    <a:pt x="356615" y="627765"/>
                  </a:cubicBezTo>
                  <a:lnTo>
                    <a:pt x="356616" y="627764"/>
                  </a:lnTo>
                  <a:cubicBezTo>
                    <a:pt x="506367" y="627764"/>
                    <a:pt x="627765" y="506367"/>
                    <a:pt x="627765" y="356616"/>
                  </a:cubicBezTo>
                  <a:cubicBezTo>
                    <a:pt x="627765" y="206864"/>
                    <a:pt x="506367" y="85467"/>
                    <a:pt x="356616" y="85467"/>
                  </a:cubicBezTo>
                  <a:lnTo>
                    <a:pt x="356616" y="85466"/>
                  </a:lnTo>
                  <a:cubicBezTo>
                    <a:pt x="206864" y="85466"/>
                    <a:pt x="85466" y="206864"/>
                    <a:pt x="85466" y="356615"/>
                  </a:cubicBezTo>
                  <a:close/>
                </a:path>
              </a:pathLst>
            </a:cu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00" dirty="0">
                <a:solidFill>
                  <a:schemeClr val="bg1"/>
                </a:solidFill>
                <a:latin typeface="微软雅黑" pitchFamily="34" charset="-122"/>
                <a:ea typeface="微软雅黑" pitchFamily="34" charset="-122"/>
              </a:endParaRPr>
            </a:p>
          </p:txBody>
        </p:sp>
        <p:grpSp>
          <p:nvGrpSpPr>
            <p:cNvPr id="37" name="Gruppe 67"/>
            <p:cNvGrpSpPr/>
            <p:nvPr/>
          </p:nvGrpSpPr>
          <p:grpSpPr bwMode="auto">
            <a:xfrm>
              <a:off x="4370796" y="5028441"/>
              <a:ext cx="405456" cy="371850"/>
              <a:chOff x="355442" y="4350695"/>
              <a:chExt cx="900893" cy="825896"/>
            </a:xfrm>
            <a:grpFill/>
          </p:grpSpPr>
          <p:sp>
            <p:nvSpPr>
              <p:cNvPr id="38" name="Freeform 26"/>
              <p:cNvSpPr>
                <a:spLocks noEditPoints="1"/>
              </p:cNvSpPr>
              <p:nvPr/>
            </p:nvSpPr>
            <p:spPr bwMode="auto">
              <a:xfrm>
                <a:off x="355442" y="4350695"/>
                <a:ext cx="584955" cy="588138"/>
              </a:xfrm>
              <a:custGeom>
                <a:avLst/>
                <a:gdLst/>
                <a:ahLst/>
                <a:cxnLst>
                  <a:cxn ang="0">
                    <a:pos x="51" y="27"/>
                  </a:cxn>
                  <a:cxn ang="0">
                    <a:pos x="46" y="23"/>
                  </a:cxn>
                  <a:cxn ang="0">
                    <a:pos x="52" y="20"/>
                  </a:cxn>
                  <a:cxn ang="0">
                    <a:pos x="49" y="13"/>
                  </a:cxn>
                  <a:cxn ang="0">
                    <a:pos x="47" y="12"/>
                  </a:cxn>
                  <a:cxn ang="0">
                    <a:pos x="40" y="13"/>
                  </a:cxn>
                  <a:cxn ang="0">
                    <a:pos x="43" y="7"/>
                  </a:cxn>
                  <a:cxn ang="0">
                    <a:pos x="37" y="2"/>
                  </a:cxn>
                  <a:cxn ang="0">
                    <a:pos x="32" y="7"/>
                  </a:cxn>
                  <a:cxn ang="0">
                    <a:pos x="29" y="1"/>
                  </a:cxn>
                  <a:cxn ang="0">
                    <a:pos x="27" y="0"/>
                  </a:cxn>
                  <a:cxn ang="0">
                    <a:pos x="19" y="2"/>
                  </a:cxn>
                  <a:cxn ang="0">
                    <a:pos x="18" y="9"/>
                  </a:cxn>
                  <a:cxn ang="0">
                    <a:pos x="12" y="4"/>
                  </a:cxn>
                  <a:cxn ang="0">
                    <a:pos x="6" y="10"/>
                  </a:cxn>
                  <a:cxn ang="0">
                    <a:pos x="10" y="15"/>
                  </a:cxn>
                  <a:cxn ang="0">
                    <a:pos x="3" y="16"/>
                  </a:cxn>
                  <a:cxn ang="0">
                    <a:pos x="2" y="17"/>
                  </a:cxn>
                  <a:cxn ang="0">
                    <a:pos x="0" y="25"/>
                  </a:cxn>
                  <a:cxn ang="0">
                    <a:pos x="7" y="27"/>
                  </a:cxn>
                  <a:cxn ang="0">
                    <a:pos x="2" y="31"/>
                  </a:cxn>
                  <a:cxn ang="0">
                    <a:pos x="4" y="39"/>
                  </a:cxn>
                  <a:cxn ang="0">
                    <a:pos x="6" y="40"/>
                  </a:cxn>
                  <a:cxn ang="0">
                    <a:pos x="12" y="40"/>
                  </a:cxn>
                  <a:cxn ang="0">
                    <a:pos x="10" y="47"/>
                  </a:cxn>
                  <a:cxn ang="0">
                    <a:pos x="17" y="50"/>
                  </a:cxn>
                  <a:cxn ang="0">
                    <a:pos x="21" y="45"/>
                  </a:cxn>
                  <a:cxn ang="0">
                    <a:pos x="23" y="51"/>
                  </a:cxn>
                  <a:cxn ang="0">
                    <a:pos x="24" y="52"/>
                  </a:cxn>
                  <a:cxn ang="0">
                    <a:pos x="32" y="52"/>
                  </a:cxn>
                  <a:cxn ang="0">
                    <a:pos x="33" y="50"/>
                  </a:cxn>
                  <a:cxn ang="0">
                    <a:pos x="35" y="44"/>
                  </a:cxn>
                  <a:cxn ang="0">
                    <a:pos x="40" y="48"/>
                  </a:cxn>
                  <a:cxn ang="0">
                    <a:pos x="46" y="43"/>
                  </a:cxn>
                  <a:cxn ang="0">
                    <a:pos x="46" y="41"/>
                  </a:cxn>
                  <a:cxn ang="0">
                    <a:pos x="43" y="35"/>
                  </a:cxn>
                  <a:cxn ang="0">
                    <a:pos x="50" y="36"/>
                  </a:cxn>
                  <a:cxn ang="0">
                    <a:pos x="52" y="29"/>
                  </a:cxn>
                  <a:cxn ang="0">
                    <a:pos x="33" y="28"/>
                  </a:cxn>
                  <a:cxn ang="0">
                    <a:pos x="19" y="25"/>
                  </a:cxn>
                  <a:cxn ang="0">
                    <a:pos x="33" y="28"/>
                  </a:cxn>
                </a:cxnLst>
                <a:rect l="0" t="0" r="r" b="b"/>
                <a:pathLst>
                  <a:path w="52" h="52">
                    <a:moveTo>
                      <a:pt x="52" y="27"/>
                    </a:moveTo>
                    <a:cubicBezTo>
                      <a:pt x="52" y="27"/>
                      <a:pt x="52" y="27"/>
                      <a:pt x="51" y="27"/>
                    </a:cubicBezTo>
                    <a:cubicBezTo>
                      <a:pt x="46" y="26"/>
                      <a:pt x="46" y="26"/>
                      <a:pt x="46" y="26"/>
                    </a:cubicBezTo>
                    <a:cubicBezTo>
                      <a:pt x="46" y="23"/>
                      <a:pt x="46" y="23"/>
                      <a:pt x="46" y="23"/>
                    </a:cubicBezTo>
                    <a:cubicBezTo>
                      <a:pt x="51" y="21"/>
                      <a:pt x="51" y="21"/>
                      <a:pt x="51" y="21"/>
                    </a:cubicBezTo>
                    <a:cubicBezTo>
                      <a:pt x="51" y="21"/>
                      <a:pt x="51" y="21"/>
                      <a:pt x="52" y="20"/>
                    </a:cubicBezTo>
                    <a:cubicBezTo>
                      <a:pt x="52" y="20"/>
                      <a:pt x="52" y="20"/>
                      <a:pt x="51" y="19"/>
                    </a:cubicBezTo>
                    <a:cubicBezTo>
                      <a:pt x="49" y="13"/>
                      <a:pt x="49" y="13"/>
                      <a:pt x="49" y="13"/>
                    </a:cubicBezTo>
                    <a:cubicBezTo>
                      <a:pt x="49" y="12"/>
                      <a:pt x="48" y="12"/>
                      <a:pt x="48" y="12"/>
                    </a:cubicBezTo>
                    <a:cubicBezTo>
                      <a:pt x="48" y="12"/>
                      <a:pt x="47" y="12"/>
                      <a:pt x="47" y="12"/>
                    </a:cubicBezTo>
                    <a:cubicBezTo>
                      <a:pt x="42" y="14"/>
                      <a:pt x="42" y="14"/>
                      <a:pt x="42" y="14"/>
                    </a:cubicBezTo>
                    <a:cubicBezTo>
                      <a:pt x="40" y="13"/>
                      <a:pt x="40" y="13"/>
                      <a:pt x="40" y="13"/>
                    </a:cubicBezTo>
                    <a:cubicBezTo>
                      <a:pt x="43" y="8"/>
                      <a:pt x="43" y="8"/>
                      <a:pt x="43" y="8"/>
                    </a:cubicBezTo>
                    <a:cubicBezTo>
                      <a:pt x="43" y="7"/>
                      <a:pt x="43" y="7"/>
                      <a:pt x="43" y="7"/>
                    </a:cubicBezTo>
                    <a:cubicBezTo>
                      <a:pt x="43" y="6"/>
                      <a:pt x="43" y="6"/>
                      <a:pt x="43" y="6"/>
                    </a:cubicBezTo>
                    <a:cubicBezTo>
                      <a:pt x="37" y="2"/>
                      <a:pt x="37" y="2"/>
                      <a:pt x="37" y="2"/>
                    </a:cubicBezTo>
                    <a:cubicBezTo>
                      <a:pt x="36" y="2"/>
                      <a:pt x="35" y="2"/>
                      <a:pt x="35" y="3"/>
                    </a:cubicBezTo>
                    <a:cubicBezTo>
                      <a:pt x="32" y="7"/>
                      <a:pt x="32" y="7"/>
                      <a:pt x="32" y="7"/>
                    </a:cubicBezTo>
                    <a:cubicBezTo>
                      <a:pt x="30" y="7"/>
                      <a:pt x="30" y="7"/>
                      <a:pt x="30" y="7"/>
                    </a:cubicBezTo>
                    <a:cubicBezTo>
                      <a:pt x="29" y="1"/>
                      <a:pt x="29" y="1"/>
                      <a:pt x="29" y="1"/>
                    </a:cubicBezTo>
                    <a:cubicBezTo>
                      <a:pt x="29" y="1"/>
                      <a:pt x="29" y="1"/>
                      <a:pt x="29" y="0"/>
                    </a:cubicBezTo>
                    <a:cubicBezTo>
                      <a:pt x="28" y="0"/>
                      <a:pt x="28" y="0"/>
                      <a:pt x="27" y="0"/>
                    </a:cubicBezTo>
                    <a:cubicBezTo>
                      <a:pt x="20" y="1"/>
                      <a:pt x="20" y="1"/>
                      <a:pt x="20" y="1"/>
                    </a:cubicBezTo>
                    <a:cubicBezTo>
                      <a:pt x="20" y="1"/>
                      <a:pt x="19" y="1"/>
                      <a:pt x="19" y="2"/>
                    </a:cubicBezTo>
                    <a:cubicBezTo>
                      <a:pt x="20" y="8"/>
                      <a:pt x="20" y="8"/>
                      <a:pt x="20" y="8"/>
                    </a:cubicBezTo>
                    <a:cubicBezTo>
                      <a:pt x="18" y="9"/>
                      <a:pt x="18" y="9"/>
                      <a:pt x="18" y="9"/>
                    </a:cubicBezTo>
                    <a:cubicBezTo>
                      <a:pt x="14" y="4"/>
                      <a:pt x="14" y="4"/>
                      <a:pt x="14" y="4"/>
                    </a:cubicBezTo>
                    <a:cubicBezTo>
                      <a:pt x="13" y="4"/>
                      <a:pt x="12" y="4"/>
                      <a:pt x="12" y="4"/>
                    </a:cubicBezTo>
                    <a:cubicBezTo>
                      <a:pt x="7" y="9"/>
                      <a:pt x="7" y="9"/>
                      <a:pt x="7" y="9"/>
                    </a:cubicBezTo>
                    <a:cubicBezTo>
                      <a:pt x="6" y="9"/>
                      <a:pt x="6" y="9"/>
                      <a:pt x="6" y="10"/>
                    </a:cubicBezTo>
                    <a:cubicBezTo>
                      <a:pt x="6" y="10"/>
                      <a:pt x="6" y="11"/>
                      <a:pt x="6" y="11"/>
                    </a:cubicBezTo>
                    <a:cubicBezTo>
                      <a:pt x="10" y="15"/>
                      <a:pt x="10" y="15"/>
                      <a:pt x="10" y="15"/>
                    </a:cubicBezTo>
                    <a:cubicBezTo>
                      <a:pt x="9" y="17"/>
                      <a:pt x="9" y="17"/>
                      <a:pt x="9" y="17"/>
                    </a:cubicBezTo>
                    <a:cubicBezTo>
                      <a:pt x="3" y="16"/>
                      <a:pt x="3" y="16"/>
                      <a:pt x="3" y="16"/>
                    </a:cubicBezTo>
                    <a:cubicBezTo>
                      <a:pt x="3" y="16"/>
                      <a:pt x="3" y="16"/>
                      <a:pt x="2" y="16"/>
                    </a:cubicBezTo>
                    <a:cubicBezTo>
                      <a:pt x="2" y="16"/>
                      <a:pt x="2" y="16"/>
                      <a:pt x="2" y="17"/>
                    </a:cubicBezTo>
                    <a:cubicBezTo>
                      <a:pt x="0" y="24"/>
                      <a:pt x="0" y="24"/>
                      <a:pt x="0" y="24"/>
                    </a:cubicBezTo>
                    <a:cubicBezTo>
                      <a:pt x="0" y="24"/>
                      <a:pt x="0" y="24"/>
                      <a:pt x="0" y="25"/>
                    </a:cubicBezTo>
                    <a:cubicBezTo>
                      <a:pt x="1" y="25"/>
                      <a:pt x="1" y="25"/>
                      <a:pt x="1" y="25"/>
                    </a:cubicBezTo>
                    <a:cubicBezTo>
                      <a:pt x="7" y="27"/>
                      <a:pt x="7" y="27"/>
                      <a:pt x="7" y="27"/>
                    </a:cubicBezTo>
                    <a:cubicBezTo>
                      <a:pt x="7" y="29"/>
                      <a:pt x="7" y="29"/>
                      <a:pt x="7" y="29"/>
                    </a:cubicBezTo>
                    <a:cubicBezTo>
                      <a:pt x="2" y="31"/>
                      <a:pt x="2" y="31"/>
                      <a:pt x="2" y="31"/>
                    </a:cubicBezTo>
                    <a:cubicBezTo>
                      <a:pt x="1" y="31"/>
                      <a:pt x="1" y="32"/>
                      <a:pt x="1" y="33"/>
                    </a:cubicBezTo>
                    <a:cubicBezTo>
                      <a:pt x="4" y="39"/>
                      <a:pt x="4" y="39"/>
                      <a:pt x="4" y="39"/>
                    </a:cubicBezTo>
                    <a:cubicBezTo>
                      <a:pt x="4" y="40"/>
                      <a:pt x="4" y="40"/>
                      <a:pt x="5" y="40"/>
                    </a:cubicBezTo>
                    <a:cubicBezTo>
                      <a:pt x="5" y="40"/>
                      <a:pt x="5" y="40"/>
                      <a:pt x="6" y="40"/>
                    </a:cubicBezTo>
                    <a:cubicBezTo>
                      <a:pt x="11" y="38"/>
                      <a:pt x="11" y="38"/>
                      <a:pt x="11" y="38"/>
                    </a:cubicBezTo>
                    <a:cubicBezTo>
                      <a:pt x="12" y="40"/>
                      <a:pt x="12" y="40"/>
                      <a:pt x="12" y="40"/>
                    </a:cubicBezTo>
                    <a:cubicBezTo>
                      <a:pt x="9" y="45"/>
                      <a:pt x="9" y="45"/>
                      <a:pt x="9" y="45"/>
                    </a:cubicBezTo>
                    <a:cubicBezTo>
                      <a:pt x="9" y="45"/>
                      <a:pt x="9" y="46"/>
                      <a:pt x="10" y="47"/>
                    </a:cubicBezTo>
                    <a:cubicBezTo>
                      <a:pt x="16" y="50"/>
                      <a:pt x="16" y="50"/>
                      <a:pt x="16" y="50"/>
                    </a:cubicBezTo>
                    <a:cubicBezTo>
                      <a:pt x="16" y="50"/>
                      <a:pt x="17" y="50"/>
                      <a:pt x="17" y="50"/>
                    </a:cubicBezTo>
                    <a:cubicBezTo>
                      <a:pt x="17" y="50"/>
                      <a:pt x="18" y="50"/>
                      <a:pt x="18" y="50"/>
                    </a:cubicBezTo>
                    <a:cubicBezTo>
                      <a:pt x="21" y="45"/>
                      <a:pt x="21" y="45"/>
                      <a:pt x="21" y="45"/>
                    </a:cubicBezTo>
                    <a:cubicBezTo>
                      <a:pt x="23" y="45"/>
                      <a:pt x="23" y="45"/>
                      <a:pt x="23" y="45"/>
                    </a:cubicBezTo>
                    <a:cubicBezTo>
                      <a:pt x="23" y="51"/>
                      <a:pt x="23" y="51"/>
                      <a:pt x="23" y="51"/>
                    </a:cubicBezTo>
                    <a:cubicBezTo>
                      <a:pt x="23" y="51"/>
                      <a:pt x="24" y="52"/>
                      <a:pt x="24" y="52"/>
                    </a:cubicBezTo>
                    <a:cubicBezTo>
                      <a:pt x="24" y="52"/>
                      <a:pt x="24" y="52"/>
                      <a:pt x="24" y="52"/>
                    </a:cubicBezTo>
                    <a:cubicBezTo>
                      <a:pt x="25" y="52"/>
                      <a:pt x="25" y="52"/>
                      <a:pt x="25" y="52"/>
                    </a:cubicBezTo>
                    <a:cubicBezTo>
                      <a:pt x="32" y="52"/>
                      <a:pt x="32" y="52"/>
                      <a:pt x="32" y="52"/>
                    </a:cubicBezTo>
                    <a:cubicBezTo>
                      <a:pt x="32" y="52"/>
                      <a:pt x="33" y="51"/>
                      <a:pt x="33" y="51"/>
                    </a:cubicBezTo>
                    <a:cubicBezTo>
                      <a:pt x="33" y="51"/>
                      <a:pt x="33" y="50"/>
                      <a:pt x="33" y="50"/>
                    </a:cubicBezTo>
                    <a:cubicBezTo>
                      <a:pt x="33" y="44"/>
                      <a:pt x="33" y="44"/>
                      <a:pt x="33" y="44"/>
                    </a:cubicBezTo>
                    <a:cubicBezTo>
                      <a:pt x="35" y="44"/>
                      <a:pt x="35" y="44"/>
                      <a:pt x="35" y="44"/>
                    </a:cubicBezTo>
                    <a:cubicBezTo>
                      <a:pt x="39" y="48"/>
                      <a:pt x="39" y="48"/>
                      <a:pt x="39" y="48"/>
                    </a:cubicBezTo>
                    <a:cubicBezTo>
                      <a:pt x="39" y="48"/>
                      <a:pt x="39" y="48"/>
                      <a:pt x="40" y="48"/>
                    </a:cubicBezTo>
                    <a:cubicBezTo>
                      <a:pt x="40" y="48"/>
                      <a:pt x="40" y="48"/>
                      <a:pt x="41" y="48"/>
                    </a:cubicBezTo>
                    <a:cubicBezTo>
                      <a:pt x="46" y="43"/>
                      <a:pt x="46" y="43"/>
                      <a:pt x="46" y="43"/>
                    </a:cubicBezTo>
                    <a:cubicBezTo>
                      <a:pt x="46" y="43"/>
                      <a:pt x="46" y="43"/>
                      <a:pt x="46" y="42"/>
                    </a:cubicBezTo>
                    <a:cubicBezTo>
                      <a:pt x="46" y="42"/>
                      <a:pt x="46" y="42"/>
                      <a:pt x="46" y="41"/>
                    </a:cubicBezTo>
                    <a:cubicBezTo>
                      <a:pt x="42" y="37"/>
                      <a:pt x="42" y="37"/>
                      <a:pt x="42" y="37"/>
                    </a:cubicBezTo>
                    <a:cubicBezTo>
                      <a:pt x="43" y="35"/>
                      <a:pt x="43" y="35"/>
                      <a:pt x="43" y="35"/>
                    </a:cubicBezTo>
                    <a:cubicBezTo>
                      <a:pt x="49" y="36"/>
                      <a:pt x="49" y="36"/>
                      <a:pt x="49" y="36"/>
                    </a:cubicBezTo>
                    <a:cubicBezTo>
                      <a:pt x="49" y="37"/>
                      <a:pt x="50" y="36"/>
                      <a:pt x="50" y="36"/>
                    </a:cubicBezTo>
                    <a:cubicBezTo>
                      <a:pt x="50" y="36"/>
                      <a:pt x="51" y="36"/>
                      <a:pt x="51" y="35"/>
                    </a:cubicBezTo>
                    <a:cubicBezTo>
                      <a:pt x="52" y="29"/>
                      <a:pt x="52" y="29"/>
                      <a:pt x="52" y="29"/>
                    </a:cubicBezTo>
                    <a:cubicBezTo>
                      <a:pt x="52" y="28"/>
                      <a:pt x="52" y="28"/>
                      <a:pt x="52" y="27"/>
                    </a:cubicBezTo>
                    <a:close/>
                    <a:moveTo>
                      <a:pt x="33" y="28"/>
                    </a:moveTo>
                    <a:cubicBezTo>
                      <a:pt x="32" y="31"/>
                      <a:pt x="28" y="34"/>
                      <a:pt x="25" y="33"/>
                    </a:cubicBezTo>
                    <a:cubicBezTo>
                      <a:pt x="21" y="32"/>
                      <a:pt x="18" y="28"/>
                      <a:pt x="19" y="25"/>
                    </a:cubicBezTo>
                    <a:cubicBezTo>
                      <a:pt x="20" y="21"/>
                      <a:pt x="24" y="18"/>
                      <a:pt x="28" y="19"/>
                    </a:cubicBezTo>
                    <a:cubicBezTo>
                      <a:pt x="32" y="20"/>
                      <a:pt x="34" y="24"/>
                      <a:pt x="33" y="28"/>
                    </a:cubicBezTo>
                    <a:close/>
                  </a:path>
                </a:pathLst>
              </a:cu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4000" dirty="0">
                  <a:solidFill>
                    <a:schemeClr val="bg1"/>
                  </a:solidFill>
                  <a:latin typeface="微软雅黑" pitchFamily="34" charset="-122"/>
                  <a:ea typeface="微软雅黑" pitchFamily="34" charset="-122"/>
                </a:endParaRPr>
              </a:p>
            </p:txBody>
          </p:sp>
          <p:sp>
            <p:nvSpPr>
              <p:cNvPr id="39" name="Freeform 27"/>
              <p:cNvSpPr>
                <a:spLocks noEditPoints="1"/>
              </p:cNvSpPr>
              <p:nvPr/>
            </p:nvSpPr>
            <p:spPr bwMode="auto">
              <a:xfrm>
                <a:off x="840298" y="4757386"/>
                <a:ext cx="416037" cy="419205"/>
              </a:xfrm>
              <a:custGeom>
                <a:avLst/>
                <a:gdLst/>
                <a:ahLst/>
                <a:cxnLst>
                  <a:cxn ang="0">
                    <a:pos x="33" y="29"/>
                  </a:cxn>
                  <a:cxn ang="0">
                    <a:pos x="31" y="24"/>
                  </a:cxn>
                  <a:cxn ang="0">
                    <a:pos x="36" y="25"/>
                  </a:cxn>
                  <a:cxn ang="0">
                    <a:pos x="37" y="20"/>
                  </a:cxn>
                  <a:cxn ang="0">
                    <a:pos x="36" y="18"/>
                  </a:cxn>
                  <a:cxn ang="0">
                    <a:pos x="32" y="16"/>
                  </a:cxn>
                  <a:cxn ang="0">
                    <a:pos x="37" y="14"/>
                  </a:cxn>
                  <a:cxn ang="0">
                    <a:pos x="35" y="9"/>
                  </a:cxn>
                  <a:cxn ang="0">
                    <a:pos x="30" y="10"/>
                  </a:cxn>
                  <a:cxn ang="0">
                    <a:pos x="31" y="5"/>
                  </a:cxn>
                  <a:cxn ang="0">
                    <a:pos x="30" y="4"/>
                  </a:cxn>
                  <a:cxn ang="0">
                    <a:pos x="24" y="2"/>
                  </a:cxn>
                  <a:cxn ang="0">
                    <a:pos x="21" y="5"/>
                  </a:cxn>
                  <a:cxn ang="0">
                    <a:pos x="19" y="0"/>
                  </a:cxn>
                  <a:cxn ang="0">
                    <a:pos x="14" y="1"/>
                  </a:cxn>
                  <a:cxn ang="0">
                    <a:pos x="14" y="5"/>
                  </a:cxn>
                  <a:cxn ang="0">
                    <a:pos x="10" y="3"/>
                  </a:cxn>
                  <a:cxn ang="0">
                    <a:pos x="8" y="3"/>
                  </a:cxn>
                  <a:cxn ang="0">
                    <a:pos x="4" y="7"/>
                  </a:cxn>
                  <a:cxn ang="0">
                    <a:pos x="7" y="11"/>
                  </a:cxn>
                  <a:cxn ang="0">
                    <a:pos x="3" y="11"/>
                  </a:cxn>
                  <a:cxn ang="0">
                    <a:pos x="0" y="17"/>
                  </a:cxn>
                  <a:cxn ang="0">
                    <a:pos x="1" y="18"/>
                  </a:cxn>
                  <a:cxn ang="0">
                    <a:pos x="5" y="20"/>
                  </a:cxn>
                  <a:cxn ang="0">
                    <a:pos x="1" y="23"/>
                  </a:cxn>
                  <a:cxn ang="0">
                    <a:pos x="4" y="28"/>
                  </a:cxn>
                  <a:cxn ang="0">
                    <a:pos x="8" y="27"/>
                  </a:cxn>
                  <a:cxn ang="0">
                    <a:pos x="7" y="31"/>
                  </a:cxn>
                  <a:cxn ang="0">
                    <a:pos x="7" y="33"/>
                  </a:cxn>
                  <a:cxn ang="0">
                    <a:pos x="12" y="35"/>
                  </a:cxn>
                  <a:cxn ang="0">
                    <a:pos x="13" y="35"/>
                  </a:cxn>
                  <a:cxn ang="0">
                    <a:pos x="17" y="32"/>
                  </a:cxn>
                  <a:cxn ang="0">
                    <a:pos x="17" y="37"/>
                  </a:cxn>
                  <a:cxn ang="0">
                    <a:pos x="23" y="36"/>
                  </a:cxn>
                  <a:cxn ang="0">
                    <a:pos x="24" y="35"/>
                  </a:cxn>
                  <a:cxn ang="0">
                    <a:pos x="25" y="31"/>
                  </a:cxn>
                  <a:cxn ang="0">
                    <a:pos x="28" y="34"/>
                  </a:cxn>
                  <a:cxn ang="0">
                    <a:pos x="33" y="30"/>
                  </a:cxn>
                  <a:cxn ang="0">
                    <a:pos x="22" y="22"/>
                  </a:cxn>
                  <a:cxn ang="0">
                    <a:pos x="15" y="15"/>
                  </a:cxn>
                  <a:cxn ang="0">
                    <a:pos x="22" y="22"/>
                  </a:cxn>
                </a:cxnLst>
                <a:rect l="0" t="0" r="r" b="b"/>
                <a:pathLst>
                  <a:path w="37" h="37">
                    <a:moveTo>
                      <a:pt x="33" y="29"/>
                    </a:moveTo>
                    <a:cubicBezTo>
                      <a:pt x="33" y="29"/>
                      <a:pt x="33" y="29"/>
                      <a:pt x="33" y="29"/>
                    </a:cubicBezTo>
                    <a:cubicBezTo>
                      <a:pt x="30" y="26"/>
                      <a:pt x="30" y="26"/>
                      <a:pt x="30" y="26"/>
                    </a:cubicBezTo>
                    <a:cubicBezTo>
                      <a:pt x="31" y="24"/>
                      <a:pt x="31" y="24"/>
                      <a:pt x="31" y="24"/>
                    </a:cubicBezTo>
                    <a:cubicBezTo>
                      <a:pt x="35" y="25"/>
                      <a:pt x="35" y="25"/>
                      <a:pt x="35" y="25"/>
                    </a:cubicBezTo>
                    <a:cubicBezTo>
                      <a:pt x="35" y="25"/>
                      <a:pt x="36" y="25"/>
                      <a:pt x="36" y="25"/>
                    </a:cubicBezTo>
                    <a:cubicBezTo>
                      <a:pt x="36" y="25"/>
                      <a:pt x="36" y="25"/>
                      <a:pt x="36" y="24"/>
                    </a:cubicBezTo>
                    <a:cubicBezTo>
                      <a:pt x="37" y="20"/>
                      <a:pt x="37" y="20"/>
                      <a:pt x="37" y="20"/>
                    </a:cubicBezTo>
                    <a:cubicBezTo>
                      <a:pt x="37" y="19"/>
                      <a:pt x="37" y="19"/>
                      <a:pt x="37" y="19"/>
                    </a:cubicBezTo>
                    <a:cubicBezTo>
                      <a:pt x="37" y="19"/>
                      <a:pt x="37" y="18"/>
                      <a:pt x="36" y="18"/>
                    </a:cubicBezTo>
                    <a:cubicBezTo>
                      <a:pt x="33" y="18"/>
                      <a:pt x="33" y="18"/>
                      <a:pt x="33" y="18"/>
                    </a:cubicBezTo>
                    <a:cubicBezTo>
                      <a:pt x="32" y="16"/>
                      <a:pt x="32" y="16"/>
                      <a:pt x="32" y="16"/>
                    </a:cubicBezTo>
                    <a:cubicBezTo>
                      <a:pt x="36" y="14"/>
                      <a:pt x="36" y="14"/>
                      <a:pt x="36" y="14"/>
                    </a:cubicBezTo>
                    <a:cubicBezTo>
                      <a:pt x="36" y="14"/>
                      <a:pt x="37" y="14"/>
                      <a:pt x="37" y="14"/>
                    </a:cubicBezTo>
                    <a:cubicBezTo>
                      <a:pt x="37" y="14"/>
                      <a:pt x="37" y="13"/>
                      <a:pt x="37" y="13"/>
                    </a:cubicBezTo>
                    <a:cubicBezTo>
                      <a:pt x="35" y="9"/>
                      <a:pt x="35" y="9"/>
                      <a:pt x="35" y="9"/>
                    </a:cubicBezTo>
                    <a:cubicBezTo>
                      <a:pt x="34" y="8"/>
                      <a:pt x="34" y="8"/>
                      <a:pt x="33" y="8"/>
                    </a:cubicBezTo>
                    <a:cubicBezTo>
                      <a:pt x="30" y="10"/>
                      <a:pt x="30" y="10"/>
                      <a:pt x="30" y="10"/>
                    </a:cubicBezTo>
                    <a:cubicBezTo>
                      <a:pt x="29" y="8"/>
                      <a:pt x="29" y="8"/>
                      <a:pt x="29" y="8"/>
                    </a:cubicBezTo>
                    <a:cubicBezTo>
                      <a:pt x="31" y="5"/>
                      <a:pt x="31" y="5"/>
                      <a:pt x="31" y="5"/>
                    </a:cubicBezTo>
                    <a:cubicBezTo>
                      <a:pt x="31" y="5"/>
                      <a:pt x="31" y="4"/>
                      <a:pt x="31" y="4"/>
                    </a:cubicBezTo>
                    <a:cubicBezTo>
                      <a:pt x="31" y="4"/>
                      <a:pt x="30" y="4"/>
                      <a:pt x="30" y="4"/>
                    </a:cubicBezTo>
                    <a:cubicBezTo>
                      <a:pt x="26" y="1"/>
                      <a:pt x="26" y="1"/>
                      <a:pt x="26" y="1"/>
                    </a:cubicBezTo>
                    <a:cubicBezTo>
                      <a:pt x="25" y="1"/>
                      <a:pt x="25" y="1"/>
                      <a:pt x="24" y="2"/>
                    </a:cubicBezTo>
                    <a:cubicBezTo>
                      <a:pt x="22" y="5"/>
                      <a:pt x="22" y="5"/>
                      <a:pt x="22" y="5"/>
                    </a:cubicBezTo>
                    <a:cubicBezTo>
                      <a:pt x="21" y="5"/>
                      <a:pt x="21" y="5"/>
                      <a:pt x="21" y="5"/>
                    </a:cubicBezTo>
                    <a:cubicBezTo>
                      <a:pt x="21" y="1"/>
                      <a:pt x="21" y="1"/>
                      <a:pt x="21" y="1"/>
                    </a:cubicBezTo>
                    <a:cubicBezTo>
                      <a:pt x="20" y="0"/>
                      <a:pt x="20" y="0"/>
                      <a:pt x="19" y="0"/>
                    </a:cubicBezTo>
                    <a:cubicBezTo>
                      <a:pt x="14" y="0"/>
                      <a:pt x="14" y="0"/>
                      <a:pt x="14" y="0"/>
                    </a:cubicBezTo>
                    <a:cubicBezTo>
                      <a:pt x="14" y="0"/>
                      <a:pt x="14" y="0"/>
                      <a:pt x="14" y="1"/>
                    </a:cubicBezTo>
                    <a:cubicBezTo>
                      <a:pt x="14" y="1"/>
                      <a:pt x="14" y="1"/>
                      <a:pt x="14" y="1"/>
                    </a:cubicBezTo>
                    <a:cubicBezTo>
                      <a:pt x="14" y="5"/>
                      <a:pt x="14" y="5"/>
                      <a:pt x="14" y="5"/>
                    </a:cubicBezTo>
                    <a:cubicBezTo>
                      <a:pt x="13" y="6"/>
                      <a:pt x="13" y="6"/>
                      <a:pt x="13" y="6"/>
                    </a:cubicBezTo>
                    <a:cubicBezTo>
                      <a:pt x="10" y="3"/>
                      <a:pt x="10" y="3"/>
                      <a:pt x="10" y="3"/>
                    </a:cubicBezTo>
                    <a:cubicBezTo>
                      <a:pt x="10" y="3"/>
                      <a:pt x="9" y="3"/>
                      <a:pt x="9" y="3"/>
                    </a:cubicBezTo>
                    <a:cubicBezTo>
                      <a:pt x="9" y="3"/>
                      <a:pt x="9" y="3"/>
                      <a:pt x="8" y="3"/>
                    </a:cubicBezTo>
                    <a:cubicBezTo>
                      <a:pt x="5" y="6"/>
                      <a:pt x="5" y="6"/>
                      <a:pt x="5" y="6"/>
                    </a:cubicBezTo>
                    <a:cubicBezTo>
                      <a:pt x="5" y="6"/>
                      <a:pt x="4" y="7"/>
                      <a:pt x="4" y="7"/>
                    </a:cubicBezTo>
                    <a:cubicBezTo>
                      <a:pt x="4" y="7"/>
                      <a:pt x="4" y="8"/>
                      <a:pt x="5" y="8"/>
                    </a:cubicBezTo>
                    <a:cubicBezTo>
                      <a:pt x="7" y="11"/>
                      <a:pt x="7" y="11"/>
                      <a:pt x="7" y="11"/>
                    </a:cubicBezTo>
                    <a:cubicBezTo>
                      <a:pt x="7" y="12"/>
                      <a:pt x="7" y="12"/>
                      <a:pt x="7" y="12"/>
                    </a:cubicBezTo>
                    <a:cubicBezTo>
                      <a:pt x="3" y="11"/>
                      <a:pt x="3" y="11"/>
                      <a:pt x="3" y="11"/>
                    </a:cubicBezTo>
                    <a:cubicBezTo>
                      <a:pt x="2" y="11"/>
                      <a:pt x="2" y="11"/>
                      <a:pt x="1" y="12"/>
                    </a:cubicBezTo>
                    <a:cubicBezTo>
                      <a:pt x="0" y="17"/>
                      <a:pt x="0" y="17"/>
                      <a:pt x="0" y="17"/>
                    </a:cubicBezTo>
                    <a:cubicBezTo>
                      <a:pt x="0" y="17"/>
                      <a:pt x="0" y="17"/>
                      <a:pt x="1" y="18"/>
                    </a:cubicBezTo>
                    <a:cubicBezTo>
                      <a:pt x="1" y="18"/>
                      <a:pt x="1" y="18"/>
                      <a:pt x="1" y="18"/>
                    </a:cubicBezTo>
                    <a:cubicBezTo>
                      <a:pt x="5" y="19"/>
                      <a:pt x="5" y="19"/>
                      <a:pt x="5" y="19"/>
                    </a:cubicBezTo>
                    <a:cubicBezTo>
                      <a:pt x="5" y="20"/>
                      <a:pt x="5" y="20"/>
                      <a:pt x="5" y="20"/>
                    </a:cubicBezTo>
                    <a:cubicBezTo>
                      <a:pt x="2" y="22"/>
                      <a:pt x="2" y="22"/>
                      <a:pt x="2" y="22"/>
                    </a:cubicBezTo>
                    <a:cubicBezTo>
                      <a:pt x="1" y="22"/>
                      <a:pt x="1" y="23"/>
                      <a:pt x="1" y="23"/>
                    </a:cubicBezTo>
                    <a:cubicBezTo>
                      <a:pt x="3" y="28"/>
                      <a:pt x="3" y="28"/>
                      <a:pt x="3" y="28"/>
                    </a:cubicBezTo>
                    <a:cubicBezTo>
                      <a:pt x="3" y="28"/>
                      <a:pt x="3" y="28"/>
                      <a:pt x="4" y="28"/>
                    </a:cubicBezTo>
                    <a:cubicBezTo>
                      <a:pt x="4" y="29"/>
                      <a:pt x="4" y="29"/>
                      <a:pt x="4" y="28"/>
                    </a:cubicBezTo>
                    <a:cubicBezTo>
                      <a:pt x="8" y="27"/>
                      <a:pt x="8" y="27"/>
                      <a:pt x="8" y="27"/>
                    </a:cubicBezTo>
                    <a:cubicBezTo>
                      <a:pt x="9" y="28"/>
                      <a:pt x="9" y="28"/>
                      <a:pt x="9" y="28"/>
                    </a:cubicBezTo>
                    <a:cubicBezTo>
                      <a:pt x="7" y="31"/>
                      <a:pt x="7" y="31"/>
                      <a:pt x="7" y="31"/>
                    </a:cubicBezTo>
                    <a:cubicBezTo>
                      <a:pt x="7" y="32"/>
                      <a:pt x="7" y="32"/>
                      <a:pt x="7" y="32"/>
                    </a:cubicBezTo>
                    <a:cubicBezTo>
                      <a:pt x="7" y="32"/>
                      <a:pt x="7" y="33"/>
                      <a:pt x="7" y="33"/>
                    </a:cubicBezTo>
                    <a:cubicBezTo>
                      <a:pt x="7" y="33"/>
                      <a:pt x="7" y="33"/>
                      <a:pt x="7" y="33"/>
                    </a:cubicBezTo>
                    <a:cubicBezTo>
                      <a:pt x="12" y="35"/>
                      <a:pt x="12" y="35"/>
                      <a:pt x="12" y="35"/>
                    </a:cubicBezTo>
                    <a:cubicBezTo>
                      <a:pt x="12" y="35"/>
                      <a:pt x="12" y="35"/>
                      <a:pt x="13" y="35"/>
                    </a:cubicBezTo>
                    <a:cubicBezTo>
                      <a:pt x="13" y="35"/>
                      <a:pt x="13" y="35"/>
                      <a:pt x="13" y="35"/>
                    </a:cubicBezTo>
                    <a:cubicBezTo>
                      <a:pt x="15" y="31"/>
                      <a:pt x="15" y="31"/>
                      <a:pt x="15" y="31"/>
                    </a:cubicBezTo>
                    <a:cubicBezTo>
                      <a:pt x="17" y="32"/>
                      <a:pt x="17" y="32"/>
                      <a:pt x="17" y="32"/>
                    </a:cubicBezTo>
                    <a:cubicBezTo>
                      <a:pt x="17" y="36"/>
                      <a:pt x="17" y="36"/>
                      <a:pt x="17" y="36"/>
                    </a:cubicBezTo>
                    <a:cubicBezTo>
                      <a:pt x="17" y="36"/>
                      <a:pt x="17" y="36"/>
                      <a:pt x="17" y="37"/>
                    </a:cubicBezTo>
                    <a:cubicBezTo>
                      <a:pt x="18" y="37"/>
                      <a:pt x="18" y="37"/>
                      <a:pt x="18" y="37"/>
                    </a:cubicBezTo>
                    <a:cubicBezTo>
                      <a:pt x="23" y="36"/>
                      <a:pt x="23" y="36"/>
                      <a:pt x="23" y="36"/>
                    </a:cubicBezTo>
                    <a:cubicBezTo>
                      <a:pt x="23" y="36"/>
                      <a:pt x="24" y="36"/>
                      <a:pt x="24" y="36"/>
                    </a:cubicBezTo>
                    <a:cubicBezTo>
                      <a:pt x="24" y="36"/>
                      <a:pt x="24" y="35"/>
                      <a:pt x="24" y="35"/>
                    </a:cubicBezTo>
                    <a:cubicBezTo>
                      <a:pt x="24" y="31"/>
                      <a:pt x="24" y="31"/>
                      <a:pt x="24" y="31"/>
                    </a:cubicBezTo>
                    <a:cubicBezTo>
                      <a:pt x="25" y="31"/>
                      <a:pt x="25" y="31"/>
                      <a:pt x="25" y="31"/>
                    </a:cubicBezTo>
                    <a:cubicBezTo>
                      <a:pt x="28" y="33"/>
                      <a:pt x="28" y="33"/>
                      <a:pt x="28" y="33"/>
                    </a:cubicBezTo>
                    <a:cubicBezTo>
                      <a:pt x="28" y="34"/>
                      <a:pt x="28" y="34"/>
                      <a:pt x="28" y="34"/>
                    </a:cubicBezTo>
                    <a:cubicBezTo>
                      <a:pt x="29" y="34"/>
                      <a:pt x="29" y="34"/>
                      <a:pt x="29" y="34"/>
                    </a:cubicBezTo>
                    <a:cubicBezTo>
                      <a:pt x="33" y="30"/>
                      <a:pt x="33" y="30"/>
                      <a:pt x="33" y="30"/>
                    </a:cubicBezTo>
                    <a:cubicBezTo>
                      <a:pt x="33" y="30"/>
                      <a:pt x="33" y="30"/>
                      <a:pt x="33" y="29"/>
                    </a:cubicBezTo>
                    <a:close/>
                    <a:moveTo>
                      <a:pt x="22" y="22"/>
                    </a:moveTo>
                    <a:cubicBezTo>
                      <a:pt x="20" y="24"/>
                      <a:pt x="17" y="24"/>
                      <a:pt x="15" y="22"/>
                    </a:cubicBezTo>
                    <a:cubicBezTo>
                      <a:pt x="13" y="20"/>
                      <a:pt x="13" y="16"/>
                      <a:pt x="15" y="15"/>
                    </a:cubicBezTo>
                    <a:cubicBezTo>
                      <a:pt x="17" y="13"/>
                      <a:pt x="21" y="13"/>
                      <a:pt x="23" y="15"/>
                    </a:cubicBezTo>
                    <a:cubicBezTo>
                      <a:pt x="24" y="17"/>
                      <a:pt x="24" y="20"/>
                      <a:pt x="22" y="22"/>
                    </a:cubicBezTo>
                    <a:close/>
                  </a:path>
                </a:pathLst>
              </a:cu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4000" dirty="0">
                  <a:solidFill>
                    <a:schemeClr val="bg1"/>
                  </a:solidFill>
                  <a:latin typeface="微软雅黑" pitchFamily="34" charset="-122"/>
                  <a:ea typeface="微软雅黑" pitchFamily="34" charset="-122"/>
                </a:endParaRPr>
              </a:p>
            </p:txBody>
          </p:sp>
        </p:grpSp>
      </p:grpSp>
      <p:grpSp>
        <p:nvGrpSpPr>
          <p:cNvPr id="40" name="Group 139"/>
          <p:cNvGrpSpPr>
            <a:grpSpLocks/>
          </p:cNvGrpSpPr>
          <p:nvPr/>
        </p:nvGrpSpPr>
        <p:grpSpPr bwMode="auto">
          <a:xfrm>
            <a:off x="4349760" y="5383168"/>
            <a:ext cx="928267" cy="930651"/>
            <a:chOff x="5765300" y="4002787"/>
            <a:chExt cx="713233" cy="713232"/>
          </a:xfrm>
          <a:solidFill>
            <a:schemeClr val="accent6">
              <a:lumMod val="50000"/>
            </a:schemeClr>
          </a:solidFill>
        </p:grpSpPr>
        <p:sp>
          <p:nvSpPr>
            <p:cNvPr id="41" name="Donut 34"/>
            <p:cNvSpPr>
              <a:spLocks noChangeArrowheads="1"/>
            </p:cNvSpPr>
            <p:nvPr/>
          </p:nvSpPr>
          <p:spPr bwMode="auto">
            <a:xfrm>
              <a:off x="5764782" y="4003135"/>
              <a:ext cx="714189" cy="712471"/>
            </a:xfrm>
            <a:custGeom>
              <a:avLst/>
              <a:gdLst>
                <a:gd name="T0" fmla="*/ 356616 w 713232"/>
                <a:gd name="T1" fmla="*/ 0 h 713232"/>
                <a:gd name="T2" fmla="*/ 104450 w 713232"/>
                <a:gd name="T3" fmla="*/ 104450 h 713232"/>
                <a:gd name="T4" fmla="*/ 0 w 713232"/>
                <a:gd name="T5" fmla="*/ 356616 h 713232"/>
                <a:gd name="T6" fmla="*/ 104450 w 713232"/>
                <a:gd name="T7" fmla="*/ 608782 h 713232"/>
                <a:gd name="T8" fmla="*/ 356616 w 713232"/>
                <a:gd name="T9" fmla="*/ 713232 h 713232"/>
                <a:gd name="T10" fmla="*/ 608782 w 713232"/>
                <a:gd name="T11" fmla="*/ 608782 h 713232"/>
                <a:gd name="T12" fmla="*/ 713232 w 713232"/>
                <a:gd name="T13" fmla="*/ 356616 h 713232"/>
                <a:gd name="T14" fmla="*/ 608782 w 713232"/>
                <a:gd name="T15" fmla="*/ 104450 h 713232"/>
                <a:gd name="T16" fmla="*/ 17694720 60000 65536"/>
                <a:gd name="T17" fmla="*/ 17694720 60000 65536"/>
                <a:gd name="T18" fmla="*/ 11796480 60000 65536"/>
                <a:gd name="T19" fmla="*/ 5898240 60000 65536"/>
                <a:gd name="T20" fmla="*/ 5898240 60000 65536"/>
                <a:gd name="T21" fmla="*/ 5898240 60000 65536"/>
                <a:gd name="T22" fmla="*/ 0 60000 65536"/>
                <a:gd name="T23" fmla="*/ 17694720 60000 65536"/>
                <a:gd name="T24" fmla="*/ 104450 w 713232"/>
                <a:gd name="T25" fmla="*/ 104450 h 713232"/>
                <a:gd name="T26" fmla="*/ 608782 w 713232"/>
                <a:gd name="T27" fmla="*/ 608782 h 7132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13232" h="713232">
                  <a:moveTo>
                    <a:pt x="0" y="356616"/>
                  </a:moveTo>
                  <a:lnTo>
                    <a:pt x="-1" y="356615"/>
                  </a:lnTo>
                  <a:cubicBezTo>
                    <a:pt x="0" y="159662"/>
                    <a:pt x="159662" y="0"/>
                    <a:pt x="356616" y="0"/>
                  </a:cubicBezTo>
                  <a:cubicBezTo>
                    <a:pt x="356616" y="-1"/>
                    <a:pt x="356616" y="0"/>
                    <a:pt x="356616" y="0"/>
                  </a:cubicBezTo>
                  <a:lnTo>
                    <a:pt x="356617" y="-1"/>
                  </a:lnTo>
                  <a:cubicBezTo>
                    <a:pt x="553570" y="0"/>
                    <a:pt x="713233" y="159662"/>
                    <a:pt x="713233" y="356616"/>
                  </a:cubicBezTo>
                  <a:cubicBezTo>
                    <a:pt x="713233" y="356616"/>
                    <a:pt x="713232" y="356616"/>
                    <a:pt x="713232" y="356616"/>
                  </a:cubicBezTo>
                  <a:lnTo>
                    <a:pt x="713233" y="356617"/>
                  </a:lnTo>
                  <a:cubicBezTo>
                    <a:pt x="713233" y="553570"/>
                    <a:pt x="553570" y="713232"/>
                    <a:pt x="356617" y="713232"/>
                  </a:cubicBezTo>
                  <a:cubicBezTo>
                    <a:pt x="159663" y="713232"/>
                    <a:pt x="0" y="553570"/>
                    <a:pt x="0" y="356616"/>
                  </a:cubicBezTo>
                  <a:close/>
                  <a:moveTo>
                    <a:pt x="85467" y="356616"/>
                  </a:moveTo>
                  <a:lnTo>
                    <a:pt x="85466" y="356615"/>
                  </a:lnTo>
                  <a:cubicBezTo>
                    <a:pt x="85466" y="506367"/>
                    <a:pt x="206864" y="627765"/>
                    <a:pt x="356615" y="627765"/>
                  </a:cubicBezTo>
                  <a:lnTo>
                    <a:pt x="356616" y="627764"/>
                  </a:lnTo>
                  <a:cubicBezTo>
                    <a:pt x="506367" y="627764"/>
                    <a:pt x="627765" y="506367"/>
                    <a:pt x="627765" y="356616"/>
                  </a:cubicBezTo>
                  <a:cubicBezTo>
                    <a:pt x="627765" y="206864"/>
                    <a:pt x="506367" y="85467"/>
                    <a:pt x="356616" y="85467"/>
                  </a:cubicBezTo>
                  <a:lnTo>
                    <a:pt x="356616" y="85466"/>
                  </a:lnTo>
                  <a:cubicBezTo>
                    <a:pt x="206864" y="85466"/>
                    <a:pt x="85466" y="206864"/>
                    <a:pt x="85466" y="356615"/>
                  </a:cubicBezTo>
                  <a:close/>
                </a:path>
              </a:pathLst>
            </a:custGeom>
            <a:solidFill>
              <a:srgbClr val="FCA304"/>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00" dirty="0">
                <a:solidFill>
                  <a:schemeClr val="bg1"/>
                </a:solidFill>
                <a:latin typeface="微软雅黑" pitchFamily="34" charset="-122"/>
                <a:ea typeface="微软雅黑" pitchFamily="34" charset="-122"/>
              </a:endParaRPr>
            </a:p>
          </p:txBody>
        </p:sp>
        <p:grpSp>
          <p:nvGrpSpPr>
            <p:cNvPr id="42" name="Gruppe 344"/>
            <p:cNvGrpSpPr>
              <a:grpSpLocks/>
            </p:cNvGrpSpPr>
            <p:nvPr/>
          </p:nvGrpSpPr>
          <p:grpSpPr bwMode="auto">
            <a:xfrm>
              <a:off x="6014540" y="4178404"/>
              <a:ext cx="214736" cy="361996"/>
              <a:chOff x="2114233" y="1516380"/>
              <a:chExt cx="263525" cy="444500"/>
            </a:xfrm>
            <a:grpFill/>
          </p:grpSpPr>
          <p:sp>
            <p:nvSpPr>
              <p:cNvPr id="43" name="Freeform 15"/>
              <p:cNvSpPr>
                <a:spLocks noEditPoints="1"/>
              </p:cNvSpPr>
              <p:nvPr/>
            </p:nvSpPr>
            <p:spPr bwMode="auto">
              <a:xfrm>
                <a:off x="2113770" y="1516292"/>
                <a:ext cx="264374" cy="444598"/>
              </a:xfrm>
              <a:custGeom>
                <a:avLst/>
                <a:gdLst>
                  <a:gd name="T0" fmla="*/ 0 w 166"/>
                  <a:gd name="T1" fmla="*/ 444500 h 280"/>
                  <a:gd name="T2" fmla="*/ 263525 w 166"/>
                  <a:gd name="T3" fmla="*/ 444500 h 280"/>
                  <a:gd name="T4" fmla="*/ 263525 w 166"/>
                  <a:gd name="T5" fmla="*/ 425450 h 280"/>
                  <a:gd name="T6" fmla="*/ 263525 w 166"/>
                  <a:gd name="T7" fmla="*/ 425450 h 280"/>
                  <a:gd name="T8" fmla="*/ 260350 w 166"/>
                  <a:gd name="T9" fmla="*/ 419100 h 280"/>
                  <a:gd name="T10" fmla="*/ 254000 w 166"/>
                  <a:gd name="T11" fmla="*/ 415925 h 280"/>
                  <a:gd name="T12" fmla="*/ 9525 w 166"/>
                  <a:gd name="T13" fmla="*/ 415925 h 280"/>
                  <a:gd name="T14" fmla="*/ 9525 w 166"/>
                  <a:gd name="T15" fmla="*/ 415925 h 280"/>
                  <a:gd name="T16" fmla="*/ 3175 w 166"/>
                  <a:gd name="T17" fmla="*/ 419100 h 280"/>
                  <a:gd name="T18" fmla="*/ 0 w 166"/>
                  <a:gd name="T19" fmla="*/ 425450 h 280"/>
                  <a:gd name="T20" fmla="*/ 0 w 166"/>
                  <a:gd name="T21" fmla="*/ 444500 h 280"/>
                  <a:gd name="T22" fmla="*/ 0 w 166"/>
                  <a:gd name="T23" fmla="*/ 444500 h 280"/>
                  <a:gd name="T24" fmla="*/ 0 w 166"/>
                  <a:gd name="T25" fmla="*/ 0 h 280"/>
                  <a:gd name="T26" fmla="*/ 263525 w 166"/>
                  <a:gd name="T27" fmla="*/ 0 h 280"/>
                  <a:gd name="T28" fmla="*/ 263525 w 166"/>
                  <a:gd name="T29" fmla="*/ 19050 h 280"/>
                  <a:gd name="T30" fmla="*/ 263525 w 166"/>
                  <a:gd name="T31" fmla="*/ 19050 h 280"/>
                  <a:gd name="T32" fmla="*/ 260350 w 166"/>
                  <a:gd name="T33" fmla="*/ 25400 h 280"/>
                  <a:gd name="T34" fmla="*/ 254000 w 166"/>
                  <a:gd name="T35" fmla="*/ 28575 h 280"/>
                  <a:gd name="T36" fmla="*/ 9525 w 166"/>
                  <a:gd name="T37" fmla="*/ 28575 h 280"/>
                  <a:gd name="T38" fmla="*/ 9525 w 166"/>
                  <a:gd name="T39" fmla="*/ 28575 h 280"/>
                  <a:gd name="T40" fmla="*/ 3175 w 166"/>
                  <a:gd name="T41" fmla="*/ 25400 h 280"/>
                  <a:gd name="T42" fmla="*/ 0 w 166"/>
                  <a:gd name="T43" fmla="*/ 19050 h 280"/>
                  <a:gd name="T44" fmla="*/ 0 w 166"/>
                  <a:gd name="T45" fmla="*/ 0 h 28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66"/>
                  <a:gd name="T70" fmla="*/ 0 h 280"/>
                  <a:gd name="T71" fmla="*/ 166 w 166"/>
                  <a:gd name="T72" fmla="*/ 280 h 280"/>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66" h="280">
                    <a:moveTo>
                      <a:pt x="0" y="280"/>
                    </a:moveTo>
                    <a:lnTo>
                      <a:pt x="166" y="280"/>
                    </a:lnTo>
                    <a:lnTo>
                      <a:pt x="166" y="268"/>
                    </a:lnTo>
                    <a:lnTo>
                      <a:pt x="164" y="264"/>
                    </a:lnTo>
                    <a:lnTo>
                      <a:pt x="160" y="262"/>
                    </a:lnTo>
                    <a:lnTo>
                      <a:pt x="6" y="262"/>
                    </a:lnTo>
                    <a:lnTo>
                      <a:pt x="2" y="264"/>
                    </a:lnTo>
                    <a:lnTo>
                      <a:pt x="0" y="268"/>
                    </a:lnTo>
                    <a:lnTo>
                      <a:pt x="0" y="280"/>
                    </a:lnTo>
                    <a:close/>
                    <a:moveTo>
                      <a:pt x="0" y="0"/>
                    </a:moveTo>
                    <a:lnTo>
                      <a:pt x="166" y="0"/>
                    </a:lnTo>
                    <a:lnTo>
                      <a:pt x="166" y="12"/>
                    </a:lnTo>
                    <a:lnTo>
                      <a:pt x="164" y="16"/>
                    </a:lnTo>
                    <a:lnTo>
                      <a:pt x="160" y="18"/>
                    </a:lnTo>
                    <a:lnTo>
                      <a:pt x="6" y="18"/>
                    </a:lnTo>
                    <a:lnTo>
                      <a:pt x="2" y="16"/>
                    </a:lnTo>
                    <a:lnTo>
                      <a:pt x="0" y="12"/>
                    </a:lnTo>
                    <a:lnTo>
                      <a:pt x="0" y="0"/>
                    </a:lnTo>
                    <a:close/>
                  </a:path>
                </a:pathLst>
              </a:cu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00" dirty="0">
                  <a:solidFill>
                    <a:schemeClr val="bg1"/>
                  </a:solidFill>
                  <a:latin typeface="微软雅黑" pitchFamily="34" charset="-122"/>
                  <a:ea typeface="微软雅黑" pitchFamily="34" charset="-122"/>
                </a:endParaRPr>
              </a:p>
            </p:txBody>
          </p:sp>
          <p:sp>
            <p:nvSpPr>
              <p:cNvPr id="44" name="Freeform 16"/>
              <p:cNvSpPr>
                <a:spLocks noEditPoints="1"/>
              </p:cNvSpPr>
              <p:nvPr/>
            </p:nvSpPr>
            <p:spPr bwMode="auto">
              <a:xfrm>
                <a:off x="2135322" y="1557883"/>
                <a:ext cx="221270" cy="361415"/>
              </a:xfrm>
              <a:custGeom>
                <a:avLst/>
                <a:gdLst>
                  <a:gd name="T0" fmla="*/ 22225 w 138"/>
                  <a:gd name="T1" fmla="*/ 79375 h 228"/>
                  <a:gd name="T2" fmla="*/ 22225 w 138"/>
                  <a:gd name="T3" fmla="*/ 92075 h 228"/>
                  <a:gd name="T4" fmla="*/ 31750 w 138"/>
                  <a:gd name="T5" fmla="*/ 111125 h 228"/>
                  <a:gd name="T6" fmla="*/ 76200 w 138"/>
                  <a:gd name="T7" fmla="*/ 152400 h 228"/>
                  <a:gd name="T8" fmla="*/ 88900 w 138"/>
                  <a:gd name="T9" fmla="*/ 165100 h 228"/>
                  <a:gd name="T10" fmla="*/ 92075 w 138"/>
                  <a:gd name="T11" fmla="*/ 180975 h 228"/>
                  <a:gd name="T12" fmla="*/ 76200 w 138"/>
                  <a:gd name="T13" fmla="*/ 209550 h 228"/>
                  <a:gd name="T14" fmla="*/ 38100 w 138"/>
                  <a:gd name="T15" fmla="*/ 241300 h 228"/>
                  <a:gd name="T16" fmla="*/ 25400 w 138"/>
                  <a:gd name="T17" fmla="*/ 257175 h 228"/>
                  <a:gd name="T18" fmla="*/ 22225 w 138"/>
                  <a:gd name="T19" fmla="*/ 279400 h 228"/>
                  <a:gd name="T20" fmla="*/ 0 w 138"/>
                  <a:gd name="T21" fmla="*/ 361950 h 228"/>
                  <a:gd name="T22" fmla="*/ 0 w 138"/>
                  <a:gd name="T23" fmla="*/ 273050 h 228"/>
                  <a:gd name="T24" fmla="*/ 3175 w 138"/>
                  <a:gd name="T25" fmla="*/ 244475 h 228"/>
                  <a:gd name="T26" fmla="*/ 22225 w 138"/>
                  <a:gd name="T27" fmla="*/ 225425 h 228"/>
                  <a:gd name="T28" fmla="*/ 57150 w 138"/>
                  <a:gd name="T29" fmla="*/ 193675 h 228"/>
                  <a:gd name="T30" fmla="*/ 66675 w 138"/>
                  <a:gd name="T31" fmla="*/ 180975 h 228"/>
                  <a:gd name="T32" fmla="*/ 57150 w 138"/>
                  <a:gd name="T33" fmla="*/ 168275 h 228"/>
                  <a:gd name="T34" fmla="*/ 22225 w 138"/>
                  <a:gd name="T35" fmla="*/ 136525 h 228"/>
                  <a:gd name="T36" fmla="*/ 3175 w 138"/>
                  <a:gd name="T37" fmla="*/ 114300 h 228"/>
                  <a:gd name="T38" fmla="*/ 0 w 138"/>
                  <a:gd name="T39" fmla="*/ 88900 h 228"/>
                  <a:gd name="T40" fmla="*/ 22225 w 138"/>
                  <a:gd name="T41" fmla="*/ 0 h 228"/>
                  <a:gd name="T42" fmla="*/ 196850 w 138"/>
                  <a:gd name="T43" fmla="*/ 361950 h 228"/>
                  <a:gd name="T44" fmla="*/ 196850 w 138"/>
                  <a:gd name="T45" fmla="*/ 279400 h 228"/>
                  <a:gd name="T46" fmla="*/ 193675 w 138"/>
                  <a:gd name="T47" fmla="*/ 257175 h 228"/>
                  <a:gd name="T48" fmla="*/ 180975 w 138"/>
                  <a:gd name="T49" fmla="*/ 241300 h 228"/>
                  <a:gd name="T50" fmla="*/ 142875 w 138"/>
                  <a:gd name="T51" fmla="*/ 209550 h 228"/>
                  <a:gd name="T52" fmla="*/ 127000 w 138"/>
                  <a:gd name="T53" fmla="*/ 180975 h 228"/>
                  <a:gd name="T54" fmla="*/ 130175 w 138"/>
                  <a:gd name="T55" fmla="*/ 165100 h 228"/>
                  <a:gd name="T56" fmla="*/ 180975 w 138"/>
                  <a:gd name="T57" fmla="*/ 120650 h 228"/>
                  <a:gd name="T58" fmla="*/ 187325 w 138"/>
                  <a:gd name="T59" fmla="*/ 111125 h 228"/>
                  <a:gd name="T60" fmla="*/ 196850 w 138"/>
                  <a:gd name="T61" fmla="*/ 92075 h 228"/>
                  <a:gd name="T62" fmla="*/ 196850 w 138"/>
                  <a:gd name="T63" fmla="*/ 0 h 228"/>
                  <a:gd name="T64" fmla="*/ 219075 w 138"/>
                  <a:gd name="T65" fmla="*/ 88900 h 228"/>
                  <a:gd name="T66" fmla="*/ 219075 w 138"/>
                  <a:gd name="T67" fmla="*/ 104775 h 228"/>
                  <a:gd name="T68" fmla="*/ 209550 w 138"/>
                  <a:gd name="T69" fmla="*/ 127000 h 228"/>
                  <a:gd name="T70" fmla="*/ 161925 w 138"/>
                  <a:gd name="T71" fmla="*/ 168275 h 228"/>
                  <a:gd name="T72" fmla="*/ 155575 w 138"/>
                  <a:gd name="T73" fmla="*/ 174625 h 228"/>
                  <a:gd name="T74" fmla="*/ 155575 w 138"/>
                  <a:gd name="T75" fmla="*/ 187325 h 228"/>
                  <a:gd name="T76" fmla="*/ 196850 w 138"/>
                  <a:gd name="T77" fmla="*/ 225425 h 228"/>
                  <a:gd name="T78" fmla="*/ 209550 w 138"/>
                  <a:gd name="T79" fmla="*/ 234950 h 228"/>
                  <a:gd name="T80" fmla="*/ 219075 w 138"/>
                  <a:gd name="T81" fmla="*/ 257175 h 228"/>
                  <a:gd name="T82" fmla="*/ 219075 w 138"/>
                  <a:gd name="T83" fmla="*/ 361950 h 228"/>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38"/>
                  <a:gd name="T127" fmla="*/ 0 h 228"/>
                  <a:gd name="T128" fmla="*/ 138 w 138"/>
                  <a:gd name="T129" fmla="*/ 228 h 228"/>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38" h="228">
                    <a:moveTo>
                      <a:pt x="14" y="0"/>
                    </a:moveTo>
                    <a:lnTo>
                      <a:pt x="14" y="50"/>
                    </a:lnTo>
                    <a:lnTo>
                      <a:pt x="14" y="58"/>
                    </a:lnTo>
                    <a:lnTo>
                      <a:pt x="16" y="66"/>
                    </a:lnTo>
                    <a:lnTo>
                      <a:pt x="20" y="70"/>
                    </a:lnTo>
                    <a:lnTo>
                      <a:pt x="24" y="76"/>
                    </a:lnTo>
                    <a:lnTo>
                      <a:pt x="48" y="96"/>
                    </a:lnTo>
                    <a:lnTo>
                      <a:pt x="56" y="104"/>
                    </a:lnTo>
                    <a:lnTo>
                      <a:pt x="58" y="110"/>
                    </a:lnTo>
                    <a:lnTo>
                      <a:pt x="58" y="114"/>
                    </a:lnTo>
                    <a:lnTo>
                      <a:pt x="56" y="122"/>
                    </a:lnTo>
                    <a:lnTo>
                      <a:pt x="48" y="132"/>
                    </a:lnTo>
                    <a:lnTo>
                      <a:pt x="24" y="152"/>
                    </a:lnTo>
                    <a:lnTo>
                      <a:pt x="20" y="156"/>
                    </a:lnTo>
                    <a:lnTo>
                      <a:pt x="16" y="162"/>
                    </a:lnTo>
                    <a:lnTo>
                      <a:pt x="14" y="168"/>
                    </a:lnTo>
                    <a:lnTo>
                      <a:pt x="14" y="176"/>
                    </a:lnTo>
                    <a:lnTo>
                      <a:pt x="14" y="228"/>
                    </a:lnTo>
                    <a:lnTo>
                      <a:pt x="0" y="228"/>
                    </a:lnTo>
                    <a:lnTo>
                      <a:pt x="0" y="172"/>
                    </a:lnTo>
                    <a:lnTo>
                      <a:pt x="0" y="162"/>
                    </a:lnTo>
                    <a:lnTo>
                      <a:pt x="2" y="154"/>
                    </a:lnTo>
                    <a:lnTo>
                      <a:pt x="8" y="148"/>
                    </a:lnTo>
                    <a:lnTo>
                      <a:pt x="14" y="142"/>
                    </a:lnTo>
                    <a:lnTo>
                      <a:pt x="36" y="122"/>
                    </a:lnTo>
                    <a:lnTo>
                      <a:pt x="40" y="118"/>
                    </a:lnTo>
                    <a:lnTo>
                      <a:pt x="42" y="114"/>
                    </a:lnTo>
                    <a:lnTo>
                      <a:pt x="40" y="110"/>
                    </a:lnTo>
                    <a:lnTo>
                      <a:pt x="36" y="106"/>
                    </a:lnTo>
                    <a:lnTo>
                      <a:pt x="14" y="86"/>
                    </a:lnTo>
                    <a:lnTo>
                      <a:pt x="8" y="80"/>
                    </a:lnTo>
                    <a:lnTo>
                      <a:pt x="2" y="72"/>
                    </a:lnTo>
                    <a:lnTo>
                      <a:pt x="0" y="66"/>
                    </a:lnTo>
                    <a:lnTo>
                      <a:pt x="0" y="56"/>
                    </a:lnTo>
                    <a:lnTo>
                      <a:pt x="0" y="0"/>
                    </a:lnTo>
                    <a:lnTo>
                      <a:pt x="14" y="0"/>
                    </a:lnTo>
                    <a:close/>
                    <a:moveTo>
                      <a:pt x="124" y="228"/>
                    </a:moveTo>
                    <a:lnTo>
                      <a:pt x="124" y="176"/>
                    </a:lnTo>
                    <a:lnTo>
                      <a:pt x="124" y="168"/>
                    </a:lnTo>
                    <a:lnTo>
                      <a:pt x="122" y="162"/>
                    </a:lnTo>
                    <a:lnTo>
                      <a:pt x="118" y="156"/>
                    </a:lnTo>
                    <a:lnTo>
                      <a:pt x="114" y="152"/>
                    </a:lnTo>
                    <a:lnTo>
                      <a:pt x="90" y="132"/>
                    </a:lnTo>
                    <a:lnTo>
                      <a:pt x="82" y="122"/>
                    </a:lnTo>
                    <a:lnTo>
                      <a:pt x="80" y="114"/>
                    </a:lnTo>
                    <a:lnTo>
                      <a:pt x="80" y="110"/>
                    </a:lnTo>
                    <a:lnTo>
                      <a:pt x="82" y="104"/>
                    </a:lnTo>
                    <a:lnTo>
                      <a:pt x="90" y="96"/>
                    </a:lnTo>
                    <a:lnTo>
                      <a:pt x="114" y="76"/>
                    </a:lnTo>
                    <a:lnTo>
                      <a:pt x="118" y="70"/>
                    </a:lnTo>
                    <a:lnTo>
                      <a:pt x="122" y="66"/>
                    </a:lnTo>
                    <a:lnTo>
                      <a:pt x="124" y="58"/>
                    </a:lnTo>
                    <a:lnTo>
                      <a:pt x="124" y="50"/>
                    </a:lnTo>
                    <a:lnTo>
                      <a:pt x="124" y="0"/>
                    </a:lnTo>
                    <a:lnTo>
                      <a:pt x="138" y="0"/>
                    </a:lnTo>
                    <a:lnTo>
                      <a:pt x="138" y="56"/>
                    </a:lnTo>
                    <a:lnTo>
                      <a:pt x="138" y="66"/>
                    </a:lnTo>
                    <a:lnTo>
                      <a:pt x="136" y="72"/>
                    </a:lnTo>
                    <a:lnTo>
                      <a:pt x="132" y="80"/>
                    </a:lnTo>
                    <a:lnTo>
                      <a:pt x="124" y="86"/>
                    </a:lnTo>
                    <a:lnTo>
                      <a:pt x="102" y="106"/>
                    </a:lnTo>
                    <a:lnTo>
                      <a:pt x="98" y="110"/>
                    </a:lnTo>
                    <a:lnTo>
                      <a:pt x="96" y="114"/>
                    </a:lnTo>
                    <a:lnTo>
                      <a:pt x="98" y="118"/>
                    </a:lnTo>
                    <a:lnTo>
                      <a:pt x="102" y="122"/>
                    </a:lnTo>
                    <a:lnTo>
                      <a:pt x="124" y="142"/>
                    </a:lnTo>
                    <a:lnTo>
                      <a:pt x="132" y="148"/>
                    </a:lnTo>
                    <a:lnTo>
                      <a:pt x="136" y="154"/>
                    </a:lnTo>
                    <a:lnTo>
                      <a:pt x="138" y="162"/>
                    </a:lnTo>
                    <a:lnTo>
                      <a:pt x="138" y="172"/>
                    </a:lnTo>
                    <a:lnTo>
                      <a:pt x="138" y="228"/>
                    </a:lnTo>
                    <a:lnTo>
                      <a:pt x="124" y="228"/>
                    </a:lnTo>
                    <a:close/>
                  </a:path>
                </a:pathLst>
              </a:custGeom>
              <a:solidFill>
                <a:srgbClr val="C0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00" dirty="0">
                  <a:solidFill>
                    <a:schemeClr val="bg1"/>
                  </a:solidFill>
                  <a:latin typeface="微软雅黑" pitchFamily="34" charset="-122"/>
                  <a:ea typeface="微软雅黑" pitchFamily="34" charset="-122"/>
                </a:endParaRPr>
              </a:p>
            </p:txBody>
          </p:sp>
          <p:sp>
            <p:nvSpPr>
              <p:cNvPr id="45" name="Freeform 17"/>
              <p:cNvSpPr>
                <a:spLocks/>
              </p:cNvSpPr>
              <p:nvPr/>
            </p:nvSpPr>
            <p:spPr bwMode="auto">
              <a:xfrm>
                <a:off x="2171242" y="1666881"/>
                <a:ext cx="149429" cy="252417"/>
              </a:xfrm>
              <a:custGeom>
                <a:avLst/>
                <a:gdLst>
                  <a:gd name="T0" fmla="*/ 0 w 94"/>
                  <a:gd name="T1" fmla="*/ 254000 h 160"/>
                  <a:gd name="T2" fmla="*/ 76200 w 94"/>
                  <a:gd name="T3" fmla="*/ 254000 h 160"/>
                  <a:gd name="T4" fmla="*/ 149225 w 94"/>
                  <a:gd name="T5" fmla="*/ 254000 h 160"/>
                  <a:gd name="T6" fmla="*/ 149225 w 94"/>
                  <a:gd name="T7" fmla="*/ 212725 h 160"/>
                  <a:gd name="T8" fmla="*/ 92075 w 94"/>
                  <a:gd name="T9" fmla="*/ 155575 h 160"/>
                  <a:gd name="T10" fmla="*/ 92075 w 94"/>
                  <a:gd name="T11" fmla="*/ 155575 h 160"/>
                  <a:gd name="T12" fmla="*/ 85725 w 94"/>
                  <a:gd name="T13" fmla="*/ 149225 h 160"/>
                  <a:gd name="T14" fmla="*/ 82550 w 94"/>
                  <a:gd name="T15" fmla="*/ 142875 h 160"/>
                  <a:gd name="T16" fmla="*/ 82550 w 94"/>
                  <a:gd name="T17" fmla="*/ 123825 h 160"/>
                  <a:gd name="T18" fmla="*/ 82550 w 94"/>
                  <a:gd name="T19" fmla="*/ 69850 h 160"/>
                  <a:gd name="T20" fmla="*/ 82550 w 94"/>
                  <a:gd name="T21" fmla="*/ 69850 h 160"/>
                  <a:gd name="T22" fmla="*/ 82550 w 94"/>
                  <a:gd name="T23" fmla="*/ 60325 h 160"/>
                  <a:gd name="T24" fmla="*/ 85725 w 94"/>
                  <a:gd name="T25" fmla="*/ 50800 h 160"/>
                  <a:gd name="T26" fmla="*/ 98425 w 94"/>
                  <a:gd name="T27" fmla="*/ 34925 h 160"/>
                  <a:gd name="T28" fmla="*/ 120650 w 94"/>
                  <a:gd name="T29" fmla="*/ 15875 h 160"/>
                  <a:gd name="T30" fmla="*/ 120650 w 94"/>
                  <a:gd name="T31" fmla="*/ 15875 h 160"/>
                  <a:gd name="T32" fmla="*/ 130175 w 94"/>
                  <a:gd name="T33" fmla="*/ 9525 h 160"/>
                  <a:gd name="T34" fmla="*/ 139700 w 94"/>
                  <a:gd name="T35" fmla="*/ 0 h 160"/>
                  <a:gd name="T36" fmla="*/ 76200 w 94"/>
                  <a:gd name="T37" fmla="*/ 0 h 160"/>
                  <a:gd name="T38" fmla="*/ 9525 w 94"/>
                  <a:gd name="T39" fmla="*/ 0 h 160"/>
                  <a:gd name="T40" fmla="*/ 9525 w 94"/>
                  <a:gd name="T41" fmla="*/ 0 h 160"/>
                  <a:gd name="T42" fmla="*/ 19050 w 94"/>
                  <a:gd name="T43" fmla="*/ 9525 h 160"/>
                  <a:gd name="T44" fmla="*/ 28575 w 94"/>
                  <a:gd name="T45" fmla="*/ 15875 h 160"/>
                  <a:gd name="T46" fmla="*/ 50800 w 94"/>
                  <a:gd name="T47" fmla="*/ 34925 h 160"/>
                  <a:gd name="T48" fmla="*/ 50800 w 94"/>
                  <a:gd name="T49" fmla="*/ 34925 h 160"/>
                  <a:gd name="T50" fmla="*/ 60325 w 94"/>
                  <a:gd name="T51" fmla="*/ 50800 h 160"/>
                  <a:gd name="T52" fmla="*/ 66675 w 94"/>
                  <a:gd name="T53" fmla="*/ 60325 h 160"/>
                  <a:gd name="T54" fmla="*/ 66675 w 94"/>
                  <a:gd name="T55" fmla="*/ 69850 h 160"/>
                  <a:gd name="T56" fmla="*/ 66675 w 94"/>
                  <a:gd name="T57" fmla="*/ 123825 h 160"/>
                  <a:gd name="T58" fmla="*/ 66675 w 94"/>
                  <a:gd name="T59" fmla="*/ 123825 h 160"/>
                  <a:gd name="T60" fmla="*/ 66675 w 94"/>
                  <a:gd name="T61" fmla="*/ 142875 h 160"/>
                  <a:gd name="T62" fmla="*/ 63500 w 94"/>
                  <a:gd name="T63" fmla="*/ 149225 h 160"/>
                  <a:gd name="T64" fmla="*/ 60325 w 94"/>
                  <a:gd name="T65" fmla="*/ 155575 h 160"/>
                  <a:gd name="T66" fmla="*/ 0 w 94"/>
                  <a:gd name="T67" fmla="*/ 212725 h 160"/>
                  <a:gd name="T68" fmla="*/ 0 w 94"/>
                  <a:gd name="T69" fmla="*/ 254000 h 16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94"/>
                  <a:gd name="T106" fmla="*/ 0 h 160"/>
                  <a:gd name="T107" fmla="*/ 94 w 94"/>
                  <a:gd name="T108" fmla="*/ 160 h 160"/>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94" h="160">
                    <a:moveTo>
                      <a:pt x="0" y="160"/>
                    </a:moveTo>
                    <a:lnTo>
                      <a:pt x="48" y="160"/>
                    </a:lnTo>
                    <a:lnTo>
                      <a:pt x="94" y="160"/>
                    </a:lnTo>
                    <a:lnTo>
                      <a:pt x="94" y="134"/>
                    </a:lnTo>
                    <a:lnTo>
                      <a:pt x="58" y="98"/>
                    </a:lnTo>
                    <a:lnTo>
                      <a:pt x="54" y="94"/>
                    </a:lnTo>
                    <a:lnTo>
                      <a:pt x="52" y="90"/>
                    </a:lnTo>
                    <a:lnTo>
                      <a:pt x="52" y="78"/>
                    </a:lnTo>
                    <a:lnTo>
                      <a:pt x="52" y="44"/>
                    </a:lnTo>
                    <a:lnTo>
                      <a:pt x="52" y="38"/>
                    </a:lnTo>
                    <a:lnTo>
                      <a:pt x="54" y="32"/>
                    </a:lnTo>
                    <a:lnTo>
                      <a:pt x="62" y="22"/>
                    </a:lnTo>
                    <a:lnTo>
                      <a:pt x="76" y="10"/>
                    </a:lnTo>
                    <a:lnTo>
                      <a:pt x="82" y="6"/>
                    </a:lnTo>
                    <a:lnTo>
                      <a:pt x="88" y="0"/>
                    </a:lnTo>
                    <a:lnTo>
                      <a:pt x="48" y="0"/>
                    </a:lnTo>
                    <a:lnTo>
                      <a:pt x="6" y="0"/>
                    </a:lnTo>
                    <a:lnTo>
                      <a:pt x="12" y="6"/>
                    </a:lnTo>
                    <a:lnTo>
                      <a:pt x="18" y="10"/>
                    </a:lnTo>
                    <a:lnTo>
                      <a:pt x="32" y="22"/>
                    </a:lnTo>
                    <a:lnTo>
                      <a:pt x="38" y="32"/>
                    </a:lnTo>
                    <a:lnTo>
                      <a:pt x="42" y="38"/>
                    </a:lnTo>
                    <a:lnTo>
                      <a:pt x="42" y="44"/>
                    </a:lnTo>
                    <a:lnTo>
                      <a:pt x="42" y="78"/>
                    </a:lnTo>
                    <a:lnTo>
                      <a:pt x="42" y="90"/>
                    </a:lnTo>
                    <a:lnTo>
                      <a:pt x="40" y="94"/>
                    </a:lnTo>
                    <a:lnTo>
                      <a:pt x="38" y="98"/>
                    </a:lnTo>
                    <a:lnTo>
                      <a:pt x="0" y="134"/>
                    </a:lnTo>
                    <a:lnTo>
                      <a:pt x="0" y="160"/>
                    </a:lnTo>
                    <a:close/>
                  </a:path>
                </a:pathLst>
              </a:cu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00" dirty="0">
                  <a:solidFill>
                    <a:schemeClr val="bg1"/>
                  </a:solidFill>
                  <a:latin typeface="微软雅黑" pitchFamily="34" charset="-122"/>
                  <a:ea typeface="微软雅黑" pitchFamily="34" charset="-122"/>
                </a:endParaRPr>
              </a:p>
            </p:txBody>
          </p:sp>
        </p:grpSp>
      </p:grpSp>
      <p:grpSp>
        <p:nvGrpSpPr>
          <p:cNvPr id="46" name="Group 131"/>
          <p:cNvGrpSpPr>
            <a:grpSpLocks/>
          </p:cNvGrpSpPr>
          <p:nvPr/>
        </p:nvGrpSpPr>
        <p:grpSpPr bwMode="auto">
          <a:xfrm>
            <a:off x="3495918" y="2134164"/>
            <a:ext cx="928267" cy="928582"/>
            <a:chOff x="5109858" y="1508172"/>
            <a:chExt cx="713017" cy="712887"/>
          </a:xfrm>
          <a:solidFill>
            <a:srgbClr val="C00000"/>
          </a:solidFill>
        </p:grpSpPr>
        <p:sp>
          <p:nvSpPr>
            <p:cNvPr id="47" name="Donut 12"/>
            <p:cNvSpPr>
              <a:spLocks noChangeArrowheads="1"/>
            </p:cNvSpPr>
            <p:nvPr/>
          </p:nvSpPr>
          <p:spPr bwMode="auto">
            <a:xfrm flipV="1">
              <a:off x="5109858" y="1508172"/>
              <a:ext cx="713017" cy="712887"/>
            </a:xfrm>
            <a:custGeom>
              <a:avLst/>
              <a:gdLst>
                <a:gd name="T0" fmla="*/ 356616 w 713232"/>
                <a:gd name="T1" fmla="*/ 0 h 713232"/>
                <a:gd name="T2" fmla="*/ 104450 w 713232"/>
                <a:gd name="T3" fmla="*/ 104450 h 713232"/>
                <a:gd name="T4" fmla="*/ 0 w 713232"/>
                <a:gd name="T5" fmla="*/ 356616 h 713232"/>
                <a:gd name="T6" fmla="*/ 104450 w 713232"/>
                <a:gd name="T7" fmla="*/ 608782 h 713232"/>
                <a:gd name="T8" fmla="*/ 356616 w 713232"/>
                <a:gd name="T9" fmla="*/ 713232 h 713232"/>
                <a:gd name="T10" fmla="*/ 608782 w 713232"/>
                <a:gd name="T11" fmla="*/ 608782 h 713232"/>
                <a:gd name="T12" fmla="*/ 713232 w 713232"/>
                <a:gd name="T13" fmla="*/ 356616 h 713232"/>
                <a:gd name="T14" fmla="*/ 608782 w 713232"/>
                <a:gd name="T15" fmla="*/ 104450 h 713232"/>
                <a:gd name="T16" fmla="*/ 17694720 60000 65536"/>
                <a:gd name="T17" fmla="*/ 17694720 60000 65536"/>
                <a:gd name="T18" fmla="*/ 11796480 60000 65536"/>
                <a:gd name="T19" fmla="*/ 5898240 60000 65536"/>
                <a:gd name="T20" fmla="*/ 5898240 60000 65536"/>
                <a:gd name="T21" fmla="*/ 5898240 60000 65536"/>
                <a:gd name="T22" fmla="*/ 0 60000 65536"/>
                <a:gd name="T23" fmla="*/ 17694720 60000 65536"/>
                <a:gd name="T24" fmla="*/ 104450 w 713232"/>
                <a:gd name="T25" fmla="*/ 104450 h 713232"/>
                <a:gd name="T26" fmla="*/ 608782 w 713232"/>
                <a:gd name="T27" fmla="*/ 608782 h 7132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13232" h="713232">
                  <a:moveTo>
                    <a:pt x="0" y="356616"/>
                  </a:moveTo>
                  <a:lnTo>
                    <a:pt x="-1" y="356615"/>
                  </a:lnTo>
                  <a:cubicBezTo>
                    <a:pt x="0" y="159662"/>
                    <a:pt x="159662" y="0"/>
                    <a:pt x="356616" y="0"/>
                  </a:cubicBezTo>
                  <a:cubicBezTo>
                    <a:pt x="356616" y="-1"/>
                    <a:pt x="356616" y="0"/>
                    <a:pt x="356616" y="0"/>
                  </a:cubicBezTo>
                  <a:lnTo>
                    <a:pt x="356617" y="-1"/>
                  </a:lnTo>
                  <a:cubicBezTo>
                    <a:pt x="553570" y="0"/>
                    <a:pt x="713233" y="159662"/>
                    <a:pt x="713233" y="356616"/>
                  </a:cubicBezTo>
                  <a:cubicBezTo>
                    <a:pt x="713233" y="356616"/>
                    <a:pt x="713232" y="356616"/>
                    <a:pt x="713232" y="356616"/>
                  </a:cubicBezTo>
                  <a:lnTo>
                    <a:pt x="713233" y="356617"/>
                  </a:lnTo>
                  <a:cubicBezTo>
                    <a:pt x="713233" y="553570"/>
                    <a:pt x="553570" y="713232"/>
                    <a:pt x="356617" y="713232"/>
                  </a:cubicBezTo>
                  <a:cubicBezTo>
                    <a:pt x="159663" y="713232"/>
                    <a:pt x="0" y="553570"/>
                    <a:pt x="0" y="356616"/>
                  </a:cubicBezTo>
                  <a:close/>
                  <a:moveTo>
                    <a:pt x="85467" y="356616"/>
                  </a:moveTo>
                  <a:lnTo>
                    <a:pt x="85466" y="356615"/>
                  </a:lnTo>
                  <a:cubicBezTo>
                    <a:pt x="85466" y="506367"/>
                    <a:pt x="206864" y="627765"/>
                    <a:pt x="356615" y="627765"/>
                  </a:cubicBezTo>
                  <a:lnTo>
                    <a:pt x="356616" y="627764"/>
                  </a:lnTo>
                  <a:cubicBezTo>
                    <a:pt x="506367" y="627764"/>
                    <a:pt x="627765" y="506367"/>
                    <a:pt x="627765" y="356616"/>
                  </a:cubicBezTo>
                  <a:cubicBezTo>
                    <a:pt x="627765" y="206864"/>
                    <a:pt x="506367" y="85467"/>
                    <a:pt x="356616" y="85467"/>
                  </a:cubicBezTo>
                  <a:lnTo>
                    <a:pt x="356616" y="85466"/>
                  </a:lnTo>
                  <a:cubicBezTo>
                    <a:pt x="206864" y="85466"/>
                    <a:pt x="85466" y="206864"/>
                    <a:pt x="85466" y="356615"/>
                  </a:cubicBezTo>
                  <a:close/>
                </a:path>
              </a:pathLst>
            </a:cu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00" dirty="0">
                <a:solidFill>
                  <a:schemeClr val="bg1"/>
                </a:solidFill>
                <a:latin typeface="微软雅黑" pitchFamily="34" charset="-122"/>
                <a:ea typeface="微软雅黑" pitchFamily="34" charset="-122"/>
              </a:endParaRPr>
            </a:p>
          </p:txBody>
        </p:sp>
        <p:sp>
          <p:nvSpPr>
            <p:cNvPr id="48" name="Freeform 41"/>
            <p:cNvSpPr>
              <a:spLocks noEditPoints="1"/>
            </p:cNvSpPr>
            <p:nvPr/>
          </p:nvSpPr>
          <p:spPr bwMode="auto">
            <a:xfrm>
              <a:off x="5293668" y="1709513"/>
              <a:ext cx="345387" cy="310205"/>
            </a:xfrm>
            <a:custGeom>
              <a:avLst/>
              <a:gdLst>
                <a:gd name="T0" fmla="*/ 2147483647 w 67"/>
                <a:gd name="T1" fmla="*/ 124018912 h 60"/>
                <a:gd name="T2" fmla="*/ 2147483647 w 67"/>
                <a:gd name="T3" fmla="*/ 0 h 60"/>
                <a:gd name="T4" fmla="*/ 2147483647 w 67"/>
                <a:gd name="T5" fmla="*/ 0 h 60"/>
                <a:gd name="T6" fmla="*/ 2147483647 w 67"/>
                <a:gd name="T7" fmla="*/ 124018912 h 60"/>
                <a:gd name="T8" fmla="*/ 2147483647 w 67"/>
                <a:gd name="T9" fmla="*/ 310059138 h 60"/>
                <a:gd name="T10" fmla="*/ 2147483647 w 67"/>
                <a:gd name="T11" fmla="*/ 868156039 h 60"/>
                <a:gd name="T12" fmla="*/ 2147483647 w 67"/>
                <a:gd name="T13" fmla="*/ 124018912 h 60"/>
                <a:gd name="T14" fmla="*/ 2147483647 w 67"/>
                <a:gd name="T15" fmla="*/ 1922344337 h 60"/>
                <a:gd name="T16" fmla="*/ 2147483647 w 67"/>
                <a:gd name="T17" fmla="*/ 124018912 h 60"/>
                <a:gd name="T18" fmla="*/ 1902898002 w 67"/>
                <a:gd name="T19" fmla="*/ 124018912 h 60"/>
                <a:gd name="T20" fmla="*/ 122771150 w 67"/>
                <a:gd name="T21" fmla="*/ 1922344337 h 60"/>
                <a:gd name="T22" fmla="*/ 122771150 w 67"/>
                <a:gd name="T23" fmla="*/ 2147483647 h 60"/>
                <a:gd name="T24" fmla="*/ 245534466 w 67"/>
                <a:gd name="T25" fmla="*/ 2147483647 h 60"/>
                <a:gd name="T26" fmla="*/ 429691207 w 67"/>
                <a:gd name="T27" fmla="*/ 2147483647 h 60"/>
                <a:gd name="T28" fmla="*/ 2087055172 w 67"/>
                <a:gd name="T29" fmla="*/ 558097024 h 60"/>
                <a:gd name="T30" fmla="*/ 2147483647 w 67"/>
                <a:gd name="T31" fmla="*/ 2147483647 h 60"/>
                <a:gd name="T32" fmla="*/ 2147483647 w 67"/>
                <a:gd name="T33" fmla="*/ 2147483647 h 60"/>
                <a:gd name="T34" fmla="*/ 2147483647 w 67"/>
                <a:gd name="T35" fmla="*/ 1922344337 h 60"/>
                <a:gd name="T36" fmla="*/ 552454614 w 67"/>
                <a:gd name="T37" fmla="*/ 2147483647 h 60"/>
                <a:gd name="T38" fmla="*/ 552454614 w 67"/>
                <a:gd name="T39" fmla="*/ 2147483647 h 60"/>
                <a:gd name="T40" fmla="*/ 797989019 w 67"/>
                <a:gd name="T41" fmla="*/ 2147483647 h 60"/>
                <a:gd name="T42" fmla="*/ 1718749157 w 67"/>
                <a:gd name="T43" fmla="*/ 2147483647 h 60"/>
                <a:gd name="T44" fmla="*/ 1718749157 w 67"/>
                <a:gd name="T45" fmla="*/ 2147483647 h 60"/>
                <a:gd name="T46" fmla="*/ 1780134717 w 67"/>
                <a:gd name="T47" fmla="*/ 2147483647 h 60"/>
                <a:gd name="T48" fmla="*/ 2147483647 w 67"/>
                <a:gd name="T49" fmla="*/ 2147483647 h 60"/>
                <a:gd name="T50" fmla="*/ 2147483647 w 67"/>
                <a:gd name="T51" fmla="*/ 2147483647 h 60"/>
                <a:gd name="T52" fmla="*/ 2147483647 w 67"/>
                <a:gd name="T53" fmla="*/ 2147483647 h 60"/>
                <a:gd name="T54" fmla="*/ 2147483647 w 67"/>
                <a:gd name="T55" fmla="*/ 2147483647 h 60"/>
                <a:gd name="T56" fmla="*/ 2147483647 w 67"/>
                <a:gd name="T57" fmla="*/ 2147483647 h 60"/>
                <a:gd name="T58" fmla="*/ 2147483647 w 67"/>
                <a:gd name="T59" fmla="*/ 2147483647 h 60"/>
                <a:gd name="T60" fmla="*/ 2087055172 w 67"/>
                <a:gd name="T61" fmla="*/ 806142661 h 60"/>
                <a:gd name="T62" fmla="*/ 552454614 w 67"/>
                <a:gd name="T63" fmla="*/ 2147483647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7"/>
                <a:gd name="T97" fmla="*/ 0 h 60"/>
                <a:gd name="T98" fmla="*/ 67 w 67"/>
                <a:gd name="T99" fmla="*/ 60 h 6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7" h="60">
                  <a:moveTo>
                    <a:pt x="53" y="2"/>
                  </a:moveTo>
                  <a:cubicBezTo>
                    <a:pt x="53" y="1"/>
                    <a:pt x="52" y="0"/>
                    <a:pt x="51" y="0"/>
                  </a:cubicBezTo>
                  <a:cubicBezTo>
                    <a:pt x="46" y="0"/>
                    <a:pt x="46" y="0"/>
                    <a:pt x="46" y="0"/>
                  </a:cubicBezTo>
                  <a:cubicBezTo>
                    <a:pt x="45" y="0"/>
                    <a:pt x="44" y="1"/>
                    <a:pt x="44" y="2"/>
                  </a:cubicBezTo>
                  <a:cubicBezTo>
                    <a:pt x="44" y="5"/>
                    <a:pt x="44" y="5"/>
                    <a:pt x="44" y="5"/>
                  </a:cubicBezTo>
                  <a:cubicBezTo>
                    <a:pt x="53" y="14"/>
                    <a:pt x="53" y="14"/>
                    <a:pt x="53" y="14"/>
                  </a:cubicBezTo>
                  <a:lnTo>
                    <a:pt x="53" y="2"/>
                  </a:lnTo>
                  <a:close/>
                  <a:moveTo>
                    <a:pt x="66" y="31"/>
                  </a:moveTo>
                  <a:cubicBezTo>
                    <a:pt x="36" y="2"/>
                    <a:pt x="36" y="2"/>
                    <a:pt x="36" y="2"/>
                  </a:cubicBezTo>
                  <a:cubicBezTo>
                    <a:pt x="35" y="0"/>
                    <a:pt x="33" y="0"/>
                    <a:pt x="31" y="2"/>
                  </a:cubicBezTo>
                  <a:cubicBezTo>
                    <a:pt x="2" y="31"/>
                    <a:pt x="2" y="31"/>
                    <a:pt x="2" y="31"/>
                  </a:cubicBezTo>
                  <a:cubicBezTo>
                    <a:pt x="0" y="33"/>
                    <a:pt x="0" y="35"/>
                    <a:pt x="2" y="36"/>
                  </a:cubicBezTo>
                  <a:cubicBezTo>
                    <a:pt x="2" y="37"/>
                    <a:pt x="3" y="37"/>
                    <a:pt x="4" y="37"/>
                  </a:cubicBezTo>
                  <a:cubicBezTo>
                    <a:pt x="5" y="37"/>
                    <a:pt x="6" y="37"/>
                    <a:pt x="7" y="36"/>
                  </a:cubicBezTo>
                  <a:cubicBezTo>
                    <a:pt x="34" y="9"/>
                    <a:pt x="34" y="9"/>
                    <a:pt x="34" y="9"/>
                  </a:cubicBezTo>
                  <a:cubicBezTo>
                    <a:pt x="61" y="36"/>
                    <a:pt x="61" y="36"/>
                    <a:pt x="61" y="36"/>
                  </a:cubicBezTo>
                  <a:cubicBezTo>
                    <a:pt x="62" y="38"/>
                    <a:pt x="65" y="38"/>
                    <a:pt x="66" y="36"/>
                  </a:cubicBezTo>
                  <a:cubicBezTo>
                    <a:pt x="67" y="35"/>
                    <a:pt x="67" y="33"/>
                    <a:pt x="66" y="31"/>
                  </a:cubicBezTo>
                  <a:close/>
                  <a:moveTo>
                    <a:pt x="9" y="37"/>
                  </a:moveTo>
                  <a:cubicBezTo>
                    <a:pt x="9" y="57"/>
                    <a:pt x="9" y="57"/>
                    <a:pt x="9" y="57"/>
                  </a:cubicBezTo>
                  <a:cubicBezTo>
                    <a:pt x="9" y="59"/>
                    <a:pt x="11" y="60"/>
                    <a:pt x="13" y="60"/>
                  </a:cubicBezTo>
                  <a:cubicBezTo>
                    <a:pt x="28" y="60"/>
                    <a:pt x="28" y="60"/>
                    <a:pt x="28" y="60"/>
                  </a:cubicBezTo>
                  <a:cubicBezTo>
                    <a:pt x="28" y="42"/>
                    <a:pt x="28" y="42"/>
                    <a:pt x="28" y="42"/>
                  </a:cubicBezTo>
                  <a:cubicBezTo>
                    <a:pt x="28" y="42"/>
                    <a:pt x="29" y="41"/>
                    <a:pt x="29" y="41"/>
                  </a:cubicBezTo>
                  <a:cubicBezTo>
                    <a:pt x="38" y="41"/>
                    <a:pt x="38" y="41"/>
                    <a:pt x="38" y="41"/>
                  </a:cubicBezTo>
                  <a:cubicBezTo>
                    <a:pt x="39" y="41"/>
                    <a:pt x="39" y="42"/>
                    <a:pt x="39" y="42"/>
                  </a:cubicBezTo>
                  <a:cubicBezTo>
                    <a:pt x="39" y="60"/>
                    <a:pt x="39" y="60"/>
                    <a:pt x="39" y="60"/>
                  </a:cubicBezTo>
                  <a:cubicBezTo>
                    <a:pt x="55" y="60"/>
                    <a:pt x="55" y="60"/>
                    <a:pt x="55" y="60"/>
                  </a:cubicBezTo>
                  <a:cubicBezTo>
                    <a:pt x="57" y="60"/>
                    <a:pt x="58" y="59"/>
                    <a:pt x="58" y="57"/>
                  </a:cubicBezTo>
                  <a:cubicBezTo>
                    <a:pt x="58" y="38"/>
                    <a:pt x="58" y="38"/>
                    <a:pt x="58" y="38"/>
                  </a:cubicBezTo>
                  <a:cubicBezTo>
                    <a:pt x="34" y="13"/>
                    <a:pt x="34" y="13"/>
                    <a:pt x="34" y="13"/>
                  </a:cubicBezTo>
                  <a:lnTo>
                    <a:pt x="9" y="37"/>
                  </a:lnTo>
                  <a:close/>
                </a:path>
              </a:pathLst>
            </a:cu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00" dirty="0">
                <a:solidFill>
                  <a:schemeClr val="bg1"/>
                </a:solidFill>
                <a:latin typeface="微软雅黑" pitchFamily="34" charset="-122"/>
                <a:ea typeface="微软雅黑" pitchFamily="34" charset="-122"/>
              </a:endParaRPr>
            </a:p>
          </p:txBody>
        </p:sp>
      </p:grpSp>
      <p:grpSp>
        <p:nvGrpSpPr>
          <p:cNvPr id="49" name="Group 132"/>
          <p:cNvGrpSpPr>
            <a:grpSpLocks/>
          </p:cNvGrpSpPr>
          <p:nvPr/>
        </p:nvGrpSpPr>
        <p:grpSpPr bwMode="auto">
          <a:xfrm>
            <a:off x="4349758" y="2959342"/>
            <a:ext cx="928267" cy="930651"/>
            <a:chOff x="5765300" y="2141983"/>
            <a:chExt cx="713233" cy="713232"/>
          </a:xfrm>
          <a:solidFill>
            <a:srgbClr val="C00000"/>
          </a:solidFill>
        </p:grpSpPr>
        <p:sp>
          <p:nvSpPr>
            <p:cNvPr id="50" name="Donut 13"/>
            <p:cNvSpPr>
              <a:spLocks noChangeArrowheads="1"/>
            </p:cNvSpPr>
            <p:nvPr/>
          </p:nvSpPr>
          <p:spPr bwMode="auto">
            <a:xfrm flipV="1">
              <a:off x="5764784" y="2141636"/>
              <a:ext cx="714189" cy="713640"/>
            </a:xfrm>
            <a:custGeom>
              <a:avLst/>
              <a:gdLst>
                <a:gd name="T0" fmla="*/ 356616 w 713232"/>
                <a:gd name="T1" fmla="*/ 0 h 713232"/>
                <a:gd name="T2" fmla="*/ 104450 w 713232"/>
                <a:gd name="T3" fmla="*/ 104450 h 713232"/>
                <a:gd name="T4" fmla="*/ 0 w 713232"/>
                <a:gd name="T5" fmla="*/ 356616 h 713232"/>
                <a:gd name="T6" fmla="*/ 104450 w 713232"/>
                <a:gd name="T7" fmla="*/ 608782 h 713232"/>
                <a:gd name="T8" fmla="*/ 356616 w 713232"/>
                <a:gd name="T9" fmla="*/ 713232 h 713232"/>
                <a:gd name="T10" fmla="*/ 608782 w 713232"/>
                <a:gd name="T11" fmla="*/ 608782 h 713232"/>
                <a:gd name="T12" fmla="*/ 713232 w 713232"/>
                <a:gd name="T13" fmla="*/ 356616 h 713232"/>
                <a:gd name="T14" fmla="*/ 608782 w 713232"/>
                <a:gd name="T15" fmla="*/ 104450 h 713232"/>
                <a:gd name="T16" fmla="*/ 17694720 60000 65536"/>
                <a:gd name="T17" fmla="*/ 17694720 60000 65536"/>
                <a:gd name="T18" fmla="*/ 11796480 60000 65536"/>
                <a:gd name="T19" fmla="*/ 5898240 60000 65536"/>
                <a:gd name="T20" fmla="*/ 5898240 60000 65536"/>
                <a:gd name="T21" fmla="*/ 5898240 60000 65536"/>
                <a:gd name="T22" fmla="*/ 0 60000 65536"/>
                <a:gd name="T23" fmla="*/ 17694720 60000 65536"/>
                <a:gd name="T24" fmla="*/ 104450 w 713232"/>
                <a:gd name="T25" fmla="*/ 104450 h 713232"/>
                <a:gd name="T26" fmla="*/ 608782 w 713232"/>
                <a:gd name="T27" fmla="*/ 608782 h 7132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13232" h="713232">
                  <a:moveTo>
                    <a:pt x="0" y="356616"/>
                  </a:moveTo>
                  <a:lnTo>
                    <a:pt x="-1" y="356615"/>
                  </a:lnTo>
                  <a:cubicBezTo>
                    <a:pt x="0" y="159662"/>
                    <a:pt x="159662" y="0"/>
                    <a:pt x="356616" y="0"/>
                  </a:cubicBezTo>
                  <a:cubicBezTo>
                    <a:pt x="356616" y="-1"/>
                    <a:pt x="356616" y="0"/>
                    <a:pt x="356616" y="0"/>
                  </a:cubicBezTo>
                  <a:lnTo>
                    <a:pt x="356617" y="-1"/>
                  </a:lnTo>
                  <a:cubicBezTo>
                    <a:pt x="553570" y="0"/>
                    <a:pt x="713233" y="159662"/>
                    <a:pt x="713233" y="356616"/>
                  </a:cubicBezTo>
                  <a:cubicBezTo>
                    <a:pt x="713233" y="356616"/>
                    <a:pt x="713232" y="356616"/>
                    <a:pt x="713232" y="356616"/>
                  </a:cubicBezTo>
                  <a:lnTo>
                    <a:pt x="713233" y="356617"/>
                  </a:lnTo>
                  <a:cubicBezTo>
                    <a:pt x="713233" y="553570"/>
                    <a:pt x="553570" y="713232"/>
                    <a:pt x="356617" y="713232"/>
                  </a:cubicBezTo>
                  <a:cubicBezTo>
                    <a:pt x="159663" y="713232"/>
                    <a:pt x="0" y="553570"/>
                    <a:pt x="0" y="356616"/>
                  </a:cubicBezTo>
                  <a:close/>
                  <a:moveTo>
                    <a:pt x="85467" y="356616"/>
                  </a:moveTo>
                  <a:lnTo>
                    <a:pt x="85466" y="356615"/>
                  </a:lnTo>
                  <a:cubicBezTo>
                    <a:pt x="85466" y="506367"/>
                    <a:pt x="206864" y="627765"/>
                    <a:pt x="356615" y="627765"/>
                  </a:cubicBezTo>
                  <a:lnTo>
                    <a:pt x="356616" y="627764"/>
                  </a:lnTo>
                  <a:cubicBezTo>
                    <a:pt x="506367" y="627764"/>
                    <a:pt x="627765" y="506367"/>
                    <a:pt x="627765" y="356616"/>
                  </a:cubicBezTo>
                  <a:cubicBezTo>
                    <a:pt x="627765" y="206864"/>
                    <a:pt x="506367" y="85467"/>
                    <a:pt x="356616" y="85467"/>
                  </a:cubicBezTo>
                  <a:lnTo>
                    <a:pt x="356616" y="85466"/>
                  </a:lnTo>
                  <a:cubicBezTo>
                    <a:pt x="206864" y="85466"/>
                    <a:pt x="85466" y="206864"/>
                    <a:pt x="85466" y="356615"/>
                  </a:cubicBezTo>
                  <a:close/>
                </a:path>
              </a:pathLst>
            </a:cu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00" dirty="0">
                <a:solidFill>
                  <a:schemeClr val="bg1"/>
                </a:solidFill>
                <a:latin typeface="微软雅黑" pitchFamily="34" charset="-122"/>
                <a:ea typeface="微软雅黑" pitchFamily="34" charset="-122"/>
              </a:endParaRPr>
            </a:p>
          </p:txBody>
        </p:sp>
        <p:sp>
          <p:nvSpPr>
            <p:cNvPr id="51" name="Freeform 41"/>
            <p:cNvSpPr>
              <a:spLocks noEditPoints="1"/>
            </p:cNvSpPr>
            <p:nvPr/>
          </p:nvSpPr>
          <p:spPr bwMode="auto">
            <a:xfrm>
              <a:off x="5946258" y="2357714"/>
              <a:ext cx="351240" cy="281484"/>
            </a:xfrm>
            <a:custGeom>
              <a:avLst/>
              <a:gdLst>
                <a:gd name="T0" fmla="*/ 1176335871 w 72"/>
                <a:gd name="T1" fmla="*/ 232073966 h 58"/>
                <a:gd name="T2" fmla="*/ 2147483647 w 72"/>
                <a:gd name="T3" fmla="*/ 232073966 h 58"/>
                <a:gd name="T4" fmla="*/ 2147483647 w 72"/>
                <a:gd name="T5" fmla="*/ 510570880 h 58"/>
                <a:gd name="T6" fmla="*/ 2147483647 w 72"/>
                <a:gd name="T7" fmla="*/ 510570880 h 58"/>
                <a:gd name="T8" fmla="*/ 2147483647 w 72"/>
                <a:gd name="T9" fmla="*/ 185664591 h 58"/>
                <a:gd name="T10" fmla="*/ 2147483647 w 72"/>
                <a:gd name="T11" fmla="*/ 0 h 58"/>
                <a:gd name="T12" fmla="*/ 1129279435 w 72"/>
                <a:gd name="T13" fmla="*/ 0 h 58"/>
                <a:gd name="T14" fmla="*/ 941067411 w 72"/>
                <a:gd name="T15" fmla="*/ 185664591 h 58"/>
                <a:gd name="T16" fmla="*/ 941067411 w 72"/>
                <a:gd name="T17" fmla="*/ 510570880 h 58"/>
                <a:gd name="T18" fmla="*/ 1176335871 w 72"/>
                <a:gd name="T19" fmla="*/ 510570880 h 58"/>
                <a:gd name="T20" fmla="*/ 1176335871 w 72"/>
                <a:gd name="T21" fmla="*/ 232073966 h 58"/>
                <a:gd name="T22" fmla="*/ 0 w 72"/>
                <a:gd name="T23" fmla="*/ 881893143 h 58"/>
                <a:gd name="T24" fmla="*/ 0 w 72"/>
                <a:gd name="T25" fmla="*/ 2147483647 h 58"/>
                <a:gd name="T26" fmla="*/ 235268568 w 72"/>
                <a:gd name="T27" fmla="*/ 2147483647 h 58"/>
                <a:gd name="T28" fmla="*/ 470530276 w 72"/>
                <a:gd name="T29" fmla="*/ 2147483647 h 58"/>
                <a:gd name="T30" fmla="*/ 470530276 w 72"/>
                <a:gd name="T31" fmla="*/ 649812471 h 58"/>
                <a:gd name="T32" fmla="*/ 235268568 w 72"/>
                <a:gd name="T33" fmla="*/ 649812471 h 58"/>
                <a:gd name="T34" fmla="*/ 0 w 72"/>
                <a:gd name="T35" fmla="*/ 881893143 h 58"/>
                <a:gd name="T36" fmla="*/ 658749160 w 72"/>
                <a:gd name="T37" fmla="*/ 2147483647 h 58"/>
                <a:gd name="T38" fmla="*/ 2147483647 w 72"/>
                <a:gd name="T39" fmla="*/ 2147483647 h 58"/>
                <a:gd name="T40" fmla="*/ 2147483647 w 72"/>
                <a:gd name="T41" fmla="*/ 649812471 h 58"/>
                <a:gd name="T42" fmla="*/ 658749160 w 72"/>
                <a:gd name="T43" fmla="*/ 649812471 h 58"/>
                <a:gd name="T44" fmla="*/ 658749160 w 72"/>
                <a:gd name="T45" fmla="*/ 2147483647 h 58"/>
                <a:gd name="T46" fmla="*/ 2147483647 w 72"/>
                <a:gd name="T47" fmla="*/ 649812471 h 58"/>
                <a:gd name="T48" fmla="*/ 2147483647 w 72"/>
                <a:gd name="T49" fmla="*/ 649812471 h 58"/>
                <a:gd name="T50" fmla="*/ 2147483647 w 72"/>
                <a:gd name="T51" fmla="*/ 2147483647 h 58"/>
                <a:gd name="T52" fmla="*/ 2147483647 w 72"/>
                <a:gd name="T53" fmla="*/ 2147483647 h 58"/>
                <a:gd name="T54" fmla="*/ 2147483647 w 72"/>
                <a:gd name="T55" fmla="*/ 2147483647 h 58"/>
                <a:gd name="T56" fmla="*/ 2147483647 w 72"/>
                <a:gd name="T57" fmla="*/ 881893143 h 58"/>
                <a:gd name="T58" fmla="*/ 2147483647 w 72"/>
                <a:gd name="T59" fmla="*/ 649812471 h 5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72"/>
                <a:gd name="T91" fmla="*/ 0 h 58"/>
                <a:gd name="T92" fmla="*/ 72 w 72"/>
                <a:gd name="T93" fmla="*/ 58 h 5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72" h="58">
                  <a:moveTo>
                    <a:pt x="25" y="5"/>
                  </a:moveTo>
                  <a:cubicBezTo>
                    <a:pt x="48" y="5"/>
                    <a:pt x="48" y="5"/>
                    <a:pt x="48" y="5"/>
                  </a:cubicBezTo>
                  <a:cubicBezTo>
                    <a:pt x="48" y="11"/>
                    <a:pt x="48" y="11"/>
                    <a:pt x="48" y="11"/>
                  </a:cubicBezTo>
                  <a:cubicBezTo>
                    <a:pt x="53" y="11"/>
                    <a:pt x="53" y="11"/>
                    <a:pt x="53" y="11"/>
                  </a:cubicBezTo>
                  <a:cubicBezTo>
                    <a:pt x="53" y="4"/>
                    <a:pt x="53" y="4"/>
                    <a:pt x="53" y="4"/>
                  </a:cubicBezTo>
                  <a:cubicBezTo>
                    <a:pt x="53" y="2"/>
                    <a:pt x="51" y="0"/>
                    <a:pt x="48" y="0"/>
                  </a:cubicBezTo>
                  <a:cubicBezTo>
                    <a:pt x="24" y="0"/>
                    <a:pt x="24" y="0"/>
                    <a:pt x="24" y="0"/>
                  </a:cubicBezTo>
                  <a:cubicBezTo>
                    <a:pt x="22" y="0"/>
                    <a:pt x="20" y="2"/>
                    <a:pt x="20" y="4"/>
                  </a:cubicBezTo>
                  <a:cubicBezTo>
                    <a:pt x="20" y="11"/>
                    <a:pt x="20" y="11"/>
                    <a:pt x="20" y="11"/>
                  </a:cubicBezTo>
                  <a:cubicBezTo>
                    <a:pt x="25" y="11"/>
                    <a:pt x="25" y="11"/>
                    <a:pt x="25" y="11"/>
                  </a:cubicBezTo>
                  <a:lnTo>
                    <a:pt x="25" y="5"/>
                  </a:lnTo>
                  <a:close/>
                  <a:moveTo>
                    <a:pt x="0" y="19"/>
                  </a:moveTo>
                  <a:cubicBezTo>
                    <a:pt x="0" y="53"/>
                    <a:pt x="0" y="53"/>
                    <a:pt x="0" y="53"/>
                  </a:cubicBezTo>
                  <a:cubicBezTo>
                    <a:pt x="0" y="56"/>
                    <a:pt x="3" y="58"/>
                    <a:pt x="5" y="58"/>
                  </a:cubicBezTo>
                  <a:cubicBezTo>
                    <a:pt x="10" y="58"/>
                    <a:pt x="10" y="58"/>
                    <a:pt x="10" y="58"/>
                  </a:cubicBezTo>
                  <a:cubicBezTo>
                    <a:pt x="10" y="14"/>
                    <a:pt x="10" y="14"/>
                    <a:pt x="10" y="14"/>
                  </a:cubicBezTo>
                  <a:cubicBezTo>
                    <a:pt x="5" y="14"/>
                    <a:pt x="5" y="14"/>
                    <a:pt x="5" y="14"/>
                  </a:cubicBezTo>
                  <a:cubicBezTo>
                    <a:pt x="3" y="14"/>
                    <a:pt x="0" y="16"/>
                    <a:pt x="0" y="19"/>
                  </a:cubicBezTo>
                  <a:close/>
                  <a:moveTo>
                    <a:pt x="14" y="58"/>
                  </a:moveTo>
                  <a:cubicBezTo>
                    <a:pt x="59" y="58"/>
                    <a:pt x="59" y="58"/>
                    <a:pt x="59" y="58"/>
                  </a:cubicBezTo>
                  <a:cubicBezTo>
                    <a:pt x="59" y="14"/>
                    <a:pt x="59" y="14"/>
                    <a:pt x="59" y="14"/>
                  </a:cubicBezTo>
                  <a:cubicBezTo>
                    <a:pt x="14" y="14"/>
                    <a:pt x="14" y="14"/>
                    <a:pt x="14" y="14"/>
                  </a:cubicBezTo>
                  <a:lnTo>
                    <a:pt x="14" y="58"/>
                  </a:lnTo>
                  <a:close/>
                  <a:moveTo>
                    <a:pt x="67" y="14"/>
                  </a:moveTo>
                  <a:cubicBezTo>
                    <a:pt x="63" y="14"/>
                    <a:pt x="63" y="14"/>
                    <a:pt x="63" y="14"/>
                  </a:cubicBezTo>
                  <a:cubicBezTo>
                    <a:pt x="63" y="58"/>
                    <a:pt x="63" y="58"/>
                    <a:pt x="63" y="58"/>
                  </a:cubicBezTo>
                  <a:cubicBezTo>
                    <a:pt x="67" y="58"/>
                    <a:pt x="67" y="58"/>
                    <a:pt x="67" y="58"/>
                  </a:cubicBezTo>
                  <a:cubicBezTo>
                    <a:pt x="70" y="58"/>
                    <a:pt x="72" y="56"/>
                    <a:pt x="72" y="53"/>
                  </a:cubicBezTo>
                  <a:cubicBezTo>
                    <a:pt x="72" y="19"/>
                    <a:pt x="72" y="19"/>
                    <a:pt x="72" y="19"/>
                  </a:cubicBezTo>
                  <a:cubicBezTo>
                    <a:pt x="72" y="16"/>
                    <a:pt x="70" y="14"/>
                    <a:pt x="67" y="14"/>
                  </a:cubicBezTo>
                  <a:close/>
                </a:path>
              </a:pathLst>
            </a:cu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00" dirty="0">
                <a:solidFill>
                  <a:schemeClr val="bg1"/>
                </a:solidFill>
                <a:latin typeface="微软雅黑" pitchFamily="34" charset="-122"/>
                <a:ea typeface="微软雅黑" pitchFamily="34" charset="-122"/>
              </a:endParaRPr>
            </a:p>
          </p:txBody>
        </p:sp>
      </p:grpSp>
      <p:grpSp>
        <p:nvGrpSpPr>
          <p:cNvPr id="52" name="Group 133"/>
          <p:cNvGrpSpPr>
            <a:grpSpLocks/>
          </p:cNvGrpSpPr>
          <p:nvPr/>
        </p:nvGrpSpPr>
        <p:grpSpPr bwMode="auto">
          <a:xfrm>
            <a:off x="4647468" y="4162978"/>
            <a:ext cx="928267" cy="928581"/>
            <a:chOff x="5993893" y="3065525"/>
            <a:chExt cx="713232" cy="713232"/>
          </a:xfrm>
          <a:solidFill>
            <a:srgbClr val="FFFFFF">
              <a:lumMod val="65000"/>
            </a:srgbClr>
          </a:solidFill>
        </p:grpSpPr>
        <p:sp>
          <p:nvSpPr>
            <p:cNvPr id="53" name="Donut 14"/>
            <p:cNvSpPr>
              <a:spLocks noChangeArrowheads="1"/>
            </p:cNvSpPr>
            <p:nvPr/>
          </p:nvSpPr>
          <p:spPr bwMode="auto">
            <a:xfrm flipV="1">
              <a:off x="5994108" y="3065443"/>
              <a:ext cx="713017" cy="712888"/>
            </a:xfrm>
            <a:custGeom>
              <a:avLst/>
              <a:gdLst>
                <a:gd name="T0" fmla="*/ 356616 w 713232"/>
                <a:gd name="T1" fmla="*/ 0 h 713232"/>
                <a:gd name="T2" fmla="*/ 104450 w 713232"/>
                <a:gd name="T3" fmla="*/ 104450 h 713232"/>
                <a:gd name="T4" fmla="*/ 0 w 713232"/>
                <a:gd name="T5" fmla="*/ 356616 h 713232"/>
                <a:gd name="T6" fmla="*/ 104450 w 713232"/>
                <a:gd name="T7" fmla="*/ 608782 h 713232"/>
                <a:gd name="T8" fmla="*/ 356616 w 713232"/>
                <a:gd name="T9" fmla="*/ 713232 h 713232"/>
                <a:gd name="T10" fmla="*/ 608782 w 713232"/>
                <a:gd name="T11" fmla="*/ 608782 h 713232"/>
                <a:gd name="T12" fmla="*/ 713232 w 713232"/>
                <a:gd name="T13" fmla="*/ 356616 h 713232"/>
                <a:gd name="T14" fmla="*/ 608782 w 713232"/>
                <a:gd name="T15" fmla="*/ 104450 h 713232"/>
                <a:gd name="T16" fmla="*/ 17694720 60000 65536"/>
                <a:gd name="T17" fmla="*/ 17694720 60000 65536"/>
                <a:gd name="T18" fmla="*/ 11796480 60000 65536"/>
                <a:gd name="T19" fmla="*/ 5898240 60000 65536"/>
                <a:gd name="T20" fmla="*/ 5898240 60000 65536"/>
                <a:gd name="T21" fmla="*/ 5898240 60000 65536"/>
                <a:gd name="T22" fmla="*/ 0 60000 65536"/>
                <a:gd name="T23" fmla="*/ 17694720 60000 65536"/>
                <a:gd name="T24" fmla="*/ 104450 w 713232"/>
                <a:gd name="T25" fmla="*/ 104450 h 713232"/>
                <a:gd name="T26" fmla="*/ 608782 w 713232"/>
                <a:gd name="T27" fmla="*/ 608782 h 7132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13232" h="713232">
                  <a:moveTo>
                    <a:pt x="0" y="356616"/>
                  </a:moveTo>
                  <a:lnTo>
                    <a:pt x="-1" y="356615"/>
                  </a:lnTo>
                  <a:cubicBezTo>
                    <a:pt x="0" y="159662"/>
                    <a:pt x="159662" y="0"/>
                    <a:pt x="356616" y="0"/>
                  </a:cubicBezTo>
                  <a:cubicBezTo>
                    <a:pt x="356616" y="-1"/>
                    <a:pt x="356616" y="0"/>
                    <a:pt x="356616" y="0"/>
                  </a:cubicBezTo>
                  <a:lnTo>
                    <a:pt x="356617" y="-1"/>
                  </a:lnTo>
                  <a:cubicBezTo>
                    <a:pt x="553570" y="0"/>
                    <a:pt x="713233" y="159662"/>
                    <a:pt x="713233" y="356616"/>
                  </a:cubicBezTo>
                  <a:cubicBezTo>
                    <a:pt x="713233" y="356616"/>
                    <a:pt x="713232" y="356616"/>
                    <a:pt x="713232" y="356616"/>
                  </a:cubicBezTo>
                  <a:lnTo>
                    <a:pt x="713233" y="356617"/>
                  </a:lnTo>
                  <a:cubicBezTo>
                    <a:pt x="713233" y="553570"/>
                    <a:pt x="553570" y="713232"/>
                    <a:pt x="356617" y="713232"/>
                  </a:cubicBezTo>
                  <a:cubicBezTo>
                    <a:pt x="159663" y="713232"/>
                    <a:pt x="0" y="553570"/>
                    <a:pt x="0" y="356616"/>
                  </a:cubicBezTo>
                  <a:close/>
                  <a:moveTo>
                    <a:pt x="85467" y="356616"/>
                  </a:moveTo>
                  <a:lnTo>
                    <a:pt x="85466" y="356615"/>
                  </a:lnTo>
                  <a:cubicBezTo>
                    <a:pt x="85466" y="506367"/>
                    <a:pt x="206864" y="627765"/>
                    <a:pt x="356615" y="627765"/>
                  </a:cubicBezTo>
                  <a:lnTo>
                    <a:pt x="356616" y="627764"/>
                  </a:lnTo>
                  <a:cubicBezTo>
                    <a:pt x="506367" y="627764"/>
                    <a:pt x="627765" y="506367"/>
                    <a:pt x="627765" y="356616"/>
                  </a:cubicBezTo>
                  <a:cubicBezTo>
                    <a:pt x="627765" y="206864"/>
                    <a:pt x="506367" y="85467"/>
                    <a:pt x="356616" y="85467"/>
                  </a:cubicBezTo>
                  <a:lnTo>
                    <a:pt x="356616" y="85466"/>
                  </a:lnTo>
                  <a:cubicBezTo>
                    <a:pt x="206864" y="85466"/>
                    <a:pt x="85466" y="206864"/>
                    <a:pt x="85466" y="356615"/>
                  </a:cubicBezTo>
                  <a:close/>
                </a:path>
              </a:pathLst>
            </a:custGeom>
            <a:solidFill>
              <a:srgbClr val="FCA304"/>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00" dirty="0">
                <a:solidFill>
                  <a:schemeClr val="bg1"/>
                </a:solidFill>
                <a:latin typeface="微软雅黑" pitchFamily="34" charset="-122"/>
                <a:ea typeface="微软雅黑" pitchFamily="34" charset="-122"/>
              </a:endParaRPr>
            </a:p>
          </p:txBody>
        </p:sp>
        <p:sp>
          <p:nvSpPr>
            <p:cNvPr id="54" name="Freeform 17"/>
            <p:cNvSpPr>
              <a:spLocks noEditPoints="1"/>
            </p:cNvSpPr>
            <p:nvPr/>
          </p:nvSpPr>
          <p:spPr bwMode="auto">
            <a:xfrm>
              <a:off x="6202511" y="3249226"/>
              <a:ext cx="296212" cy="345323"/>
            </a:xfrm>
            <a:custGeom>
              <a:avLst/>
              <a:gdLst>
                <a:gd name="T0" fmla="*/ 2147483647 w 63"/>
                <a:gd name="T1" fmla="*/ 0 h 73"/>
                <a:gd name="T2" fmla="*/ 1122599098 w 63"/>
                <a:gd name="T3" fmla="*/ 0 h 73"/>
                <a:gd name="T4" fmla="*/ 561299549 w 63"/>
                <a:gd name="T5" fmla="*/ 560595689 h 73"/>
                <a:gd name="T6" fmla="*/ 561299549 w 63"/>
                <a:gd name="T7" fmla="*/ 1009069293 h 73"/>
                <a:gd name="T8" fmla="*/ 785819275 w 63"/>
                <a:gd name="T9" fmla="*/ 953011760 h 73"/>
                <a:gd name="T10" fmla="*/ 1852288207 w 63"/>
                <a:gd name="T11" fmla="*/ 2074203372 h 73"/>
                <a:gd name="T12" fmla="*/ 1627768481 w 63"/>
                <a:gd name="T13" fmla="*/ 2147483647 h 73"/>
                <a:gd name="T14" fmla="*/ 1627768481 w 63"/>
                <a:gd name="T15" fmla="*/ 2147483647 h 73"/>
                <a:gd name="T16" fmla="*/ 2147483647 w 63"/>
                <a:gd name="T17" fmla="*/ 2147483647 h 73"/>
                <a:gd name="T18" fmla="*/ 2147483647 w 63"/>
                <a:gd name="T19" fmla="*/ 2147483647 h 73"/>
                <a:gd name="T20" fmla="*/ 2147483647 w 63"/>
                <a:gd name="T21" fmla="*/ 1121191379 h 73"/>
                <a:gd name="T22" fmla="*/ 2147483647 w 63"/>
                <a:gd name="T23" fmla="*/ 0 h 73"/>
                <a:gd name="T24" fmla="*/ 2147483647 w 63"/>
                <a:gd name="T25" fmla="*/ 1345428064 h 73"/>
                <a:gd name="T26" fmla="*/ 2147483647 w 63"/>
                <a:gd name="T27" fmla="*/ 728775075 h 73"/>
                <a:gd name="T28" fmla="*/ 2147483647 w 63"/>
                <a:gd name="T29" fmla="*/ 56057314 h 73"/>
                <a:gd name="T30" fmla="*/ 2147483647 w 63"/>
                <a:gd name="T31" fmla="*/ 280294101 h 73"/>
                <a:gd name="T32" fmla="*/ 2147483647 w 63"/>
                <a:gd name="T33" fmla="*/ 560595689 h 73"/>
                <a:gd name="T34" fmla="*/ 2147483647 w 63"/>
                <a:gd name="T35" fmla="*/ 1121191379 h 73"/>
                <a:gd name="T36" fmla="*/ 2147483647 w 63"/>
                <a:gd name="T37" fmla="*/ 1121191379 h 73"/>
                <a:gd name="T38" fmla="*/ 2147483647 w 63"/>
                <a:gd name="T39" fmla="*/ 1345428064 h 73"/>
                <a:gd name="T40" fmla="*/ 2147483647 w 63"/>
                <a:gd name="T41" fmla="*/ 1345428064 h 73"/>
                <a:gd name="T42" fmla="*/ 224519784 w 63"/>
                <a:gd name="T43" fmla="*/ 2147483647 h 73"/>
                <a:gd name="T44" fmla="*/ 224519784 w 63"/>
                <a:gd name="T45" fmla="*/ 2147483647 h 73"/>
                <a:gd name="T46" fmla="*/ 785819275 w 63"/>
                <a:gd name="T47" fmla="*/ 2147483647 h 73"/>
                <a:gd name="T48" fmla="*/ 785819275 w 63"/>
                <a:gd name="T49" fmla="*/ 2147483647 h 73"/>
                <a:gd name="T50" fmla="*/ 1347118824 w 63"/>
                <a:gd name="T51" fmla="*/ 2147483647 h 73"/>
                <a:gd name="T52" fmla="*/ 1347118824 w 63"/>
                <a:gd name="T53" fmla="*/ 2147483647 h 73"/>
                <a:gd name="T54" fmla="*/ 785819275 w 63"/>
                <a:gd name="T55" fmla="*/ 2147483647 h 73"/>
                <a:gd name="T56" fmla="*/ 224519784 w 63"/>
                <a:gd name="T57" fmla="*/ 2147483647 h 73"/>
                <a:gd name="T58" fmla="*/ 785819275 w 63"/>
                <a:gd name="T59" fmla="*/ 1289370764 h 73"/>
                <a:gd name="T60" fmla="*/ 0 w 63"/>
                <a:gd name="T61" fmla="*/ 2074203372 h 73"/>
                <a:gd name="T62" fmla="*/ 785819275 w 63"/>
                <a:gd name="T63" fmla="*/ 2147483647 h 73"/>
                <a:gd name="T64" fmla="*/ 1515508618 w 63"/>
                <a:gd name="T65" fmla="*/ 2074203372 h 73"/>
                <a:gd name="T66" fmla="*/ 785819275 w 63"/>
                <a:gd name="T67" fmla="*/ 1289370764 h 7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63"/>
                <a:gd name="T103" fmla="*/ 0 h 73"/>
                <a:gd name="T104" fmla="*/ 63 w 63"/>
                <a:gd name="T105" fmla="*/ 73 h 73"/>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63" h="73">
                  <a:moveTo>
                    <a:pt x="43" y="0"/>
                  </a:moveTo>
                  <a:cubicBezTo>
                    <a:pt x="20" y="0"/>
                    <a:pt x="20" y="0"/>
                    <a:pt x="20" y="0"/>
                  </a:cubicBezTo>
                  <a:cubicBezTo>
                    <a:pt x="15" y="0"/>
                    <a:pt x="10" y="4"/>
                    <a:pt x="10" y="10"/>
                  </a:cubicBezTo>
                  <a:cubicBezTo>
                    <a:pt x="10" y="18"/>
                    <a:pt x="10" y="18"/>
                    <a:pt x="10" y="18"/>
                  </a:cubicBezTo>
                  <a:cubicBezTo>
                    <a:pt x="11" y="18"/>
                    <a:pt x="13" y="17"/>
                    <a:pt x="14" y="17"/>
                  </a:cubicBezTo>
                  <a:cubicBezTo>
                    <a:pt x="24" y="17"/>
                    <a:pt x="33" y="26"/>
                    <a:pt x="33" y="37"/>
                  </a:cubicBezTo>
                  <a:cubicBezTo>
                    <a:pt x="33" y="41"/>
                    <a:pt x="32" y="45"/>
                    <a:pt x="29" y="48"/>
                  </a:cubicBezTo>
                  <a:cubicBezTo>
                    <a:pt x="29" y="64"/>
                    <a:pt x="29" y="64"/>
                    <a:pt x="29" y="64"/>
                  </a:cubicBezTo>
                  <a:cubicBezTo>
                    <a:pt x="53" y="64"/>
                    <a:pt x="53" y="64"/>
                    <a:pt x="53" y="64"/>
                  </a:cubicBezTo>
                  <a:cubicBezTo>
                    <a:pt x="58" y="64"/>
                    <a:pt x="63" y="59"/>
                    <a:pt x="63" y="54"/>
                  </a:cubicBezTo>
                  <a:cubicBezTo>
                    <a:pt x="63" y="20"/>
                    <a:pt x="63" y="20"/>
                    <a:pt x="63" y="20"/>
                  </a:cubicBezTo>
                  <a:lnTo>
                    <a:pt x="43" y="0"/>
                  </a:lnTo>
                  <a:close/>
                  <a:moveTo>
                    <a:pt x="50" y="24"/>
                  </a:moveTo>
                  <a:cubicBezTo>
                    <a:pt x="44" y="24"/>
                    <a:pt x="39" y="19"/>
                    <a:pt x="39" y="13"/>
                  </a:cubicBezTo>
                  <a:cubicBezTo>
                    <a:pt x="39" y="1"/>
                    <a:pt x="39" y="1"/>
                    <a:pt x="39" y="1"/>
                  </a:cubicBezTo>
                  <a:cubicBezTo>
                    <a:pt x="43" y="5"/>
                    <a:pt x="43" y="5"/>
                    <a:pt x="43" y="5"/>
                  </a:cubicBezTo>
                  <a:cubicBezTo>
                    <a:pt x="43" y="10"/>
                    <a:pt x="43" y="10"/>
                    <a:pt x="43" y="10"/>
                  </a:cubicBezTo>
                  <a:cubicBezTo>
                    <a:pt x="43" y="16"/>
                    <a:pt x="47" y="20"/>
                    <a:pt x="53" y="20"/>
                  </a:cubicBezTo>
                  <a:cubicBezTo>
                    <a:pt x="58" y="20"/>
                    <a:pt x="58" y="20"/>
                    <a:pt x="58" y="20"/>
                  </a:cubicBezTo>
                  <a:cubicBezTo>
                    <a:pt x="62" y="24"/>
                    <a:pt x="62" y="24"/>
                    <a:pt x="62" y="24"/>
                  </a:cubicBezTo>
                  <a:lnTo>
                    <a:pt x="50" y="24"/>
                  </a:lnTo>
                  <a:close/>
                  <a:moveTo>
                    <a:pt x="4" y="52"/>
                  </a:moveTo>
                  <a:cubicBezTo>
                    <a:pt x="4" y="73"/>
                    <a:pt x="4" y="73"/>
                    <a:pt x="4" y="73"/>
                  </a:cubicBezTo>
                  <a:cubicBezTo>
                    <a:pt x="14" y="64"/>
                    <a:pt x="14" y="64"/>
                    <a:pt x="14" y="64"/>
                  </a:cubicBezTo>
                  <a:cubicBezTo>
                    <a:pt x="14" y="64"/>
                    <a:pt x="14" y="64"/>
                    <a:pt x="14" y="64"/>
                  </a:cubicBezTo>
                  <a:cubicBezTo>
                    <a:pt x="24" y="73"/>
                    <a:pt x="24" y="73"/>
                    <a:pt x="24" y="73"/>
                  </a:cubicBezTo>
                  <a:cubicBezTo>
                    <a:pt x="24" y="52"/>
                    <a:pt x="24" y="52"/>
                    <a:pt x="24" y="52"/>
                  </a:cubicBezTo>
                  <a:cubicBezTo>
                    <a:pt x="21" y="54"/>
                    <a:pt x="17" y="55"/>
                    <a:pt x="14" y="55"/>
                  </a:cubicBezTo>
                  <a:cubicBezTo>
                    <a:pt x="10" y="55"/>
                    <a:pt x="7" y="54"/>
                    <a:pt x="4" y="52"/>
                  </a:cubicBezTo>
                  <a:close/>
                  <a:moveTo>
                    <a:pt x="14" y="23"/>
                  </a:moveTo>
                  <a:cubicBezTo>
                    <a:pt x="6" y="23"/>
                    <a:pt x="0" y="29"/>
                    <a:pt x="0" y="37"/>
                  </a:cubicBezTo>
                  <a:cubicBezTo>
                    <a:pt x="0" y="44"/>
                    <a:pt x="6" y="50"/>
                    <a:pt x="14" y="50"/>
                  </a:cubicBezTo>
                  <a:cubicBezTo>
                    <a:pt x="21" y="50"/>
                    <a:pt x="27" y="44"/>
                    <a:pt x="27" y="37"/>
                  </a:cubicBezTo>
                  <a:cubicBezTo>
                    <a:pt x="27" y="29"/>
                    <a:pt x="21" y="23"/>
                    <a:pt x="14" y="23"/>
                  </a:cubicBezTo>
                  <a:close/>
                </a:path>
              </a:pathLst>
            </a:custGeom>
            <a:solidFill>
              <a:srgbClr val="C0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00" dirty="0">
                <a:solidFill>
                  <a:schemeClr val="bg1"/>
                </a:solidFill>
                <a:latin typeface="微软雅黑" pitchFamily="34" charset="-122"/>
                <a:ea typeface="微软雅黑" pitchFamily="34" charset="-122"/>
              </a:endParaRPr>
            </a:p>
          </p:txBody>
        </p:sp>
      </p:grpSp>
      <p:grpSp>
        <p:nvGrpSpPr>
          <p:cNvPr id="55" name="组合 54"/>
          <p:cNvGrpSpPr/>
          <p:nvPr/>
        </p:nvGrpSpPr>
        <p:grpSpPr>
          <a:xfrm>
            <a:off x="1368549" y="3217975"/>
            <a:ext cx="2857106" cy="2857554"/>
            <a:chOff x="2834573" y="2016125"/>
            <a:chExt cx="2976562" cy="2976563"/>
          </a:xfrm>
        </p:grpSpPr>
        <p:grpSp>
          <p:nvGrpSpPr>
            <p:cNvPr id="56" name="Group 61"/>
            <p:cNvGrpSpPr>
              <a:grpSpLocks/>
            </p:cNvGrpSpPr>
            <p:nvPr/>
          </p:nvGrpSpPr>
          <p:grpSpPr bwMode="auto">
            <a:xfrm>
              <a:off x="3449185" y="2716129"/>
              <a:ext cx="1699392" cy="1555361"/>
              <a:chOff x="2086933" y="1918208"/>
              <a:chExt cx="551076" cy="504278"/>
            </a:xfrm>
          </p:grpSpPr>
          <p:sp>
            <p:nvSpPr>
              <p:cNvPr id="58" name="Freeform 26"/>
              <p:cNvSpPr>
                <a:spLocks noEditPoints="1"/>
              </p:cNvSpPr>
              <p:nvPr/>
            </p:nvSpPr>
            <p:spPr bwMode="auto">
              <a:xfrm>
                <a:off x="2086852" y="1918235"/>
                <a:ext cx="357780" cy="359259"/>
              </a:xfrm>
              <a:custGeom>
                <a:avLst/>
                <a:gdLst/>
                <a:ahLst/>
                <a:cxnLst>
                  <a:cxn ang="0">
                    <a:pos x="51" y="27"/>
                  </a:cxn>
                  <a:cxn ang="0">
                    <a:pos x="46" y="23"/>
                  </a:cxn>
                  <a:cxn ang="0">
                    <a:pos x="52" y="20"/>
                  </a:cxn>
                  <a:cxn ang="0">
                    <a:pos x="49" y="13"/>
                  </a:cxn>
                  <a:cxn ang="0">
                    <a:pos x="47" y="12"/>
                  </a:cxn>
                  <a:cxn ang="0">
                    <a:pos x="40" y="13"/>
                  </a:cxn>
                  <a:cxn ang="0">
                    <a:pos x="43" y="7"/>
                  </a:cxn>
                  <a:cxn ang="0">
                    <a:pos x="37" y="2"/>
                  </a:cxn>
                  <a:cxn ang="0">
                    <a:pos x="32" y="7"/>
                  </a:cxn>
                  <a:cxn ang="0">
                    <a:pos x="29" y="1"/>
                  </a:cxn>
                  <a:cxn ang="0">
                    <a:pos x="27" y="0"/>
                  </a:cxn>
                  <a:cxn ang="0">
                    <a:pos x="19" y="2"/>
                  </a:cxn>
                  <a:cxn ang="0">
                    <a:pos x="18" y="9"/>
                  </a:cxn>
                  <a:cxn ang="0">
                    <a:pos x="12" y="4"/>
                  </a:cxn>
                  <a:cxn ang="0">
                    <a:pos x="6" y="10"/>
                  </a:cxn>
                  <a:cxn ang="0">
                    <a:pos x="10" y="15"/>
                  </a:cxn>
                  <a:cxn ang="0">
                    <a:pos x="3" y="16"/>
                  </a:cxn>
                  <a:cxn ang="0">
                    <a:pos x="2" y="17"/>
                  </a:cxn>
                  <a:cxn ang="0">
                    <a:pos x="0" y="25"/>
                  </a:cxn>
                  <a:cxn ang="0">
                    <a:pos x="7" y="27"/>
                  </a:cxn>
                  <a:cxn ang="0">
                    <a:pos x="2" y="31"/>
                  </a:cxn>
                  <a:cxn ang="0">
                    <a:pos x="4" y="39"/>
                  </a:cxn>
                  <a:cxn ang="0">
                    <a:pos x="6" y="40"/>
                  </a:cxn>
                  <a:cxn ang="0">
                    <a:pos x="12" y="40"/>
                  </a:cxn>
                  <a:cxn ang="0">
                    <a:pos x="10" y="47"/>
                  </a:cxn>
                  <a:cxn ang="0">
                    <a:pos x="17" y="50"/>
                  </a:cxn>
                  <a:cxn ang="0">
                    <a:pos x="21" y="45"/>
                  </a:cxn>
                  <a:cxn ang="0">
                    <a:pos x="23" y="51"/>
                  </a:cxn>
                  <a:cxn ang="0">
                    <a:pos x="24" y="52"/>
                  </a:cxn>
                  <a:cxn ang="0">
                    <a:pos x="32" y="52"/>
                  </a:cxn>
                  <a:cxn ang="0">
                    <a:pos x="33" y="50"/>
                  </a:cxn>
                  <a:cxn ang="0">
                    <a:pos x="35" y="44"/>
                  </a:cxn>
                  <a:cxn ang="0">
                    <a:pos x="40" y="48"/>
                  </a:cxn>
                  <a:cxn ang="0">
                    <a:pos x="46" y="43"/>
                  </a:cxn>
                  <a:cxn ang="0">
                    <a:pos x="46" y="41"/>
                  </a:cxn>
                  <a:cxn ang="0">
                    <a:pos x="43" y="35"/>
                  </a:cxn>
                  <a:cxn ang="0">
                    <a:pos x="50" y="36"/>
                  </a:cxn>
                  <a:cxn ang="0">
                    <a:pos x="52" y="29"/>
                  </a:cxn>
                  <a:cxn ang="0">
                    <a:pos x="33" y="28"/>
                  </a:cxn>
                  <a:cxn ang="0">
                    <a:pos x="19" y="25"/>
                  </a:cxn>
                  <a:cxn ang="0">
                    <a:pos x="33" y="28"/>
                  </a:cxn>
                </a:cxnLst>
                <a:rect l="0" t="0" r="r" b="b"/>
                <a:pathLst>
                  <a:path w="52" h="52">
                    <a:moveTo>
                      <a:pt x="52" y="27"/>
                    </a:moveTo>
                    <a:cubicBezTo>
                      <a:pt x="52" y="27"/>
                      <a:pt x="52" y="27"/>
                      <a:pt x="51" y="27"/>
                    </a:cubicBezTo>
                    <a:cubicBezTo>
                      <a:pt x="46" y="26"/>
                      <a:pt x="46" y="26"/>
                      <a:pt x="46" y="26"/>
                    </a:cubicBezTo>
                    <a:cubicBezTo>
                      <a:pt x="46" y="23"/>
                      <a:pt x="46" y="23"/>
                      <a:pt x="46" y="23"/>
                    </a:cubicBezTo>
                    <a:cubicBezTo>
                      <a:pt x="51" y="21"/>
                      <a:pt x="51" y="21"/>
                      <a:pt x="51" y="21"/>
                    </a:cubicBezTo>
                    <a:cubicBezTo>
                      <a:pt x="51" y="21"/>
                      <a:pt x="51" y="21"/>
                      <a:pt x="52" y="20"/>
                    </a:cubicBezTo>
                    <a:cubicBezTo>
                      <a:pt x="52" y="20"/>
                      <a:pt x="52" y="20"/>
                      <a:pt x="51" y="19"/>
                    </a:cubicBezTo>
                    <a:cubicBezTo>
                      <a:pt x="49" y="13"/>
                      <a:pt x="49" y="13"/>
                      <a:pt x="49" y="13"/>
                    </a:cubicBezTo>
                    <a:cubicBezTo>
                      <a:pt x="49" y="12"/>
                      <a:pt x="48" y="12"/>
                      <a:pt x="48" y="12"/>
                    </a:cubicBezTo>
                    <a:cubicBezTo>
                      <a:pt x="48" y="12"/>
                      <a:pt x="47" y="12"/>
                      <a:pt x="47" y="12"/>
                    </a:cubicBezTo>
                    <a:cubicBezTo>
                      <a:pt x="42" y="14"/>
                      <a:pt x="42" y="14"/>
                      <a:pt x="42" y="14"/>
                    </a:cubicBezTo>
                    <a:cubicBezTo>
                      <a:pt x="40" y="13"/>
                      <a:pt x="40" y="13"/>
                      <a:pt x="40" y="13"/>
                    </a:cubicBezTo>
                    <a:cubicBezTo>
                      <a:pt x="43" y="8"/>
                      <a:pt x="43" y="8"/>
                      <a:pt x="43" y="8"/>
                    </a:cubicBezTo>
                    <a:cubicBezTo>
                      <a:pt x="43" y="7"/>
                      <a:pt x="43" y="7"/>
                      <a:pt x="43" y="7"/>
                    </a:cubicBezTo>
                    <a:cubicBezTo>
                      <a:pt x="43" y="6"/>
                      <a:pt x="43" y="6"/>
                      <a:pt x="43" y="6"/>
                    </a:cubicBezTo>
                    <a:cubicBezTo>
                      <a:pt x="37" y="2"/>
                      <a:pt x="37" y="2"/>
                      <a:pt x="37" y="2"/>
                    </a:cubicBezTo>
                    <a:cubicBezTo>
                      <a:pt x="36" y="2"/>
                      <a:pt x="35" y="2"/>
                      <a:pt x="35" y="3"/>
                    </a:cubicBezTo>
                    <a:cubicBezTo>
                      <a:pt x="32" y="7"/>
                      <a:pt x="32" y="7"/>
                      <a:pt x="32" y="7"/>
                    </a:cubicBezTo>
                    <a:cubicBezTo>
                      <a:pt x="30" y="7"/>
                      <a:pt x="30" y="7"/>
                      <a:pt x="30" y="7"/>
                    </a:cubicBezTo>
                    <a:cubicBezTo>
                      <a:pt x="29" y="1"/>
                      <a:pt x="29" y="1"/>
                      <a:pt x="29" y="1"/>
                    </a:cubicBezTo>
                    <a:cubicBezTo>
                      <a:pt x="29" y="1"/>
                      <a:pt x="29" y="1"/>
                      <a:pt x="29" y="0"/>
                    </a:cubicBezTo>
                    <a:cubicBezTo>
                      <a:pt x="28" y="0"/>
                      <a:pt x="28" y="0"/>
                      <a:pt x="27" y="0"/>
                    </a:cubicBezTo>
                    <a:cubicBezTo>
                      <a:pt x="20" y="1"/>
                      <a:pt x="20" y="1"/>
                      <a:pt x="20" y="1"/>
                    </a:cubicBezTo>
                    <a:cubicBezTo>
                      <a:pt x="20" y="1"/>
                      <a:pt x="19" y="1"/>
                      <a:pt x="19" y="2"/>
                    </a:cubicBezTo>
                    <a:cubicBezTo>
                      <a:pt x="20" y="8"/>
                      <a:pt x="20" y="8"/>
                      <a:pt x="20" y="8"/>
                    </a:cubicBezTo>
                    <a:cubicBezTo>
                      <a:pt x="18" y="9"/>
                      <a:pt x="18" y="9"/>
                      <a:pt x="18" y="9"/>
                    </a:cubicBezTo>
                    <a:cubicBezTo>
                      <a:pt x="14" y="4"/>
                      <a:pt x="14" y="4"/>
                      <a:pt x="14" y="4"/>
                    </a:cubicBezTo>
                    <a:cubicBezTo>
                      <a:pt x="13" y="4"/>
                      <a:pt x="12" y="4"/>
                      <a:pt x="12" y="4"/>
                    </a:cubicBezTo>
                    <a:cubicBezTo>
                      <a:pt x="7" y="9"/>
                      <a:pt x="7" y="9"/>
                      <a:pt x="7" y="9"/>
                    </a:cubicBezTo>
                    <a:cubicBezTo>
                      <a:pt x="6" y="9"/>
                      <a:pt x="6" y="9"/>
                      <a:pt x="6" y="10"/>
                    </a:cubicBezTo>
                    <a:cubicBezTo>
                      <a:pt x="6" y="10"/>
                      <a:pt x="6" y="11"/>
                      <a:pt x="6" y="11"/>
                    </a:cubicBezTo>
                    <a:cubicBezTo>
                      <a:pt x="10" y="15"/>
                      <a:pt x="10" y="15"/>
                      <a:pt x="10" y="15"/>
                    </a:cubicBezTo>
                    <a:cubicBezTo>
                      <a:pt x="9" y="17"/>
                      <a:pt x="9" y="17"/>
                      <a:pt x="9" y="17"/>
                    </a:cubicBezTo>
                    <a:cubicBezTo>
                      <a:pt x="3" y="16"/>
                      <a:pt x="3" y="16"/>
                      <a:pt x="3" y="16"/>
                    </a:cubicBezTo>
                    <a:cubicBezTo>
                      <a:pt x="3" y="16"/>
                      <a:pt x="3" y="16"/>
                      <a:pt x="2" y="16"/>
                    </a:cubicBezTo>
                    <a:cubicBezTo>
                      <a:pt x="2" y="16"/>
                      <a:pt x="2" y="16"/>
                      <a:pt x="2" y="17"/>
                    </a:cubicBezTo>
                    <a:cubicBezTo>
                      <a:pt x="0" y="24"/>
                      <a:pt x="0" y="24"/>
                      <a:pt x="0" y="24"/>
                    </a:cubicBezTo>
                    <a:cubicBezTo>
                      <a:pt x="0" y="24"/>
                      <a:pt x="0" y="24"/>
                      <a:pt x="0" y="25"/>
                    </a:cubicBezTo>
                    <a:cubicBezTo>
                      <a:pt x="1" y="25"/>
                      <a:pt x="1" y="25"/>
                      <a:pt x="1" y="25"/>
                    </a:cubicBezTo>
                    <a:cubicBezTo>
                      <a:pt x="7" y="27"/>
                      <a:pt x="7" y="27"/>
                      <a:pt x="7" y="27"/>
                    </a:cubicBezTo>
                    <a:cubicBezTo>
                      <a:pt x="7" y="29"/>
                      <a:pt x="7" y="29"/>
                      <a:pt x="7" y="29"/>
                    </a:cubicBezTo>
                    <a:cubicBezTo>
                      <a:pt x="2" y="31"/>
                      <a:pt x="2" y="31"/>
                      <a:pt x="2" y="31"/>
                    </a:cubicBezTo>
                    <a:cubicBezTo>
                      <a:pt x="1" y="31"/>
                      <a:pt x="1" y="32"/>
                      <a:pt x="1" y="33"/>
                    </a:cubicBezTo>
                    <a:cubicBezTo>
                      <a:pt x="4" y="39"/>
                      <a:pt x="4" y="39"/>
                      <a:pt x="4" y="39"/>
                    </a:cubicBezTo>
                    <a:cubicBezTo>
                      <a:pt x="4" y="40"/>
                      <a:pt x="4" y="40"/>
                      <a:pt x="5" y="40"/>
                    </a:cubicBezTo>
                    <a:cubicBezTo>
                      <a:pt x="5" y="40"/>
                      <a:pt x="5" y="40"/>
                      <a:pt x="6" y="40"/>
                    </a:cubicBezTo>
                    <a:cubicBezTo>
                      <a:pt x="11" y="38"/>
                      <a:pt x="11" y="38"/>
                      <a:pt x="11" y="38"/>
                    </a:cubicBezTo>
                    <a:cubicBezTo>
                      <a:pt x="12" y="40"/>
                      <a:pt x="12" y="40"/>
                      <a:pt x="12" y="40"/>
                    </a:cubicBezTo>
                    <a:cubicBezTo>
                      <a:pt x="9" y="45"/>
                      <a:pt x="9" y="45"/>
                      <a:pt x="9" y="45"/>
                    </a:cubicBezTo>
                    <a:cubicBezTo>
                      <a:pt x="9" y="45"/>
                      <a:pt x="9" y="46"/>
                      <a:pt x="10" y="47"/>
                    </a:cubicBezTo>
                    <a:cubicBezTo>
                      <a:pt x="16" y="50"/>
                      <a:pt x="16" y="50"/>
                      <a:pt x="16" y="50"/>
                    </a:cubicBezTo>
                    <a:cubicBezTo>
                      <a:pt x="16" y="50"/>
                      <a:pt x="17" y="50"/>
                      <a:pt x="17" y="50"/>
                    </a:cubicBezTo>
                    <a:cubicBezTo>
                      <a:pt x="17" y="50"/>
                      <a:pt x="18" y="50"/>
                      <a:pt x="18" y="50"/>
                    </a:cubicBezTo>
                    <a:cubicBezTo>
                      <a:pt x="21" y="45"/>
                      <a:pt x="21" y="45"/>
                      <a:pt x="21" y="45"/>
                    </a:cubicBezTo>
                    <a:cubicBezTo>
                      <a:pt x="23" y="45"/>
                      <a:pt x="23" y="45"/>
                      <a:pt x="23" y="45"/>
                    </a:cubicBezTo>
                    <a:cubicBezTo>
                      <a:pt x="23" y="51"/>
                      <a:pt x="23" y="51"/>
                      <a:pt x="23" y="51"/>
                    </a:cubicBezTo>
                    <a:cubicBezTo>
                      <a:pt x="23" y="51"/>
                      <a:pt x="24" y="52"/>
                      <a:pt x="24" y="52"/>
                    </a:cubicBezTo>
                    <a:cubicBezTo>
                      <a:pt x="24" y="52"/>
                      <a:pt x="24" y="52"/>
                      <a:pt x="24" y="52"/>
                    </a:cubicBezTo>
                    <a:cubicBezTo>
                      <a:pt x="25" y="52"/>
                      <a:pt x="25" y="52"/>
                      <a:pt x="25" y="52"/>
                    </a:cubicBezTo>
                    <a:cubicBezTo>
                      <a:pt x="32" y="52"/>
                      <a:pt x="32" y="52"/>
                      <a:pt x="32" y="52"/>
                    </a:cubicBezTo>
                    <a:cubicBezTo>
                      <a:pt x="32" y="52"/>
                      <a:pt x="33" y="51"/>
                      <a:pt x="33" y="51"/>
                    </a:cubicBezTo>
                    <a:cubicBezTo>
                      <a:pt x="33" y="51"/>
                      <a:pt x="33" y="50"/>
                      <a:pt x="33" y="50"/>
                    </a:cubicBezTo>
                    <a:cubicBezTo>
                      <a:pt x="33" y="44"/>
                      <a:pt x="33" y="44"/>
                      <a:pt x="33" y="44"/>
                    </a:cubicBezTo>
                    <a:cubicBezTo>
                      <a:pt x="35" y="44"/>
                      <a:pt x="35" y="44"/>
                      <a:pt x="35" y="44"/>
                    </a:cubicBezTo>
                    <a:cubicBezTo>
                      <a:pt x="39" y="48"/>
                      <a:pt x="39" y="48"/>
                      <a:pt x="39" y="48"/>
                    </a:cubicBezTo>
                    <a:cubicBezTo>
                      <a:pt x="39" y="48"/>
                      <a:pt x="39" y="48"/>
                      <a:pt x="40" y="48"/>
                    </a:cubicBezTo>
                    <a:cubicBezTo>
                      <a:pt x="40" y="48"/>
                      <a:pt x="40" y="48"/>
                      <a:pt x="41" y="48"/>
                    </a:cubicBezTo>
                    <a:cubicBezTo>
                      <a:pt x="46" y="43"/>
                      <a:pt x="46" y="43"/>
                      <a:pt x="46" y="43"/>
                    </a:cubicBezTo>
                    <a:cubicBezTo>
                      <a:pt x="46" y="43"/>
                      <a:pt x="46" y="43"/>
                      <a:pt x="46" y="42"/>
                    </a:cubicBezTo>
                    <a:cubicBezTo>
                      <a:pt x="46" y="42"/>
                      <a:pt x="46" y="42"/>
                      <a:pt x="46" y="41"/>
                    </a:cubicBezTo>
                    <a:cubicBezTo>
                      <a:pt x="42" y="37"/>
                      <a:pt x="42" y="37"/>
                      <a:pt x="42" y="37"/>
                    </a:cubicBezTo>
                    <a:cubicBezTo>
                      <a:pt x="43" y="35"/>
                      <a:pt x="43" y="35"/>
                      <a:pt x="43" y="35"/>
                    </a:cubicBezTo>
                    <a:cubicBezTo>
                      <a:pt x="49" y="36"/>
                      <a:pt x="49" y="36"/>
                      <a:pt x="49" y="36"/>
                    </a:cubicBezTo>
                    <a:cubicBezTo>
                      <a:pt x="49" y="37"/>
                      <a:pt x="50" y="36"/>
                      <a:pt x="50" y="36"/>
                    </a:cubicBezTo>
                    <a:cubicBezTo>
                      <a:pt x="50" y="36"/>
                      <a:pt x="51" y="36"/>
                      <a:pt x="51" y="35"/>
                    </a:cubicBezTo>
                    <a:cubicBezTo>
                      <a:pt x="52" y="29"/>
                      <a:pt x="52" y="29"/>
                      <a:pt x="52" y="29"/>
                    </a:cubicBezTo>
                    <a:cubicBezTo>
                      <a:pt x="52" y="28"/>
                      <a:pt x="52" y="28"/>
                      <a:pt x="52" y="27"/>
                    </a:cubicBezTo>
                    <a:close/>
                    <a:moveTo>
                      <a:pt x="33" y="28"/>
                    </a:moveTo>
                    <a:cubicBezTo>
                      <a:pt x="32" y="31"/>
                      <a:pt x="28" y="34"/>
                      <a:pt x="25" y="33"/>
                    </a:cubicBezTo>
                    <a:cubicBezTo>
                      <a:pt x="21" y="32"/>
                      <a:pt x="18" y="28"/>
                      <a:pt x="19" y="25"/>
                    </a:cubicBezTo>
                    <a:cubicBezTo>
                      <a:pt x="20" y="21"/>
                      <a:pt x="24" y="18"/>
                      <a:pt x="28" y="19"/>
                    </a:cubicBezTo>
                    <a:cubicBezTo>
                      <a:pt x="32" y="20"/>
                      <a:pt x="34" y="24"/>
                      <a:pt x="33" y="28"/>
                    </a:cubicBezTo>
                    <a:close/>
                  </a:path>
                </a:pathLst>
              </a:custGeom>
              <a:solidFill>
                <a:schemeClr val="bg1">
                  <a:lumMod val="8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4000" dirty="0">
                  <a:solidFill>
                    <a:schemeClr val="bg1"/>
                  </a:solidFill>
                  <a:latin typeface="微软雅黑" pitchFamily="34" charset="-122"/>
                  <a:ea typeface="微软雅黑" pitchFamily="34" charset="-122"/>
                </a:endParaRPr>
              </a:p>
            </p:txBody>
          </p:sp>
          <p:sp>
            <p:nvSpPr>
              <p:cNvPr id="59" name="Freeform 27"/>
              <p:cNvSpPr>
                <a:spLocks noEditPoints="1"/>
              </p:cNvSpPr>
              <p:nvPr/>
            </p:nvSpPr>
            <p:spPr bwMode="auto">
              <a:xfrm>
                <a:off x="2383372" y="2166834"/>
                <a:ext cx="254822" cy="255805"/>
              </a:xfrm>
              <a:custGeom>
                <a:avLst/>
                <a:gdLst/>
                <a:ahLst/>
                <a:cxnLst>
                  <a:cxn ang="0">
                    <a:pos x="33" y="29"/>
                  </a:cxn>
                  <a:cxn ang="0">
                    <a:pos x="31" y="24"/>
                  </a:cxn>
                  <a:cxn ang="0">
                    <a:pos x="36" y="25"/>
                  </a:cxn>
                  <a:cxn ang="0">
                    <a:pos x="37" y="20"/>
                  </a:cxn>
                  <a:cxn ang="0">
                    <a:pos x="36" y="18"/>
                  </a:cxn>
                  <a:cxn ang="0">
                    <a:pos x="32" y="16"/>
                  </a:cxn>
                  <a:cxn ang="0">
                    <a:pos x="37" y="14"/>
                  </a:cxn>
                  <a:cxn ang="0">
                    <a:pos x="35" y="9"/>
                  </a:cxn>
                  <a:cxn ang="0">
                    <a:pos x="30" y="10"/>
                  </a:cxn>
                  <a:cxn ang="0">
                    <a:pos x="31" y="5"/>
                  </a:cxn>
                  <a:cxn ang="0">
                    <a:pos x="30" y="4"/>
                  </a:cxn>
                  <a:cxn ang="0">
                    <a:pos x="24" y="2"/>
                  </a:cxn>
                  <a:cxn ang="0">
                    <a:pos x="21" y="5"/>
                  </a:cxn>
                  <a:cxn ang="0">
                    <a:pos x="19" y="0"/>
                  </a:cxn>
                  <a:cxn ang="0">
                    <a:pos x="14" y="1"/>
                  </a:cxn>
                  <a:cxn ang="0">
                    <a:pos x="14" y="5"/>
                  </a:cxn>
                  <a:cxn ang="0">
                    <a:pos x="10" y="3"/>
                  </a:cxn>
                  <a:cxn ang="0">
                    <a:pos x="8" y="3"/>
                  </a:cxn>
                  <a:cxn ang="0">
                    <a:pos x="4" y="7"/>
                  </a:cxn>
                  <a:cxn ang="0">
                    <a:pos x="7" y="11"/>
                  </a:cxn>
                  <a:cxn ang="0">
                    <a:pos x="3" y="11"/>
                  </a:cxn>
                  <a:cxn ang="0">
                    <a:pos x="0" y="17"/>
                  </a:cxn>
                  <a:cxn ang="0">
                    <a:pos x="1" y="18"/>
                  </a:cxn>
                  <a:cxn ang="0">
                    <a:pos x="5" y="20"/>
                  </a:cxn>
                  <a:cxn ang="0">
                    <a:pos x="1" y="23"/>
                  </a:cxn>
                  <a:cxn ang="0">
                    <a:pos x="4" y="28"/>
                  </a:cxn>
                  <a:cxn ang="0">
                    <a:pos x="8" y="27"/>
                  </a:cxn>
                  <a:cxn ang="0">
                    <a:pos x="7" y="31"/>
                  </a:cxn>
                  <a:cxn ang="0">
                    <a:pos x="7" y="33"/>
                  </a:cxn>
                  <a:cxn ang="0">
                    <a:pos x="12" y="35"/>
                  </a:cxn>
                  <a:cxn ang="0">
                    <a:pos x="13" y="35"/>
                  </a:cxn>
                  <a:cxn ang="0">
                    <a:pos x="17" y="32"/>
                  </a:cxn>
                  <a:cxn ang="0">
                    <a:pos x="17" y="37"/>
                  </a:cxn>
                  <a:cxn ang="0">
                    <a:pos x="23" y="36"/>
                  </a:cxn>
                  <a:cxn ang="0">
                    <a:pos x="24" y="35"/>
                  </a:cxn>
                  <a:cxn ang="0">
                    <a:pos x="25" y="31"/>
                  </a:cxn>
                  <a:cxn ang="0">
                    <a:pos x="28" y="34"/>
                  </a:cxn>
                  <a:cxn ang="0">
                    <a:pos x="33" y="30"/>
                  </a:cxn>
                  <a:cxn ang="0">
                    <a:pos x="22" y="22"/>
                  </a:cxn>
                  <a:cxn ang="0">
                    <a:pos x="15" y="15"/>
                  </a:cxn>
                  <a:cxn ang="0">
                    <a:pos x="22" y="22"/>
                  </a:cxn>
                </a:cxnLst>
                <a:rect l="0" t="0" r="r" b="b"/>
                <a:pathLst>
                  <a:path w="37" h="37">
                    <a:moveTo>
                      <a:pt x="33" y="29"/>
                    </a:moveTo>
                    <a:cubicBezTo>
                      <a:pt x="33" y="29"/>
                      <a:pt x="33" y="29"/>
                      <a:pt x="33" y="29"/>
                    </a:cubicBezTo>
                    <a:cubicBezTo>
                      <a:pt x="30" y="26"/>
                      <a:pt x="30" y="26"/>
                      <a:pt x="30" y="26"/>
                    </a:cubicBezTo>
                    <a:cubicBezTo>
                      <a:pt x="31" y="24"/>
                      <a:pt x="31" y="24"/>
                      <a:pt x="31" y="24"/>
                    </a:cubicBezTo>
                    <a:cubicBezTo>
                      <a:pt x="35" y="25"/>
                      <a:pt x="35" y="25"/>
                      <a:pt x="35" y="25"/>
                    </a:cubicBezTo>
                    <a:cubicBezTo>
                      <a:pt x="35" y="25"/>
                      <a:pt x="36" y="25"/>
                      <a:pt x="36" y="25"/>
                    </a:cubicBezTo>
                    <a:cubicBezTo>
                      <a:pt x="36" y="25"/>
                      <a:pt x="36" y="25"/>
                      <a:pt x="36" y="24"/>
                    </a:cubicBezTo>
                    <a:cubicBezTo>
                      <a:pt x="37" y="20"/>
                      <a:pt x="37" y="20"/>
                      <a:pt x="37" y="20"/>
                    </a:cubicBezTo>
                    <a:cubicBezTo>
                      <a:pt x="37" y="19"/>
                      <a:pt x="37" y="19"/>
                      <a:pt x="37" y="19"/>
                    </a:cubicBezTo>
                    <a:cubicBezTo>
                      <a:pt x="37" y="19"/>
                      <a:pt x="37" y="18"/>
                      <a:pt x="36" y="18"/>
                    </a:cubicBezTo>
                    <a:cubicBezTo>
                      <a:pt x="33" y="18"/>
                      <a:pt x="33" y="18"/>
                      <a:pt x="33" y="18"/>
                    </a:cubicBezTo>
                    <a:cubicBezTo>
                      <a:pt x="32" y="16"/>
                      <a:pt x="32" y="16"/>
                      <a:pt x="32" y="16"/>
                    </a:cubicBezTo>
                    <a:cubicBezTo>
                      <a:pt x="36" y="14"/>
                      <a:pt x="36" y="14"/>
                      <a:pt x="36" y="14"/>
                    </a:cubicBezTo>
                    <a:cubicBezTo>
                      <a:pt x="36" y="14"/>
                      <a:pt x="37" y="14"/>
                      <a:pt x="37" y="14"/>
                    </a:cubicBezTo>
                    <a:cubicBezTo>
                      <a:pt x="37" y="14"/>
                      <a:pt x="37" y="13"/>
                      <a:pt x="37" y="13"/>
                    </a:cubicBezTo>
                    <a:cubicBezTo>
                      <a:pt x="35" y="9"/>
                      <a:pt x="35" y="9"/>
                      <a:pt x="35" y="9"/>
                    </a:cubicBezTo>
                    <a:cubicBezTo>
                      <a:pt x="34" y="8"/>
                      <a:pt x="34" y="8"/>
                      <a:pt x="33" y="8"/>
                    </a:cubicBezTo>
                    <a:cubicBezTo>
                      <a:pt x="30" y="10"/>
                      <a:pt x="30" y="10"/>
                      <a:pt x="30" y="10"/>
                    </a:cubicBezTo>
                    <a:cubicBezTo>
                      <a:pt x="29" y="8"/>
                      <a:pt x="29" y="8"/>
                      <a:pt x="29" y="8"/>
                    </a:cubicBezTo>
                    <a:cubicBezTo>
                      <a:pt x="31" y="5"/>
                      <a:pt x="31" y="5"/>
                      <a:pt x="31" y="5"/>
                    </a:cubicBezTo>
                    <a:cubicBezTo>
                      <a:pt x="31" y="5"/>
                      <a:pt x="31" y="4"/>
                      <a:pt x="31" y="4"/>
                    </a:cubicBezTo>
                    <a:cubicBezTo>
                      <a:pt x="31" y="4"/>
                      <a:pt x="30" y="4"/>
                      <a:pt x="30" y="4"/>
                    </a:cubicBezTo>
                    <a:cubicBezTo>
                      <a:pt x="26" y="1"/>
                      <a:pt x="26" y="1"/>
                      <a:pt x="26" y="1"/>
                    </a:cubicBezTo>
                    <a:cubicBezTo>
                      <a:pt x="25" y="1"/>
                      <a:pt x="25" y="1"/>
                      <a:pt x="24" y="2"/>
                    </a:cubicBezTo>
                    <a:cubicBezTo>
                      <a:pt x="22" y="5"/>
                      <a:pt x="22" y="5"/>
                      <a:pt x="22" y="5"/>
                    </a:cubicBezTo>
                    <a:cubicBezTo>
                      <a:pt x="21" y="5"/>
                      <a:pt x="21" y="5"/>
                      <a:pt x="21" y="5"/>
                    </a:cubicBezTo>
                    <a:cubicBezTo>
                      <a:pt x="21" y="1"/>
                      <a:pt x="21" y="1"/>
                      <a:pt x="21" y="1"/>
                    </a:cubicBezTo>
                    <a:cubicBezTo>
                      <a:pt x="20" y="0"/>
                      <a:pt x="20" y="0"/>
                      <a:pt x="19" y="0"/>
                    </a:cubicBezTo>
                    <a:cubicBezTo>
                      <a:pt x="14" y="0"/>
                      <a:pt x="14" y="0"/>
                      <a:pt x="14" y="0"/>
                    </a:cubicBezTo>
                    <a:cubicBezTo>
                      <a:pt x="14" y="0"/>
                      <a:pt x="14" y="0"/>
                      <a:pt x="14" y="1"/>
                    </a:cubicBezTo>
                    <a:cubicBezTo>
                      <a:pt x="14" y="1"/>
                      <a:pt x="14" y="1"/>
                      <a:pt x="14" y="1"/>
                    </a:cubicBezTo>
                    <a:cubicBezTo>
                      <a:pt x="14" y="5"/>
                      <a:pt x="14" y="5"/>
                      <a:pt x="14" y="5"/>
                    </a:cubicBezTo>
                    <a:cubicBezTo>
                      <a:pt x="13" y="6"/>
                      <a:pt x="13" y="6"/>
                      <a:pt x="13" y="6"/>
                    </a:cubicBezTo>
                    <a:cubicBezTo>
                      <a:pt x="10" y="3"/>
                      <a:pt x="10" y="3"/>
                      <a:pt x="10" y="3"/>
                    </a:cubicBezTo>
                    <a:cubicBezTo>
                      <a:pt x="10" y="3"/>
                      <a:pt x="9" y="3"/>
                      <a:pt x="9" y="3"/>
                    </a:cubicBezTo>
                    <a:cubicBezTo>
                      <a:pt x="9" y="3"/>
                      <a:pt x="9" y="3"/>
                      <a:pt x="8" y="3"/>
                    </a:cubicBezTo>
                    <a:cubicBezTo>
                      <a:pt x="5" y="6"/>
                      <a:pt x="5" y="6"/>
                      <a:pt x="5" y="6"/>
                    </a:cubicBezTo>
                    <a:cubicBezTo>
                      <a:pt x="5" y="6"/>
                      <a:pt x="4" y="7"/>
                      <a:pt x="4" y="7"/>
                    </a:cubicBezTo>
                    <a:cubicBezTo>
                      <a:pt x="4" y="7"/>
                      <a:pt x="4" y="8"/>
                      <a:pt x="5" y="8"/>
                    </a:cubicBezTo>
                    <a:cubicBezTo>
                      <a:pt x="7" y="11"/>
                      <a:pt x="7" y="11"/>
                      <a:pt x="7" y="11"/>
                    </a:cubicBezTo>
                    <a:cubicBezTo>
                      <a:pt x="7" y="12"/>
                      <a:pt x="7" y="12"/>
                      <a:pt x="7" y="12"/>
                    </a:cubicBezTo>
                    <a:cubicBezTo>
                      <a:pt x="3" y="11"/>
                      <a:pt x="3" y="11"/>
                      <a:pt x="3" y="11"/>
                    </a:cubicBezTo>
                    <a:cubicBezTo>
                      <a:pt x="2" y="11"/>
                      <a:pt x="2" y="11"/>
                      <a:pt x="1" y="12"/>
                    </a:cubicBezTo>
                    <a:cubicBezTo>
                      <a:pt x="0" y="17"/>
                      <a:pt x="0" y="17"/>
                      <a:pt x="0" y="17"/>
                    </a:cubicBezTo>
                    <a:cubicBezTo>
                      <a:pt x="0" y="17"/>
                      <a:pt x="0" y="17"/>
                      <a:pt x="1" y="18"/>
                    </a:cubicBezTo>
                    <a:cubicBezTo>
                      <a:pt x="1" y="18"/>
                      <a:pt x="1" y="18"/>
                      <a:pt x="1" y="18"/>
                    </a:cubicBezTo>
                    <a:cubicBezTo>
                      <a:pt x="5" y="19"/>
                      <a:pt x="5" y="19"/>
                      <a:pt x="5" y="19"/>
                    </a:cubicBezTo>
                    <a:cubicBezTo>
                      <a:pt x="5" y="20"/>
                      <a:pt x="5" y="20"/>
                      <a:pt x="5" y="20"/>
                    </a:cubicBezTo>
                    <a:cubicBezTo>
                      <a:pt x="2" y="22"/>
                      <a:pt x="2" y="22"/>
                      <a:pt x="2" y="22"/>
                    </a:cubicBezTo>
                    <a:cubicBezTo>
                      <a:pt x="1" y="22"/>
                      <a:pt x="1" y="23"/>
                      <a:pt x="1" y="23"/>
                    </a:cubicBezTo>
                    <a:cubicBezTo>
                      <a:pt x="3" y="28"/>
                      <a:pt x="3" y="28"/>
                      <a:pt x="3" y="28"/>
                    </a:cubicBezTo>
                    <a:cubicBezTo>
                      <a:pt x="3" y="28"/>
                      <a:pt x="3" y="28"/>
                      <a:pt x="4" y="28"/>
                    </a:cubicBezTo>
                    <a:cubicBezTo>
                      <a:pt x="4" y="29"/>
                      <a:pt x="4" y="29"/>
                      <a:pt x="4" y="28"/>
                    </a:cubicBezTo>
                    <a:cubicBezTo>
                      <a:pt x="8" y="27"/>
                      <a:pt x="8" y="27"/>
                      <a:pt x="8" y="27"/>
                    </a:cubicBezTo>
                    <a:cubicBezTo>
                      <a:pt x="9" y="28"/>
                      <a:pt x="9" y="28"/>
                      <a:pt x="9" y="28"/>
                    </a:cubicBezTo>
                    <a:cubicBezTo>
                      <a:pt x="7" y="31"/>
                      <a:pt x="7" y="31"/>
                      <a:pt x="7" y="31"/>
                    </a:cubicBezTo>
                    <a:cubicBezTo>
                      <a:pt x="7" y="32"/>
                      <a:pt x="7" y="32"/>
                      <a:pt x="7" y="32"/>
                    </a:cubicBezTo>
                    <a:cubicBezTo>
                      <a:pt x="7" y="32"/>
                      <a:pt x="7" y="33"/>
                      <a:pt x="7" y="33"/>
                    </a:cubicBezTo>
                    <a:cubicBezTo>
                      <a:pt x="7" y="33"/>
                      <a:pt x="7" y="33"/>
                      <a:pt x="7" y="33"/>
                    </a:cubicBezTo>
                    <a:cubicBezTo>
                      <a:pt x="12" y="35"/>
                      <a:pt x="12" y="35"/>
                      <a:pt x="12" y="35"/>
                    </a:cubicBezTo>
                    <a:cubicBezTo>
                      <a:pt x="12" y="35"/>
                      <a:pt x="12" y="35"/>
                      <a:pt x="13" y="35"/>
                    </a:cubicBezTo>
                    <a:cubicBezTo>
                      <a:pt x="13" y="35"/>
                      <a:pt x="13" y="35"/>
                      <a:pt x="13" y="35"/>
                    </a:cubicBezTo>
                    <a:cubicBezTo>
                      <a:pt x="15" y="31"/>
                      <a:pt x="15" y="31"/>
                      <a:pt x="15" y="31"/>
                    </a:cubicBezTo>
                    <a:cubicBezTo>
                      <a:pt x="17" y="32"/>
                      <a:pt x="17" y="32"/>
                      <a:pt x="17" y="32"/>
                    </a:cubicBezTo>
                    <a:cubicBezTo>
                      <a:pt x="17" y="36"/>
                      <a:pt x="17" y="36"/>
                      <a:pt x="17" y="36"/>
                    </a:cubicBezTo>
                    <a:cubicBezTo>
                      <a:pt x="17" y="36"/>
                      <a:pt x="17" y="36"/>
                      <a:pt x="17" y="37"/>
                    </a:cubicBezTo>
                    <a:cubicBezTo>
                      <a:pt x="18" y="37"/>
                      <a:pt x="18" y="37"/>
                      <a:pt x="18" y="37"/>
                    </a:cubicBezTo>
                    <a:cubicBezTo>
                      <a:pt x="23" y="36"/>
                      <a:pt x="23" y="36"/>
                      <a:pt x="23" y="36"/>
                    </a:cubicBezTo>
                    <a:cubicBezTo>
                      <a:pt x="23" y="36"/>
                      <a:pt x="24" y="36"/>
                      <a:pt x="24" y="36"/>
                    </a:cubicBezTo>
                    <a:cubicBezTo>
                      <a:pt x="24" y="36"/>
                      <a:pt x="24" y="35"/>
                      <a:pt x="24" y="35"/>
                    </a:cubicBezTo>
                    <a:cubicBezTo>
                      <a:pt x="24" y="31"/>
                      <a:pt x="24" y="31"/>
                      <a:pt x="24" y="31"/>
                    </a:cubicBezTo>
                    <a:cubicBezTo>
                      <a:pt x="25" y="31"/>
                      <a:pt x="25" y="31"/>
                      <a:pt x="25" y="31"/>
                    </a:cubicBezTo>
                    <a:cubicBezTo>
                      <a:pt x="28" y="33"/>
                      <a:pt x="28" y="33"/>
                      <a:pt x="28" y="33"/>
                    </a:cubicBezTo>
                    <a:cubicBezTo>
                      <a:pt x="28" y="34"/>
                      <a:pt x="28" y="34"/>
                      <a:pt x="28" y="34"/>
                    </a:cubicBezTo>
                    <a:cubicBezTo>
                      <a:pt x="29" y="34"/>
                      <a:pt x="29" y="34"/>
                      <a:pt x="29" y="34"/>
                    </a:cubicBezTo>
                    <a:cubicBezTo>
                      <a:pt x="33" y="30"/>
                      <a:pt x="33" y="30"/>
                      <a:pt x="33" y="30"/>
                    </a:cubicBezTo>
                    <a:cubicBezTo>
                      <a:pt x="33" y="30"/>
                      <a:pt x="33" y="30"/>
                      <a:pt x="33" y="29"/>
                    </a:cubicBezTo>
                    <a:close/>
                    <a:moveTo>
                      <a:pt x="22" y="22"/>
                    </a:moveTo>
                    <a:cubicBezTo>
                      <a:pt x="20" y="24"/>
                      <a:pt x="17" y="24"/>
                      <a:pt x="15" y="22"/>
                    </a:cubicBezTo>
                    <a:cubicBezTo>
                      <a:pt x="13" y="20"/>
                      <a:pt x="13" y="16"/>
                      <a:pt x="15" y="15"/>
                    </a:cubicBezTo>
                    <a:cubicBezTo>
                      <a:pt x="17" y="13"/>
                      <a:pt x="21" y="13"/>
                      <a:pt x="23" y="15"/>
                    </a:cubicBezTo>
                    <a:cubicBezTo>
                      <a:pt x="24" y="17"/>
                      <a:pt x="24" y="20"/>
                      <a:pt x="22" y="22"/>
                    </a:cubicBezTo>
                    <a:close/>
                  </a:path>
                </a:pathLst>
              </a:custGeom>
              <a:solidFill>
                <a:schemeClr val="bg1">
                  <a:lumMod val="8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4000" dirty="0">
                  <a:solidFill>
                    <a:schemeClr val="bg1"/>
                  </a:solidFill>
                  <a:latin typeface="微软雅黑" pitchFamily="34" charset="-122"/>
                  <a:ea typeface="微软雅黑" pitchFamily="34" charset="-122"/>
                </a:endParaRPr>
              </a:p>
            </p:txBody>
          </p:sp>
        </p:grpSp>
        <p:sp>
          <p:nvSpPr>
            <p:cNvPr id="57" name="Donut 8"/>
            <p:cNvSpPr>
              <a:spLocks noChangeArrowheads="1"/>
            </p:cNvSpPr>
            <p:nvPr/>
          </p:nvSpPr>
          <p:spPr bwMode="auto">
            <a:xfrm>
              <a:off x="2834573" y="2016125"/>
              <a:ext cx="2976562" cy="2976563"/>
            </a:xfrm>
            <a:custGeom>
              <a:avLst/>
              <a:gdLst>
                <a:gd name="T0" fmla="*/ 1097280 w 2194560"/>
                <a:gd name="T1" fmla="*/ 0 h 2194560"/>
                <a:gd name="T2" fmla="*/ 321386 w 2194560"/>
                <a:gd name="T3" fmla="*/ 321386 h 2194560"/>
                <a:gd name="T4" fmla="*/ 0 w 2194560"/>
                <a:gd name="T5" fmla="*/ 1097280 h 2194560"/>
                <a:gd name="T6" fmla="*/ 321386 w 2194560"/>
                <a:gd name="T7" fmla="*/ 1873174 h 2194560"/>
                <a:gd name="T8" fmla="*/ 1097280 w 2194560"/>
                <a:gd name="T9" fmla="*/ 2194560 h 2194560"/>
                <a:gd name="T10" fmla="*/ 1873174 w 2194560"/>
                <a:gd name="T11" fmla="*/ 1873174 h 2194560"/>
                <a:gd name="T12" fmla="*/ 2194560 w 2194560"/>
                <a:gd name="T13" fmla="*/ 1097280 h 2194560"/>
                <a:gd name="T14" fmla="*/ 1873174 w 2194560"/>
                <a:gd name="T15" fmla="*/ 321386 h 2194560"/>
                <a:gd name="T16" fmla="*/ 17694720 60000 65536"/>
                <a:gd name="T17" fmla="*/ 17694720 60000 65536"/>
                <a:gd name="T18" fmla="*/ 11796480 60000 65536"/>
                <a:gd name="T19" fmla="*/ 5898240 60000 65536"/>
                <a:gd name="T20" fmla="*/ 5898240 60000 65536"/>
                <a:gd name="T21" fmla="*/ 5898240 60000 65536"/>
                <a:gd name="T22" fmla="*/ 0 60000 65536"/>
                <a:gd name="T23" fmla="*/ 17694720 60000 65536"/>
                <a:gd name="T24" fmla="*/ 321386 w 2194560"/>
                <a:gd name="T25" fmla="*/ 321386 h 2194560"/>
                <a:gd name="T26" fmla="*/ 1873174 w 2194560"/>
                <a:gd name="T27" fmla="*/ 1873174 h 219456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94560" h="2194560">
                  <a:moveTo>
                    <a:pt x="0" y="1097280"/>
                  </a:moveTo>
                  <a:lnTo>
                    <a:pt x="0" y="1097280"/>
                  </a:lnTo>
                  <a:cubicBezTo>
                    <a:pt x="0" y="491269"/>
                    <a:pt x="491269" y="0"/>
                    <a:pt x="1097280" y="0"/>
                  </a:cubicBezTo>
                  <a:cubicBezTo>
                    <a:pt x="1097280" y="0"/>
                    <a:pt x="1097281" y="1"/>
                    <a:pt x="1097281" y="1"/>
                  </a:cubicBezTo>
                  <a:cubicBezTo>
                    <a:pt x="1703292" y="1"/>
                    <a:pt x="2194561" y="491270"/>
                    <a:pt x="2194561" y="1097281"/>
                  </a:cubicBezTo>
                  <a:cubicBezTo>
                    <a:pt x="2194561" y="1097281"/>
                    <a:pt x="2194560" y="1097282"/>
                    <a:pt x="2194560" y="1097282"/>
                  </a:cubicBezTo>
                  <a:lnTo>
                    <a:pt x="2194561" y="1097283"/>
                  </a:lnTo>
                  <a:cubicBezTo>
                    <a:pt x="2194561" y="1703294"/>
                    <a:pt x="1703292" y="2194563"/>
                    <a:pt x="1097281" y="2194563"/>
                  </a:cubicBezTo>
                  <a:cubicBezTo>
                    <a:pt x="1097280" y="2194562"/>
                    <a:pt x="1097280" y="2194562"/>
                    <a:pt x="1097280" y="2194562"/>
                  </a:cubicBezTo>
                  <a:cubicBezTo>
                    <a:pt x="491269" y="2194562"/>
                    <a:pt x="1" y="1703293"/>
                    <a:pt x="1" y="1097283"/>
                  </a:cubicBezTo>
                  <a:cubicBezTo>
                    <a:pt x="1" y="1097282"/>
                    <a:pt x="1" y="1097282"/>
                    <a:pt x="1" y="1097282"/>
                  </a:cubicBezTo>
                  <a:close/>
                  <a:moveTo>
                    <a:pt x="262974" y="1097280"/>
                  </a:moveTo>
                  <a:lnTo>
                    <a:pt x="262974" y="1097280"/>
                  </a:lnTo>
                  <a:cubicBezTo>
                    <a:pt x="262974" y="1097280"/>
                    <a:pt x="262973" y="1097280"/>
                    <a:pt x="262973" y="1097280"/>
                  </a:cubicBezTo>
                  <a:cubicBezTo>
                    <a:pt x="262973" y="1558055"/>
                    <a:pt x="636504" y="1931586"/>
                    <a:pt x="1097279" y="1931586"/>
                  </a:cubicBezTo>
                  <a:cubicBezTo>
                    <a:pt x="1558053" y="1931586"/>
                    <a:pt x="1931585" y="1558055"/>
                    <a:pt x="1931585" y="1097281"/>
                  </a:cubicBezTo>
                  <a:cubicBezTo>
                    <a:pt x="1931585" y="636506"/>
                    <a:pt x="1558053" y="262975"/>
                    <a:pt x="1097279" y="262975"/>
                  </a:cubicBezTo>
                  <a:lnTo>
                    <a:pt x="1097278" y="262975"/>
                  </a:lnTo>
                  <a:cubicBezTo>
                    <a:pt x="1097278" y="262975"/>
                    <a:pt x="1097278" y="262974"/>
                    <a:pt x="1097278" y="262974"/>
                  </a:cubicBezTo>
                  <a:cubicBezTo>
                    <a:pt x="636503" y="262974"/>
                    <a:pt x="262972" y="636505"/>
                    <a:pt x="262972" y="1097280"/>
                  </a:cubicBezTo>
                  <a:close/>
                </a:path>
              </a:pathLst>
            </a:custGeom>
            <a:solidFill>
              <a:srgbClr val="C0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00" dirty="0">
                <a:solidFill>
                  <a:schemeClr val="bg1"/>
                </a:solidFill>
                <a:latin typeface="微软雅黑" pitchFamily="34" charset="-122"/>
                <a:ea typeface="微软雅黑" pitchFamily="34" charset="-122"/>
              </a:endParaRPr>
            </a:p>
          </p:txBody>
        </p:sp>
      </p:grpSp>
      <p:sp>
        <p:nvSpPr>
          <p:cNvPr id="60" name="Rectangle 39" descr="Bild4"/>
          <p:cNvSpPr>
            <a:spLocks noChangeArrowheads="1"/>
          </p:cNvSpPr>
          <p:nvPr/>
        </p:nvSpPr>
        <p:spPr bwMode="gray">
          <a:xfrm>
            <a:off x="6275938" y="2943967"/>
            <a:ext cx="3870427" cy="3314760"/>
          </a:xfrm>
          <a:prstGeom prst="rect">
            <a:avLst/>
          </a:prstGeom>
          <a:blipFill dpi="0" rotWithShape="1">
            <a:blip r:embed="rId3" cstate="email">
              <a:extLst>
                <a:ext uri="{BEBA8EAE-BF5A-486C-A8C5-ECC9F3942E4B}">
                  <a14:imgProps xmlns:a14="http://schemas.microsoft.com/office/drawing/2010/main">
                    <a14:imgLayer r:embed="rId4">
                      <a14:imgEffect>
                        <a14:colorTemperature colorTemp="11200"/>
                      </a14:imgEffect>
                    </a14:imgLayer>
                  </a14:imgProps>
                </a:ext>
                <a:ext uri="{28A0092B-C50C-407E-A947-70E740481C1C}">
                  <a14:useLocalDpi xmlns:a14="http://schemas.microsoft.com/office/drawing/2010/main"/>
                </a:ext>
              </a:extLst>
            </a:blip>
            <a:srcRect/>
            <a:stretch>
              <a:fillRect/>
            </a:stretch>
          </a:blipFill>
          <a:ln w="12700" algn="ctr">
            <a:solidFill>
              <a:srgbClr val="C00000"/>
            </a:solidFill>
            <a:miter lim="800000"/>
            <a:headEnd/>
            <a:tailEnd/>
          </a:ln>
          <a:effectLst>
            <a:outerShdw blurRad="127000" dist="38100" dir="2700000" algn="tl" rotWithShape="0">
              <a:prstClr val="black">
                <a:alpha val="40000"/>
              </a:prstClr>
            </a:outerShdw>
          </a:effectLst>
        </p:spPr>
        <p:txBody>
          <a:bodyPr lIns="103608" tIns="103608" rIns="138144" bIns="69072"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dirty="0" smtClean="0">
              <a:ln>
                <a:noFill/>
              </a:ln>
              <a:solidFill>
                <a:srgbClr val="000000"/>
              </a:solidFill>
              <a:effectLst/>
              <a:uLnTx/>
              <a:uFillTx/>
              <a:ea typeface="+mn-ea"/>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dirty="0">
              <a:ln>
                <a:noFill/>
              </a:ln>
              <a:solidFill>
                <a:srgbClr val="000000"/>
              </a:solidFill>
              <a:effectLst/>
              <a:uLnTx/>
              <a:uFillTx/>
              <a:ea typeface="+mn-ea"/>
            </a:endParaRPr>
          </a:p>
        </p:txBody>
      </p:sp>
      <p:sp>
        <p:nvSpPr>
          <p:cNvPr id="61" name="Rektangel 76"/>
          <p:cNvSpPr>
            <a:spLocks noChangeArrowheads="1"/>
          </p:cNvSpPr>
          <p:nvPr/>
        </p:nvSpPr>
        <p:spPr bwMode="auto">
          <a:xfrm>
            <a:off x="1942817" y="4116794"/>
            <a:ext cx="1749030" cy="975053"/>
          </a:xfrm>
          <a:prstGeom prst="rect">
            <a:avLst/>
          </a:prstGeom>
          <a:noFill/>
          <a:ln w="9525">
            <a:noFill/>
            <a:miter lim="800000"/>
            <a:headEnd/>
            <a:tailEnd/>
          </a:ln>
        </p:spPr>
        <p:txBody>
          <a:bodyPr lIns="87722" tIns="43861" rIns="87722" bIns="43861">
            <a:spAutoFit/>
          </a:bodyPr>
          <a:lstStyle/>
          <a:p>
            <a:pPr algn="ctr"/>
            <a:r>
              <a:rPr lang="zh-CN" altLang="en-US" sz="1900" b="1" dirty="0">
                <a:latin typeface="微软雅黑" pitchFamily="34" charset="-122"/>
                <a:ea typeface="微软雅黑" pitchFamily="34" charset="-122"/>
              </a:rPr>
              <a:t>您的文本</a:t>
            </a:r>
            <a:endParaRPr lang="en-US" altLang="zh-CN" sz="1900" b="1" dirty="0">
              <a:latin typeface="微软雅黑" pitchFamily="34" charset="-122"/>
              <a:ea typeface="微软雅黑" pitchFamily="34" charset="-122"/>
            </a:endParaRPr>
          </a:p>
          <a:p>
            <a:pPr algn="ctr"/>
            <a:r>
              <a:rPr lang="zh-CN" altLang="en-US" sz="1900" b="1" dirty="0">
                <a:latin typeface="微软雅黑" pitchFamily="34" charset="-122"/>
                <a:ea typeface="微软雅黑" pitchFamily="34" charset="-122"/>
              </a:rPr>
              <a:t>这里输入您的文本内容</a:t>
            </a:r>
            <a:endParaRPr lang="da-DK" sz="1900" b="1" dirty="0">
              <a:latin typeface="微软雅黑" pitchFamily="34" charset="-122"/>
              <a:ea typeface="微软雅黑" pitchFamily="34" charset="-122"/>
            </a:endParaRPr>
          </a:p>
        </p:txBody>
      </p:sp>
    </p:spTree>
    <p:extLst>
      <p:ext uri="{BB962C8B-B14F-4D97-AF65-F5344CB8AC3E}">
        <p14:creationId xmlns:p14="http://schemas.microsoft.com/office/powerpoint/2010/main" val="3382145496"/>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52000">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14:bounceEnd="52000">
                                          <p:cBhvr additive="base">
                                            <p:cTn id="7" dur="500" fill="hold"/>
                                            <p:tgtEl>
                                              <p:spTgt spid="25"/>
                                            </p:tgtEl>
                                            <p:attrNameLst>
                                              <p:attrName>ppt_x</p:attrName>
                                            </p:attrNameLst>
                                          </p:cBhvr>
                                          <p:tavLst>
                                            <p:tav tm="0">
                                              <p:val>
                                                <p:strVal val="0-#ppt_w/2"/>
                                              </p:val>
                                            </p:tav>
                                            <p:tav tm="100000">
                                              <p:val>
                                                <p:strVal val="#ppt_x"/>
                                              </p:val>
                                            </p:tav>
                                          </p:tavLst>
                                        </p:anim>
                                        <p:anim calcmode="lin" valueType="num" p14:bounceEnd="52000">
                                          <p:cBhvr additive="base">
                                            <p:cTn id="8" dur="500" fill="hold"/>
                                            <p:tgtEl>
                                              <p:spTgt spid="2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3" presetClass="entr" presetSubtype="0" fill="hold" nodeType="afterEffect">
                                      <p:stCondLst>
                                        <p:cond delay="0"/>
                                      </p:stCondLst>
                                      <p:childTnLst>
                                        <p:set>
                                          <p:cBhvr>
                                            <p:cTn id="11" dur="1" fill="hold">
                                              <p:stCondLst>
                                                <p:cond delay="0"/>
                                              </p:stCondLst>
                                            </p:cTn>
                                            <p:tgtEl>
                                              <p:spTgt spid="55"/>
                                            </p:tgtEl>
                                            <p:attrNameLst>
                                              <p:attrName>style.visibility</p:attrName>
                                            </p:attrNameLst>
                                          </p:cBhvr>
                                          <p:to>
                                            <p:strVal val="visible"/>
                                          </p:to>
                                        </p:set>
                                        <p:animEffect transition="in" filter="fade">
                                          <p:cBhvr>
                                            <p:cTn id="12" dur="100"/>
                                            <p:tgtEl>
                                              <p:spTgt spid="55"/>
                                            </p:tgtEl>
                                          </p:cBhvr>
                                        </p:animEffect>
                                        <p:anim calcmode="lin" valueType="num">
                                          <p:cBhvr>
                                            <p:cTn id="13" dur="400" fill="hold"/>
                                            <p:tgtEl>
                                              <p:spTgt spid="55"/>
                                            </p:tgtEl>
                                            <p:attrNameLst>
                                              <p:attrName>ppt_x</p:attrName>
                                            </p:attrNameLst>
                                          </p:cBhvr>
                                          <p:tavLst>
                                            <p:tav tm="0">
                                              <p:val>
                                                <p:strVal val="#ppt_x"/>
                                              </p:val>
                                            </p:tav>
                                            <p:tav tm="100000">
                                              <p:val>
                                                <p:strVal val="#ppt_x"/>
                                              </p:val>
                                            </p:tav>
                                          </p:tavLst>
                                        </p:anim>
                                        <p:anim calcmode="lin" valueType="num">
                                          <p:cBhvr>
                                            <p:cTn id="14" dur="400" fill="hold"/>
                                            <p:tgtEl>
                                              <p:spTgt spid="55"/>
                                            </p:tgtEl>
                                            <p:attrNameLst>
                                              <p:attrName>ppt_y</p:attrName>
                                            </p:attrNameLst>
                                          </p:cBhvr>
                                          <p:tavLst>
                                            <p:tav tm="0">
                                              <p:val>
                                                <p:strVal val="#ppt_y+0.31"/>
                                              </p:val>
                                            </p:tav>
                                            <p:tav tm="100000">
                                              <p:val>
                                                <p:strVal val="#ppt_y+0.31"/>
                                              </p:val>
                                            </p:tav>
                                          </p:tavLst>
                                        </p:anim>
                                        <p:anim calcmode="lin" valueType="num">
                                          <p:cBhvr>
                                            <p:cTn id="15" dur="600" decel="50000" fill="hold">
                                              <p:stCondLst>
                                                <p:cond delay="400"/>
                                              </p:stCondLst>
                                            </p:cTn>
                                            <p:tgtEl>
                                              <p:spTgt spid="55"/>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6" dur="600" decel="50000" fill="hold">
                                              <p:stCondLst>
                                                <p:cond delay="400"/>
                                              </p:stCondLst>
                                            </p:cTn>
                                            <p:tgtEl>
                                              <p:spTgt spid="55"/>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par>
                              <p:cTn id="17" fill="hold">
                                <p:stCondLst>
                                  <p:cond delay="1500"/>
                                </p:stCondLst>
                                <p:childTnLst>
                                  <p:par>
                                    <p:cTn id="18" presetID="15" presetClass="entr" presetSubtype="0" fill="hold" nodeType="afterEffect">
                                      <p:stCondLst>
                                        <p:cond delay="0"/>
                                      </p:stCondLst>
                                      <p:childTnLst>
                                        <p:set>
                                          <p:cBhvr>
                                            <p:cTn id="19" dur="1" fill="hold">
                                              <p:stCondLst>
                                                <p:cond delay="0"/>
                                              </p:stCondLst>
                                            </p:cTn>
                                            <p:tgtEl>
                                              <p:spTgt spid="35"/>
                                            </p:tgtEl>
                                            <p:attrNameLst>
                                              <p:attrName>style.visibility</p:attrName>
                                            </p:attrNameLst>
                                          </p:cBhvr>
                                          <p:to>
                                            <p:strVal val="visible"/>
                                          </p:to>
                                        </p:set>
                                        <p:anim calcmode="lin" valueType="num">
                                          <p:cBhvr>
                                            <p:cTn id="20" dur="1000" fill="hold"/>
                                            <p:tgtEl>
                                              <p:spTgt spid="35"/>
                                            </p:tgtEl>
                                            <p:attrNameLst>
                                              <p:attrName>ppt_w</p:attrName>
                                            </p:attrNameLst>
                                          </p:cBhvr>
                                          <p:tavLst>
                                            <p:tav tm="0">
                                              <p:val>
                                                <p:fltVal val="0"/>
                                              </p:val>
                                            </p:tav>
                                            <p:tav tm="100000">
                                              <p:val>
                                                <p:strVal val="#ppt_w"/>
                                              </p:val>
                                            </p:tav>
                                          </p:tavLst>
                                        </p:anim>
                                        <p:anim calcmode="lin" valueType="num">
                                          <p:cBhvr>
                                            <p:cTn id="21" dur="1000" fill="hold"/>
                                            <p:tgtEl>
                                              <p:spTgt spid="35"/>
                                            </p:tgtEl>
                                            <p:attrNameLst>
                                              <p:attrName>ppt_h</p:attrName>
                                            </p:attrNameLst>
                                          </p:cBhvr>
                                          <p:tavLst>
                                            <p:tav tm="0">
                                              <p:val>
                                                <p:fltVal val="0"/>
                                              </p:val>
                                            </p:tav>
                                            <p:tav tm="100000">
                                              <p:val>
                                                <p:strVal val="#ppt_h"/>
                                              </p:val>
                                            </p:tav>
                                          </p:tavLst>
                                        </p:anim>
                                        <p:anim calcmode="lin" valueType="num">
                                          <p:cBhvr>
                                            <p:cTn id="22" dur="1000" fill="hold"/>
                                            <p:tgtEl>
                                              <p:spTgt spid="35"/>
                                            </p:tgtEl>
                                            <p:attrNameLst>
                                              <p:attrName>ppt_x</p:attrName>
                                            </p:attrNameLst>
                                          </p:cBhvr>
                                          <p:tavLst>
                                            <p:tav tm="0" fmla="#ppt_x+(cos(-2*pi*(1-$))*-#ppt_x-sin(-2*pi*(1-$))*(1-#ppt_y))*(1-$)">
                                              <p:val>
                                                <p:fltVal val="0"/>
                                              </p:val>
                                            </p:tav>
                                            <p:tav tm="100000">
                                              <p:val>
                                                <p:fltVal val="1"/>
                                              </p:val>
                                            </p:tav>
                                          </p:tavLst>
                                        </p:anim>
                                        <p:anim calcmode="lin" valueType="num">
                                          <p:cBhvr>
                                            <p:cTn id="23" dur="1000" fill="hold"/>
                                            <p:tgtEl>
                                              <p:spTgt spid="35"/>
                                            </p:tgtEl>
                                            <p:attrNameLst>
                                              <p:attrName>ppt_y</p:attrName>
                                            </p:attrNameLst>
                                          </p:cBhvr>
                                          <p:tavLst>
                                            <p:tav tm="0" fmla="#ppt_y+(sin(-2*pi*(1-$))*-#ppt_x+cos(-2*pi*(1-$))*(1-#ppt_y))*(1-$)">
                                              <p:val>
                                                <p:fltVal val="0"/>
                                              </p:val>
                                            </p:tav>
                                            <p:tav tm="100000">
                                              <p:val>
                                                <p:fltVal val="1"/>
                                              </p:val>
                                            </p:tav>
                                          </p:tavLst>
                                        </p:anim>
                                      </p:childTnLst>
                                    </p:cTn>
                                  </p:par>
                                  <p:par>
                                    <p:cTn id="24" presetID="15" presetClass="entr" presetSubtype="0" fill="hold" nodeType="withEffect">
                                      <p:stCondLst>
                                        <p:cond delay="200"/>
                                      </p:stCondLst>
                                      <p:childTnLst>
                                        <p:set>
                                          <p:cBhvr>
                                            <p:cTn id="25" dur="1" fill="hold">
                                              <p:stCondLst>
                                                <p:cond delay="0"/>
                                              </p:stCondLst>
                                            </p:cTn>
                                            <p:tgtEl>
                                              <p:spTgt spid="46"/>
                                            </p:tgtEl>
                                            <p:attrNameLst>
                                              <p:attrName>style.visibility</p:attrName>
                                            </p:attrNameLst>
                                          </p:cBhvr>
                                          <p:to>
                                            <p:strVal val="visible"/>
                                          </p:to>
                                        </p:set>
                                        <p:anim calcmode="lin" valueType="num">
                                          <p:cBhvr>
                                            <p:cTn id="26" dur="1000" fill="hold"/>
                                            <p:tgtEl>
                                              <p:spTgt spid="46"/>
                                            </p:tgtEl>
                                            <p:attrNameLst>
                                              <p:attrName>ppt_w</p:attrName>
                                            </p:attrNameLst>
                                          </p:cBhvr>
                                          <p:tavLst>
                                            <p:tav tm="0">
                                              <p:val>
                                                <p:fltVal val="0"/>
                                              </p:val>
                                            </p:tav>
                                            <p:tav tm="100000">
                                              <p:val>
                                                <p:strVal val="#ppt_w"/>
                                              </p:val>
                                            </p:tav>
                                          </p:tavLst>
                                        </p:anim>
                                        <p:anim calcmode="lin" valueType="num">
                                          <p:cBhvr>
                                            <p:cTn id="27" dur="1000" fill="hold"/>
                                            <p:tgtEl>
                                              <p:spTgt spid="46"/>
                                            </p:tgtEl>
                                            <p:attrNameLst>
                                              <p:attrName>ppt_h</p:attrName>
                                            </p:attrNameLst>
                                          </p:cBhvr>
                                          <p:tavLst>
                                            <p:tav tm="0">
                                              <p:val>
                                                <p:fltVal val="0"/>
                                              </p:val>
                                            </p:tav>
                                            <p:tav tm="100000">
                                              <p:val>
                                                <p:strVal val="#ppt_h"/>
                                              </p:val>
                                            </p:tav>
                                          </p:tavLst>
                                        </p:anim>
                                        <p:anim calcmode="lin" valueType="num">
                                          <p:cBhvr>
                                            <p:cTn id="28" dur="1000" fill="hold"/>
                                            <p:tgtEl>
                                              <p:spTgt spid="46"/>
                                            </p:tgtEl>
                                            <p:attrNameLst>
                                              <p:attrName>ppt_x</p:attrName>
                                            </p:attrNameLst>
                                          </p:cBhvr>
                                          <p:tavLst>
                                            <p:tav tm="0" fmla="#ppt_x+(cos(-2*pi*(1-$))*-#ppt_x-sin(-2*pi*(1-$))*(1-#ppt_y))*(1-$)">
                                              <p:val>
                                                <p:fltVal val="0"/>
                                              </p:val>
                                            </p:tav>
                                            <p:tav tm="100000">
                                              <p:val>
                                                <p:fltVal val="1"/>
                                              </p:val>
                                            </p:tav>
                                          </p:tavLst>
                                        </p:anim>
                                        <p:anim calcmode="lin" valueType="num">
                                          <p:cBhvr>
                                            <p:cTn id="29" dur="1000" fill="hold"/>
                                            <p:tgtEl>
                                              <p:spTgt spid="46"/>
                                            </p:tgtEl>
                                            <p:attrNameLst>
                                              <p:attrName>ppt_y</p:attrName>
                                            </p:attrNameLst>
                                          </p:cBhvr>
                                          <p:tavLst>
                                            <p:tav tm="0" fmla="#ppt_y+(sin(-2*pi*(1-$))*-#ppt_x+cos(-2*pi*(1-$))*(1-#ppt_y))*(1-$)">
                                              <p:val>
                                                <p:fltVal val="0"/>
                                              </p:val>
                                            </p:tav>
                                            <p:tav tm="100000">
                                              <p:val>
                                                <p:fltVal val="1"/>
                                              </p:val>
                                            </p:tav>
                                          </p:tavLst>
                                        </p:anim>
                                      </p:childTnLst>
                                    </p:cTn>
                                  </p:par>
                                  <p:par>
                                    <p:cTn id="30" presetID="15" presetClass="entr" presetSubtype="0" fill="hold" nodeType="withEffect">
                                      <p:stCondLst>
                                        <p:cond delay="400"/>
                                      </p:stCondLst>
                                      <p:childTnLst>
                                        <p:set>
                                          <p:cBhvr>
                                            <p:cTn id="31" dur="1" fill="hold">
                                              <p:stCondLst>
                                                <p:cond delay="0"/>
                                              </p:stCondLst>
                                            </p:cTn>
                                            <p:tgtEl>
                                              <p:spTgt spid="49"/>
                                            </p:tgtEl>
                                            <p:attrNameLst>
                                              <p:attrName>style.visibility</p:attrName>
                                            </p:attrNameLst>
                                          </p:cBhvr>
                                          <p:to>
                                            <p:strVal val="visible"/>
                                          </p:to>
                                        </p:set>
                                        <p:anim calcmode="lin" valueType="num">
                                          <p:cBhvr>
                                            <p:cTn id="32" dur="1000" fill="hold"/>
                                            <p:tgtEl>
                                              <p:spTgt spid="49"/>
                                            </p:tgtEl>
                                            <p:attrNameLst>
                                              <p:attrName>ppt_w</p:attrName>
                                            </p:attrNameLst>
                                          </p:cBhvr>
                                          <p:tavLst>
                                            <p:tav tm="0">
                                              <p:val>
                                                <p:fltVal val="0"/>
                                              </p:val>
                                            </p:tav>
                                            <p:tav tm="100000">
                                              <p:val>
                                                <p:strVal val="#ppt_w"/>
                                              </p:val>
                                            </p:tav>
                                          </p:tavLst>
                                        </p:anim>
                                        <p:anim calcmode="lin" valueType="num">
                                          <p:cBhvr>
                                            <p:cTn id="33" dur="1000" fill="hold"/>
                                            <p:tgtEl>
                                              <p:spTgt spid="49"/>
                                            </p:tgtEl>
                                            <p:attrNameLst>
                                              <p:attrName>ppt_h</p:attrName>
                                            </p:attrNameLst>
                                          </p:cBhvr>
                                          <p:tavLst>
                                            <p:tav tm="0">
                                              <p:val>
                                                <p:fltVal val="0"/>
                                              </p:val>
                                            </p:tav>
                                            <p:tav tm="100000">
                                              <p:val>
                                                <p:strVal val="#ppt_h"/>
                                              </p:val>
                                            </p:tav>
                                          </p:tavLst>
                                        </p:anim>
                                        <p:anim calcmode="lin" valueType="num">
                                          <p:cBhvr>
                                            <p:cTn id="34" dur="1000" fill="hold"/>
                                            <p:tgtEl>
                                              <p:spTgt spid="49"/>
                                            </p:tgtEl>
                                            <p:attrNameLst>
                                              <p:attrName>ppt_x</p:attrName>
                                            </p:attrNameLst>
                                          </p:cBhvr>
                                          <p:tavLst>
                                            <p:tav tm="0" fmla="#ppt_x+(cos(-2*pi*(1-$))*-#ppt_x-sin(-2*pi*(1-$))*(1-#ppt_y))*(1-$)">
                                              <p:val>
                                                <p:fltVal val="0"/>
                                              </p:val>
                                            </p:tav>
                                            <p:tav tm="100000">
                                              <p:val>
                                                <p:fltVal val="1"/>
                                              </p:val>
                                            </p:tav>
                                          </p:tavLst>
                                        </p:anim>
                                        <p:anim calcmode="lin" valueType="num">
                                          <p:cBhvr>
                                            <p:cTn id="35" dur="1000" fill="hold"/>
                                            <p:tgtEl>
                                              <p:spTgt spid="49"/>
                                            </p:tgtEl>
                                            <p:attrNameLst>
                                              <p:attrName>ppt_y</p:attrName>
                                            </p:attrNameLst>
                                          </p:cBhvr>
                                          <p:tavLst>
                                            <p:tav tm="0" fmla="#ppt_y+(sin(-2*pi*(1-$))*-#ppt_x+cos(-2*pi*(1-$))*(1-#ppt_y))*(1-$)">
                                              <p:val>
                                                <p:fltVal val="0"/>
                                              </p:val>
                                            </p:tav>
                                            <p:tav tm="100000">
                                              <p:val>
                                                <p:fltVal val="1"/>
                                              </p:val>
                                            </p:tav>
                                          </p:tavLst>
                                        </p:anim>
                                      </p:childTnLst>
                                    </p:cTn>
                                  </p:par>
                                  <p:par>
                                    <p:cTn id="36" presetID="15" presetClass="entr" presetSubtype="0" fill="hold" nodeType="withEffect">
                                      <p:stCondLst>
                                        <p:cond delay="0"/>
                                      </p:stCondLst>
                                      <p:childTnLst>
                                        <p:set>
                                          <p:cBhvr>
                                            <p:cTn id="37" dur="1" fill="hold">
                                              <p:stCondLst>
                                                <p:cond delay="0"/>
                                              </p:stCondLst>
                                            </p:cTn>
                                            <p:tgtEl>
                                              <p:spTgt spid="52"/>
                                            </p:tgtEl>
                                            <p:attrNameLst>
                                              <p:attrName>style.visibility</p:attrName>
                                            </p:attrNameLst>
                                          </p:cBhvr>
                                          <p:to>
                                            <p:strVal val="visible"/>
                                          </p:to>
                                        </p:set>
                                        <p:anim calcmode="lin" valueType="num">
                                          <p:cBhvr>
                                            <p:cTn id="38" dur="1000" fill="hold"/>
                                            <p:tgtEl>
                                              <p:spTgt spid="52"/>
                                            </p:tgtEl>
                                            <p:attrNameLst>
                                              <p:attrName>ppt_w</p:attrName>
                                            </p:attrNameLst>
                                          </p:cBhvr>
                                          <p:tavLst>
                                            <p:tav tm="0">
                                              <p:val>
                                                <p:fltVal val="0"/>
                                              </p:val>
                                            </p:tav>
                                            <p:tav tm="100000">
                                              <p:val>
                                                <p:strVal val="#ppt_w"/>
                                              </p:val>
                                            </p:tav>
                                          </p:tavLst>
                                        </p:anim>
                                        <p:anim calcmode="lin" valueType="num">
                                          <p:cBhvr>
                                            <p:cTn id="39" dur="1000" fill="hold"/>
                                            <p:tgtEl>
                                              <p:spTgt spid="52"/>
                                            </p:tgtEl>
                                            <p:attrNameLst>
                                              <p:attrName>ppt_h</p:attrName>
                                            </p:attrNameLst>
                                          </p:cBhvr>
                                          <p:tavLst>
                                            <p:tav tm="0">
                                              <p:val>
                                                <p:fltVal val="0"/>
                                              </p:val>
                                            </p:tav>
                                            <p:tav tm="100000">
                                              <p:val>
                                                <p:strVal val="#ppt_h"/>
                                              </p:val>
                                            </p:tav>
                                          </p:tavLst>
                                        </p:anim>
                                        <p:anim calcmode="lin" valueType="num">
                                          <p:cBhvr>
                                            <p:cTn id="40" dur="1000" fill="hold"/>
                                            <p:tgtEl>
                                              <p:spTgt spid="52"/>
                                            </p:tgtEl>
                                            <p:attrNameLst>
                                              <p:attrName>ppt_x</p:attrName>
                                            </p:attrNameLst>
                                          </p:cBhvr>
                                          <p:tavLst>
                                            <p:tav tm="0" fmla="#ppt_x+(cos(-2*pi*(1-$))*-#ppt_x-sin(-2*pi*(1-$))*(1-#ppt_y))*(1-$)">
                                              <p:val>
                                                <p:fltVal val="0"/>
                                              </p:val>
                                            </p:tav>
                                            <p:tav tm="100000">
                                              <p:val>
                                                <p:fltVal val="1"/>
                                              </p:val>
                                            </p:tav>
                                          </p:tavLst>
                                        </p:anim>
                                        <p:anim calcmode="lin" valueType="num">
                                          <p:cBhvr>
                                            <p:cTn id="41" dur="1000" fill="hold"/>
                                            <p:tgtEl>
                                              <p:spTgt spid="52"/>
                                            </p:tgtEl>
                                            <p:attrNameLst>
                                              <p:attrName>ppt_y</p:attrName>
                                            </p:attrNameLst>
                                          </p:cBhvr>
                                          <p:tavLst>
                                            <p:tav tm="0" fmla="#ppt_y+(sin(-2*pi*(1-$))*-#ppt_x+cos(-2*pi*(1-$))*(1-#ppt_y))*(1-$)">
                                              <p:val>
                                                <p:fltVal val="0"/>
                                              </p:val>
                                            </p:tav>
                                            <p:tav tm="100000">
                                              <p:val>
                                                <p:fltVal val="1"/>
                                              </p:val>
                                            </p:tav>
                                          </p:tavLst>
                                        </p:anim>
                                      </p:childTnLst>
                                    </p:cTn>
                                  </p:par>
                                  <p:par>
                                    <p:cTn id="42" presetID="15" presetClass="entr" presetSubtype="0" fill="hold" nodeType="withEffect">
                                      <p:stCondLst>
                                        <p:cond delay="600"/>
                                      </p:stCondLst>
                                      <p:childTnLst>
                                        <p:set>
                                          <p:cBhvr>
                                            <p:cTn id="43" dur="1" fill="hold">
                                              <p:stCondLst>
                                                <p:cond delay="0"/>
                                              </p:stCondLst>
                                            </p:cTn>
                                            <p:tgtEl>
                                              <p:spTgt spid="40"/>
                                            </p:tgtEl>
                                            <p:attrNameLst>
                                              <p:attrName>style.visibility</p:attrName>
                                            </p:attrNameLst>
                                          </p:cBhvr>
                                          <p:to>
                                            <p:strVal val="visible"/>
                                          </p:to>
                                        </p:set>
                                        <p:anim calcmode="lin" valueType="num">
                                          <p:cBhvr>
                                            <p:cTn id="44" dur="1000" fill="hold"/>
                                            <p:tgtEl>
                                              <p:spTgt spid="40"/>
                                            </p:tgtEl>
                                            <p:attrNameLst>
                                              <p:attrName>ppt_w</p:attrName>
                                            </p:attrNameLst>
                                          </p:cBhvr>
                                          <p:tavLst>
                                            <p:tav tm="0">
                                              <p:val>
                                                <p:fltVal val="0"/>
                                              </p:val>
                                            </p:tav>
                                            <p:tav tm="100000">
                                              <p:val>
                                                <p:strVal val="#ppt_w"/>
                                              </p:val>
                                            </p:tav>
                                          </p:tavLst>
                                        </p:anim>
                                        <p:anim calcmode="lin" valueType="num">
                                          <p:cBhvr>
                                            <p:cTn id="45" dur="1000" fill="hold"/>
                                            <p:tgtEl>
                                              <p:spTgt spid="40"/>
                                            </p:tgtEl>
                                            <p:attrNameLst>
                                              <p:attrName>ppt_h</p:attrName>
                                            </p:attrNameLst>
                                          </p:cBhvr>
                                          <p:tavLst>
                                            <p:tav tm="0">
                                              <p:val>
                                                <p:fltVal val="0"/>
                                              </p:val>
                                            </p:tav>
                                            <p:tav tm="100000">
                                              <p:val>
                                                <p:strVal val="#ppt_h"/>
                                              </p:val>
                                            </p:tav>
                                          </p:tavLst>
                                        </p:anim>
                                        <p:anim calcmode="lin" valueType="num">
                                          <p:cBhvr>
                                            <p:cTn id="46" dur="1000" fill="hold"/>
                                            <p:tgtEl>
                                              <p:spTgt spid="40"/>
                                            </p:tgtEl>
                                            <p:attrNameLst>
                                              <p:attrName>ppt_x</p:attrName>
                                            </p:attrNameLst>
                                          </p:cBhvr>
                                          <p:tavLst>
                                            <p:tav tm="0" fmla="#ppt_x+(cos(-2*pi*(1-$))*-#ppt_x-sin(-2*pi*(1-$))*(1-#ppt_y))*(1-$)">
                                              <p:val>
                                                <p:fltVal val="0"/>
                                              </p:val>
                                            </p:tav>
                                            <p:tav tm="100000">
                                              <p:val>
                                                <p:fltVal val="1"/>
                                              </p:val>
                                            </p:tav>
                                          </p:tavLst>
                                        </p:anim>
                                        <p:anim calcmode="lin" valueType="num">
                                          <p:cBhvr>
                                            <p:cTn id="47" dur="1000" fill="hold"/>
                                            <p:tgtEl>
                                              <p:spTgt spid="40"/>
                                            </p:tgtEl>
                                            <p:attrNameLst>
                                              <p:attrName>ppt_y</p:attrName>
                                            </p:attrNameLst>
                                          </p:cBhvr>
                                          <p:tavLst>
                                            <p:tav tm="0" fmla="#ppt_y+(sin(-2*pi*(1-$))*-#ppt_x+cos(-2*pi*(1-$))*(1-#ppt_y))*(1-$)">
                                              <p:val>
                                                <p:fltVal val="0"/>
                                              </p:val>
                                            </p:tav>
                                            <p:tav tm="100000">
                                              <p:val>
                                                <p:fltVal val="1"/>
                                              </p:val>
                                            </p:tav>
                                          </p:tavLst>
                                        </p:anim>
                                      </p:childTnLst>
                                    </p:cTn>
                                  </p:par>
                                </p:childTnLst>
                              </p:cTn>
                            </p:par>
                            <p:par>
                              <p:cTn id="48" fill="hold">
                                <p:stCondLst>
                                  <p:cond delay="3100"/>
                                </p:stCondLst>
                                <p:childTnLst>
                                  <p:par>
                                    <p:cTn id="49" presetID="41" presetClass="entr" presetSubtype="0" fill="hold" grpId="0" nodeType="afterEffect">
                                      <p:stCondLst>
                                        <p:cond delay="0"/>
                                      </p:stCondLst>
                                      <p:iterate type="lt">
                                        <p:tmPct val="10000"/>
                                      </p:iterate>
                                      <p:childTnLst>
                                        <p:set>
                                          <p:cBhvr>
                                            <p:cTn id="50" dur="1" fill="hold">
                                              <p:stCondLst>
                                                <p:cond delay="0"/>
                                              </p:stCondLst>
                                            </p:cTn>
                                            <p:tgtEl>
                                              <p:spTgt spid="61"/>
                                            </p:tgtEl>
                                            <p:attrNameLst>
                                              <p:attrName>style.visibility</p:attrName>
                                            </p:attrNameLst>
                                          </p:cBhvr>
                                          <p:to>
                                            <p:strVal val="visible"/>
                                          </p:to>
                                        </p:set>
                                        <p:anim calcmode="lin" valueType="num">
                                          <p:cBhvr>
                                            <p:cTn id="51" dur="500" fill="hold"/>
                                            <p:tgtEl>
                                              <p:spTgt spid="61"/>
                                            </p:tgtEl>
                                            <p:attrNameLst>
                                              <p:attrName>ppt_x</p:attrName>
                                            </p:attrNameLst>
                                          </p:cBhvr>
                                          <p:tavLst>
                                            <p:tav tm="0">
                                              <p:val>
                                                <p:strVal val="#ppt_x"/>
                                              </p:val>
                                            </p:tav>
                                            <p:tav tm="50000">
                                              <p:val>
                                                <p:strVal val="#ppt_x+.1"/>
                                              </p:val>
                                            </p:tav>
                                            <p:tav tm="100000">
                                              <p:val>
                                                <p:strVal val="#ppt_x"/>
                                              </p:val>
                                            </p:tav>
                                          </p:tavLst>
                                        </p:anim>
                                        <p:anim calcmode="lin" valueType="num">
                                          <p:cBhvr>
                                            <p:cTn id="52" dur="500" fill="hold"/>
                                            <p:tgtEl>
                                              <p:spTgt spid="61"/>
                                            </p:tgtEl>
                                            <p:attrNameLst>
                                              <p:attrName>ppt_y</p:attrName>
                                            </p:attrNameLst>
                                          </p:cBhvr>
                                          <p:tavLst>
                                            <p:tav tm="0">
                                              <p:val>
                                                <p:strVal val="#ppt_y"/>
                                              </p:val>
                                            </p:tav>
                                            <p:tav tm="100000">
                                              <p:val>
                                                <p:strVal val="#ppt_y"/>
                                              </p:val>
                                            </p:tav>
                                          </p:tavLst>
                                        </p:anim>
                                        <p:anim calcmode="lin" valueType="num">
                                          <p:cBhvr>
                                            <p:cTn id="53" dur="500" fill="hold"/>
                                            <p:tgtEl>
                                              <p:spTgt spid="61"/>
                                            </p:tgtEl>
                                            <p:attrNameLst>
                                              <p:attrName>ppt_h</p:attrName>
                                            </p:attrNameLst>
                                          </p:cBhvr>
                                          <p:tavLst>
                                            <p:tav tm="0">
                                              <p:val>
                                                <p:strVal val="#ppt_h/10"/>
                                              </p:val>
                                            </p:tav>
                                            <p:tav tm="50000">
                                              <p:val>
                                                <p:strVal val="#ppt_h+.01"/>
                                              </p:val>
                                            </p:tav>
                                            <p:tav tm="100000">
                                              <p:val>
                                                <p:strVal val="#ppt_h"/>
                                              </p:val>
                                            </p:tav>
                                          </p:tavLst>
                                        </p:anim>
                                        <p:anim calcmode="lin" valueType="num">
                                          <p:cBhvr>
                                            <p:cTn id="54" dur="500" fill="hold"/>
                                            <p:tgtEl>
                                              <p:spTgt spid="61"/>
                                            </p:tgtEl>
                                            <p:attrNameLst>
                                              <p:attrName>ppt_w</p:attrName>
                                            </p:attrNameLst>
                                          </p:cBhvr>
                                          <p:tavLst>
                                            <p:tav tm="0">
                                              <p:val>
                                                <p:strVal val="#ppt_w/10"/>
                                              </p:val>
                                            </p:tav>
                                            <p:tav tm="50000">
                                              <p:val>
                                                <p:strVal val="#ppt_w+.01"/>
                                              </p:val>
                                            </p:tav>
                                            <p:tav tm="100000">
                                              <p:val>
                                                <p:strVal val="#ppt_w"/>
                                              </p:val>
                                            </p:tav>
                                          </p:tavLst>
                                        </p:anim>
                                        <p:animEffect transition="in" filter="fade">
                                          <p:cBhvr>
                                            <p:cTn id="55" dur="500" tmFilter="0,0; .5, 1; 1, 1"/>
                                            <p:tgtEl>
                                              <p:spTgt spid="61"/>
                                            </p:tgtEl>
                                          </p:cBhvr>
                                        </p:animEffect>
                                      </p:childTnLst>
                                    </p:cTn>
                                  </p:par>
                                </p:childTnLst>
                              </p:cTn>
                            </p:par>
                            <p:par>
                              <p:cTn id="56" fill="hold">
                                <p:stCondLst>
                                  <p:cond delay="4250"/>
                                </p:stCondLst>
                                <p:childTnLst>
                                  <p:par>
                                    <p:cTn id="57" presetID="38" presetClass="entr" presetSubtype="0" accel="50000" fill="hold" grpId="0" nodeType="afterEffect">
                                      <p:stCondLst>
                                        <p:cond delay="0"/>
                                      </p:stCondLst>
                                      <p:iterate type="lt">
                                        <p:tmPct val="50000"/>
                                      </p:iterate>
                                      <p:childTnLst>
                                        <p:set>
                                          <p:cBhvr>
                                            <p:cTn id="58" dur="1" fill="hold">
                                              <p:stCondLst>
                                                <p:cond delay="0"/>
                                              </p:stCondLst>
                                            </p:cTn>
                                            <p:tgtEl>
                                              <p:spTgt spid="60"/>
                                            </p:tgtEl>
                                            <p:attrNameLst>
                                              <p:attrName>style.visibility</p:attrName>
                                            </p:attrNameLst>
                                          </p:cBhvr>
                                          <p:to>
                                            <p:strVal val="visible"/>
                                          </p:to>
                                        </p:set>
                                        <p:set>
                                          <p:cBhvr>
                                            <p:cTn id="59" dur="455" fill="hold">
                                              <p:stCondLst>
                                                <p:cond delay="0"/>
                                              </p:stCondLst>
                                            </p:cTn>
                                            <p:tgtEl>
                                              <p:spTgt spid="60"/>
                                            </p:tgtEl>
                                            <p:attrNameLst>
                                              <p:attrName>style.rotation</p:attrName>
                                            </p:attrNameLst>
                                          </p:cBhvr>
                                          <p:to>
                                            <p:strVal val="-45.0"/>
                                          </p:to>
                                        </p:set>
                                        <p:anim calcmode="lin" valueType="num">
                                          <p:cBhvr>
                                            <p:cTn id="60" dur="455" fill="hold">
                                              <p:stCondLst>
                                                <p:cond delay="455"/>
                                              </p:stCondLst>
                                            </p:cTn>
                                            <p:tgtEl>
                                              <p:spTgt spid="60"/>
                                            </p:tgtEl>
                                            <p:attrNameLst>
                                              <p:attrName>style.rotation</p:attrName>
                                            </p:attrNameLst>
                                          </p:cBhvr>
                                          <p:tavLst>
                                            <p:tav tm="0">
                                              <p:val>
                                                <p:fltVal val="-45"/>
                                              </p:val>
                                            </p:tav>
                                            <p:tav tm="69900">
                                              <p:val>
                                                <p:fltVal val="45"/>
                                              </p:val>
                                            </p:tav>
                                            <p:tav tm="100000">
                                              <p:val>
                                                <p:fltVal val="0"/>
                                              </p:val>
                                            </p:tav>
                                          </p:tavLst>
                                        </p:anim>
                                        <p:anim calcmode="lin" valueType="num">
                                          <p:cBhvr>
                                            <p:cTn id="61" dur="455" fill="hold">
                                              <p:stCondLst>
                                                <p:cond delay="0"/>
                                              </p:stCondLst>
                                            </p:cTn>
                                            <p:tgtEl>
                                              <p:spTgt spid="60"/>
                                            </p:tgtEl>
                                            <p:attrNameLst>
                                              <p:attrName>ppt_y</p:attrName>
                                            </p:attrNameLst>
                                          </p:cBhvr>
                                          <p:tavLst>
                                            <p:tav tm="0">
                                              <p:val>
                                                <p:strVal val="#ppt_y-1"/>
                                              </p:val>
                                            </p:tav>
                                            <p:tav tm="100000">
                                              <p:val>
                                                <p:strVal val="#ppt_y-(0.354*#ppt_w-0.172*#ppt_h)"/>
                                              </p:val>
                                            </p:tav>
                                          </p:tavLst>
                                        </p:anim>
                                        <p:anim calcmode="lin" valueType="num">
                                          <p:cBhvr>
                                            <p:cTn id="62" dur="156" decel="50000" autoRev="1" fill="hold">
                                              <p:stCondLst>
                                                <p:cond delay="455"/>
                                              </p:stCondLst>
                                            </p:cTn>
                                            <p:tgtEl>
                                              <p:spTgt spid="60"/>
                                            </p:tgtEl>
                                            <p:attrNameLst>
                                              <p:attrName>ppt_y</p:attrName>
                                            </p:attrNameLst>
                                          </p:cBhvr>
                                          <p:tavLst>
                                            <p:tav tm="0">
                                              <p:val>
                                                <p:strVal val="#ppt_y-(0.354*#ppt_w-0.172*#ppt_h)"/>
                                              </p:val>
                                            </p:tav>
                                            <p:tav tm="100000">
                                              <p:val>
                                                <p:strVal val="#ppt_y-(0.354*#ppt_w-0.172*#ppt_h)-#ppt_h/2"/>
                                              </p:val>
                                            </p:tav>
                                          </p:tavLst>
                                        </p:anim>
                                        <p:anim calcmode="lin" valueType="num">
                                          <p:cBhvr>
                                            <p:cTn id="63" dur="136" fill="hold">
                                              <p:stCondLst>
                                                <p:cond delay="864"/>
                                              </p:stCondLst>
                                            </p:cTn>
                                            <p:tgtEl>
                                              <p:spTgt spid="60"/>
                                            </p:tgtEl>
                                            <p:attrNameLst>
                                              <p:attrName>ppt_y</p:attrName>
                                            </p:attrNameLst>
                                          </p:cBhvr>
                                          <p:tavLst>
                                            <p:tav tm="0">
                                              <p:val>
                                                <p:strVal val="#ppt_y-(0.354*#ppt_w-0.172*#ppt_h)"/>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60" grpId="0" animBg="1"/>
          <p:bldP spid="6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0-#ppt_w/2"/>
                                              </p:val>
                                            </p:tav>
                                            <p:tav tm="100000">
                                              <p:val>
                                                <p:strVal val="#ppt_x"/>
                                              </p:val>
                                            </p:tav>
                                          </p:tavLst>
                                        </p:anim>
                                        <p:anim calcmode="lin" valueType="num">
                                          <p:cBhvr additive="base">
                                            <p:cTn id="8" dur="500" fill="hold"/>
                                            <p:tgtEl>
                                              <p:spTgt spid="2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3" presetClass="entr" presetSubtype="0" fill="hold" nodeType="afterEffect">
                                      <p:stCondLst>
                                        <p:cond delay="0"/>
                                      </p:stCondLst>
                                      <p:childTnLst>
                                        <p:set>
                                          <p:cBhvr>
                                            <p:cTn id="11" dur="1" fill="hold">
                                              <p:stCondLst>
                                                <p:cond delay="0"/>
                                              </p:stCondLst>
                                            </p:cTn>
                                            <p:tgtEl>
                                              <p:spTgt spid="55"/>
                                            </p:tgtEl>
                                            <p:attrNameLst>
                                              <p:attrName>style.visibility</p:attrName>
                                            </p:attrNameLst>
                                          </p:cBhvr>
                                          <p:to>
                                            <p:strVal val="visible"/>
                                          </p:to>
                                        </p:set>
                                        <p:animEffect transition="in" filter="fade">
                                          <p:cBhvr>
                                            <p:cTn id="12" dur="100"/>
                                            <p:tgtEl>
                                              <p:spTgt spid="55"/>
                                            </p:tgtEl>
                                          </p:cBhvr>
                                        </p:animEffect>
                                        <p:anim calcmode="lin" valueType="num">
                                          <p:cBhvr>
                                            <p:cTn id="13" dur="400" fill="hold"/>
                                            <p:tgtEl>
                                              <p:spTgt spid="55"/>
                                            </p:tgtEl>
                                            <p:attrNameLst>
                                              <p:attrName>ppt_x</p:attrName>
                                            </p:attrNameLst>
                                          </p:cBhvr>
                                          <p:tavLst>
                                            <p:tav tm="0">
                                              <p:val>
                                                <p:strVal val="#ppt_x"/>
                                              </p:val>
                                            </p:tav>
                                            <p:tav tm="100000">
                                              <p:val>
                                                <p:strVal val="#ppt_x"/>
                                              </p:val>
                                            </p:tav>
                                          </p:tavLst>
                                        </p:anim>
                                        <p:anim calcmode="lin" valueType="num">
                                          <p:cBhvr>
                                            <p:cTn id="14" dur="400" fill="hold"/>
                                            <p:tgtEl>
                                              <p:spTgt spid="55"/>
                                            </p:tgtEl>
                                            <p:attrNameLst>
                                              <p:attrName>ppt_y</p:attrName>
                                            </p:attrNameLst>
                                          </p:cBhvr>
                                          <p:tavLst>
                                            <p:tav tm="0">
                                              <p:val>
                                                <p:strVal val="#ppt_y+0.31"/>
                                              </p:val>
                                            </p:tav>
                                            <p:tav tm="100000">
                                              <p:val>
                                                <p:strVal val="#ppt_y+0.31"/>
                                              </p:val>
                                            </p:tav>
                                          </p:tavLst>
                                        </p:anim>
                                        <p:anim calcmode="lin" valueType="num">
                                          <p:cBhvr>
                                            <p:cTn id="15" dur="600" decel="50000" fill="hold">
                                              <p:stCondLst>
                                                <p:cond delay="400"/>
                                              </p:stCondLst>
                                            </p:cTn>
                                            <p:tgtEl>
                                              <p:spTgt spid="55"/>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6" dur="600" decel="50000" fill="hold">
                                              <p:stCondLst>
                                                <p:cond delay="400"/>
                                              </p:stCondLst>
                                            </p:cTn>
                                            <p:tgtEl>
                                              <p:spTgt spid="55"/>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par>
                              <p:cTn id="17" fill="hold">
                                <p:stCondLst>
                                  <p:cond delay="1500"/>
                                </p:stCondLst>
                                <p:childTnLst>
                                  <p:par>
                                    <p:cTn id="18" presetID="15" presetClass="entr" presetSubtype="0" fill="hold" nodeType="afterEffect">
                                      <p:stCondLst>
                                        <p:cond delay="0"/>
                                      </p:stCondLst>
                                      <p:childTnLst>
                                        <p:set>
                                          <p:cBhvr>
                                            <p:cTn id="19" dur="1" fill="hold">
                                              <p:stCondLst>
                                                <p:cond delay="0"/>
                                              </p:stCondLst>
                                            </p:cTn>
                                            <p:tgtEl>
                                              <p:spTgt spid="35"/>
                                            </p:tgtEl>
                                            <p:attrNameLst>
                                              <p:attrName>style.visibility</p:attrName>
                                            </p:attrNameLst>
                                          </p:cBhvr>
                                          <p:to>
                                            <p:strVal val="visible"/>
                                          </p:to>
                                        </p:set>
                                        <p:anim calcmode="lin" valueType="num">
                                          <p:cBhvr>
                                            <p:cTn id="20" dur="1000" fill="hold"/>
                                            <p:tgtEl>
                                              <p:spTgt spid="35"/>
                                            </p:tgtEl>
                                            <p:attrNameLst>
                                              <p:attrName>ppt_w</p:attrName>
                                            </p:attrNameLst>
                                          </p:cBhvr>
                                          <p:tavLst>
                                            <p:tav tm="0">
                                              <p:val>
                                                <p:fltVal val="0"/>
                                              </p:val>
                                            </p:tav>
                                            <p:tav tm="100000">
                                              <p:val>
                                                <p:strVal val="#ppt_w"/>
                                              </p:val>
                                            </p:tav>
                                          </p:tavLst>
                                        </p:anim>
                                        <p:anim calcmode="lin" valueType="num">
                                          <p:cBhvr>
                                            <p:cTn id="21" dur="1000" fill="hold"/>
                                            <p:tgtEl>
                                              <p:spTgt spid="35"/>
                                            </p:tgtEl>
                                            <p:attrNameLst>
                                              <p:attrName>ppt_h</p:attrName>
                                            </p:attrNameLst>
                                          </p:cBhvr>
                                          <p:tavLst>
                                            <p:tav tm="0">
                                              <p:val>
                                                <p:fltVal val="0"/>
                                              </p:val>
                                            </p:tav>
                                            <p:tav tm="100000">
                                              <p:val>
                                                <p:strVal val="#ppt_h"/>
                                              </p:val>
                                            </p:tav>
                                          </p:tavLst>
                                        </p:anim>
                                        <p:anim calcmode="lin" valueType="num">
                                          <p:cBhvr>
                                            <p:cTn id="22" dur="1000" fill="hold"/>
                                            <p:tgtEl>
                                              <p:spTgt spid="35"/>
                                            </p:tgtEl>
                                            <p:attrNameLst>
                                              <p:attrName>ppt_x</p:attrName>
                                            </p:attrNameLst>
                                          </p:cBhvr>
                                          <p:tavLst>
                                            <p:tav tm="0" fmla="#ppt_x+(cos(-2*pi*(1-$))*-#ppt_x-sin(-2*pi*(1-$))*(1-#ppt_y))*(1-$)">
                                              <p:val>
                                                <p:fltVal val="0"/>
                                              </p:val>
                                            </p:tav>
                                            <p:tav tm="100000">
                                              <p:val>
                                                <p:fltVal val="1"/>
                                              </p:val>
                                            </p:tav>
                                          </p:tavLst>
                                        </p:anim>
                                        <p:anim calcmode="lin" valueType="num">
                                          <p:cBhvr>
                                            <p:cTn id="23" dur="1000" fill="hold"/>
                                            <p:tgtEl>
                                              <p:spTgt spid="35"/>
                                            </p:tgtEl>
                                            <p:attrNameLst>
                                              <p:attrName>ppt_y</p:attrName>
                                            </p:attrNameLst>
                                          </p:cBhvr>
                                          <p:tavLst>
                                            <p:tav tm="0" fmla="#ppt_y+(sin(-2*pi*(1-$))*-#ppt_x+cos(-2*pi*(1-$))*(1-#ppt_y))*(1-$)">
                                              <p:val>
                                                <p:fltVal val="0"/>
                                              </p:val>
                                            </p:tav>
                                            <p:tav tm="100000">
                                              <p:val>
                                                <p:fltVal val="1"/>
                                              </p:val>
                                            </p:tav>
                                          </p:tavLst>
                                        </p:anim>
                                      </p:childTnLst>
                                    </p:cTn>
                                  </p:par>
                                  <p:par>
                                    <p:cTn id="24" presetID="15" presetClass="entr" presetSubtype="0" fill="hold" nodeType="withEffect">
                                      <p:stCondLst>
                                        <p:cond delay="200"/>
                                      </p:stCondLst>
                                      <p:childTnLst>
                                        <p:set>
                                          <p:cBhvr>
                                            <p:cTn id="25" dur="1" fill="hold">
                                              <p:stCondLst>
                                                <p:cond delay="0"/>
                                              </p:stCondLst>
                                            </p:cTn>
                                            <p:tgtEl>
                                              <p:spTgt spid="46"/>
                                            </p:tgtEl>
                                            <p:attrNameLst>
                                              <p:attrName>style.visibility</p:attrName>
                                            </p:attrNameLst>
                                          </p:cBhvr>
                                          <p:to>
                                            <p:strVal val="visible"/>
                                          </p:to>
                                        </p:set>
                                        <p:anim calcmode="lin" valueType="num">
                                          <p:cBhvr>
                                            <p:cTn id="26" dur="1000" fill="hold"/>
                                            <p:tgtEl>
                                              <p:spTgt spid="46"/>
                                            </p:tgtEl>
                                            <p:attrNameLst>
                                              <p:attrName>ppt_w</p:attrName>
                                            </p:attrNameLst>
                                          </p:cBhvr>
                                          <p:tavLst>
                                            <p:tav tm="0">
                                              <p:val>
                                                <p:fltVal val="0"/>
                                              </p:val>
                                            </p:tav>
                                            <p:tav tm="100000">
                                              <p:val>
                                                <p:strVal val="#ppt_w"/>
                                              </p:val>
                                            </p:tav>
                                          </p:tavLst>
                                        </p:anim>
                                        <p:anim calcmode="lin" valueType="num">
                                          <p:cBhvr>
                                            <p:cTn id="27" dur="1000" fill="hold"/>
                                            <p:tgtEl>
                                              <p:spTgt spid="46"/>
                                            </p:tgtEl>
                                            <p:attrNameLst>
                                              <p:attrName>ppt_h</p:attrName>
                                            </p:attrNameLst>
                                          </p:cBhvr>
                                          <p:tavLst>
                                            <p:tav tm="0">
                                              <p:val>
                                                <p:fltVal val="0"/>
                                              </p:val>
                                            </p:tav>
                                            <p:tav tm="100000">
                                              <p:val>
                                                <p:strVal val="#ppt_h"/>
                                              </p:val>
                                            </p:tav>
                                          </p:tavLst>
                                        </p:anim>
                                        <p:anim calcmode="lin" valueType="num">
                                          <p:cBhvr>
                                            <p:cTn id="28" dur="1000" fill="hold"/>
                                            <p:tgtEl>
                                              <p:spTgt spid="46"/>
                                            </p:tgtEl>
                                            <p:attrNameLst>
                                              <p:attrName>ppt_x</p:attrName>
                                            </p:attrNameLst>
                                          </p:cBhvr>
                                          <p:tavLst>
                                            <p:tav tm="0" fmla="#ppt_x+(cos(-2*pi*(1-$))*-#ppt_x-sin(-2*pi*(1-$))*(1-#ppt_y))*(1-$)">
                                              <p:val>
                                                <p:fltVal val="0"/>
                                              </p:val>
                                            </p:tav>
                                            <p:tav tm="100000">
                                              <p:val>
                                                <p:fltVal val="1"/>
                                              </p:val>
                                            </p:tav>
                                          </p:tavLst>
                                        </p:anim>
                                        <p:anim calcmode="lin" valueType="num">
                                          <p:cBhvr>
                                            <p:cTn id="29" dur="1000" fill="hold"/>
                                            <p:tgtEl>
                                              <p:spTgt spid="46"/>
                                            </p:tgtEl>
                                            <p:attrNameLst>
                                              <p:attrName>ppt_y</p:attrName>
                                            </p:attrNameLst>
                                          </p:cBhvr>
                                          <p:tavLst>
                                            <p:tav tm="0" fmla="#ppt_y+(sin(-2*pi*(1-$))*-#ppt_x+cos(-2*pi*(1-$))*(1-#ppt_y))*(1-$)">
                                              <p:val>
                                                <p:fltVal val="0"/>
                                              </p:val>
                                            </p:tav>
                                            <p:tav tm="100000">
                                              <p:val>
                                                <p:fltVal val="1"/>
                                              </p:val>
                                            </p:tav>
                                          </p:tavLst>
                                        </p:anim>
                                      </p:childTnLst>
                                    </p:cTn>
                                  </p:par>
                                  <p:par>
                                    <p:cTn id="30" presetID="15" presetClass="entr" presetSubtype="0" fill="hold" nodeType="withEffect">
                                      <p:stCondLst>
                                        <p:cond delay="400"/>
                                      </p:stCondLst>
                                      <p:childTnLst>
                                        <p:set>
                                          <p:cBhvr>
                                            <p:cTn id="31" dur="1" fill="hold">
                                              <p:stCondLst>
                                                <p:cond delay="0"/>
                                              </p:stCondLst>
                                            </p:cTn>
                                            <p:tgtEl>
                                              <p:spTgt spid="49"/>
                                            </p:tgtEl>
                                            <p:attrNameLst>
                                              <p:attrName>style.visibility</p:attrName>
                                            </p:attrNameLst>
                                          </p:cBhvr>
                                          <p:to>
                                            <p:strVal val="visible"/>
                                          </p:to>
                                        </p:set>
                                        <p:anim calcmode="lin" valueType="num">
                                          <p:cBhvr>
                                            <p:cTn id="32" dur="1000" fill="hold"/>
                                            <p:tgtEl>
                                              <p:spTgt spid="49"/>
                                            </p:tgtEl>
                                            <p:attrNameLst>
                                              <p:attrName>ppt_w</p:attrName>
                                            </p:attrNameLst>
                                          </p:cBhvr>
                                          <p:tavLst>
                                            <p:tav tm="0">
                                              <p:val>
                                                <p:fltVal val="0"/>
                                              </p:val>
                                            </p:tav>
                                            <p:tav tm="100000">
                                              <p:val>
                                                <p:strVal val="#ppt_w"/>
                                              </p:val>
                                            </p:tav>
                                          </p:tavLst>
                                        </p:anim>
                                        <p:anim calcmode="lin" valueType="num">
                                          <p:cBhvr>
                                            <p:cTn id="33" dur="1000" fill="hold"/>
                                            <p:tgtEl>
                                              <p:spTgt spid="49"/>
                                            </p:tgtEl>
                                            <p:attrNameLst>
                                              <p:attrName>ppt_h</p:attrName>
                                            </p:attrNameLst>
                                          </p:cBhvr>
                                          <p:tavLst>
                                            <p:tav tm="0">
                                              <p:val>
                                                <p:fltVal val="0"/>
                                              </p:val>
                                            </p:tav>
                                            <p:tav tm="100000">
                                              <p:val>
                                                <p:strVal val="#ppt_h"/>
                                              </p:val>
                                            </p:tav>
                                          </p:tavLst>
                                        </p:anim>
                                        <p:anim calcmode="lin" valueType="num">
                                          <p:cBhvr>
                                            <p:cTn id="34" dur="1000" fill="hold"/>
                                            <p:tgtEl>
                                              <p:spTgt spid="49"/>
                                            </p:tgtEl>
                                            <p:attrNameLst>
                                              <p:attrName>ppt_x</p:attrName>
                                            </p:attrNameLst>
                                          </p:cBhvr>
                                          <p:tavLst>
                                            <p:tav tm="0" fmla="#ppt_x+(cos(-2*pi*(1-$))*-#ppt_x-sin(-2*pi*(1-$))*(1-#ppt_y))*(1-$)">
                                              <p:val>
                                                <p:fltVal val="0"/>
                                              </p:val>
                                            </p:tav>
                                            <p:tav tm="100000">
                                              <p:val>
                                                <p:fltVal val="1"/>
                                              </p:val>
                                            </p:tav>
                                          </p:tavLst>
                                        </p:anim>
                                        <p:anim calcmode="lin" valueType="num">
                                          <p:cBhvr>
                                            <p:cTn id="35" dur="1000" fill="hold"/>
                                            <p:tgtEl>
                                              <p:spTgt spid="49"/>
                                            </p:tgtEl>
                                            <p:attrNameLst>
                                              <p:attrName>ppt_y</p:attrName>
                                            </p:attrNameLst>
                                          </p:cBhvr>
                                          <p:tavLst>
                                            <p:tav tm="0" fmla="#ppt_y+(sin(-2*pi*(1-$))*-#ppt_x+cos(-2*pi*(1-$))*(1-#ppt_y))*(1-$)">
                                              <p:val>
                                                <p:fltVal val="0"/>
                                              </p:val>
                                            </p:tav>
                                            <p:tav tm="100000">
                                              <p:val>
                                                <p:fltVal val="1"/>
                                              </p:val>
                                            </p:tav>
                                          </p:tavLst>
                                        </p:anim>
                                      </p:childTnLst>
                                    </p:cTn>
                                  </p:par>
                                  <p:par>
                                    <p:cTn id="36" presetID="15" presetClass="entr" presetSubtype="0" fill="hold" nodeType="withEffect">
                                      <p:stCondLst>
                                        <p:cond delay="0"/>
                                      </p:stCondLst>
                                      <p:childTnLst>
                                        <p:set>
                                          <p:cBhvr>
                                            <p:cTn id="37" dur="1" fill="hold">
                                              <p:stCondLst>
                                                <p:cond delay="0"/>
                                              </p:stCondLst>
                                            </p:cTn>
                                            <p:tgtEl>
                                              <p:spTgt spid="52"/>
                                            </p:tgtEl>
                                            <p:attrNameLst>
                                              <p:attrName>style.visibility</p:attrName>
                                            </p:attrNameLst>
                                          </p:cBhvr>
                                          <p:to>
                                            <p:strVal val="visible"/>
                                          </p:to>
                                        </p:set>
                                        <p:anim calcmode="lin" valueType="num">
                                          <p:cBhvr>
                                            <p:cTn id="38" dur="1000" fill="hold"/>
                                            <p:tgtEl>
                                              <p:spTgt spid="52"/>
                                            </p:tgtEl>
                                            <p:attrNameLst>
                                              <p:attrName>ppt_w</p:attrName>
                                            </p:attrNameLst>
                                          </p:cBhvr>
                                          <p:tavLst>
                                            <p:tav tm="0">
                                              <p:val>
                                                <p:fltVal val="0"/>
                                              </p:val>
                                            </p:tav>
                                            <p:tav tm="100000">
                                              <p:val>
                                                <p:strVal val="#ppt_w"/>
                                              </p:val>
                                            </p:tav>
                                          </p:tavLst>
                                        </p:anim>
                                        <p:anim calcmode="lin" valueType="num">
                                          <p:cBhvr>
                                            <p:cTn id="39" dur="1000" fill="hold"/>
                                            <p:tgtEl>
                                              <p:spTgt spid="52"/>
                                            </p:tgtEl>
                                            <p:attrNameLst>
                                              <p:attrName>ppt_h</p:attrName>
                                            </p:attrNameLst>
                                          </p:cBhvr>
                                          <p:tavLst>
                                            <p:tav tm="0">
                                              <p:val>
                                                <p:fltVal val="0"/>
                                              </p:val>
                                            </p:tav>
                                            <p:tav tm="100000">
                                              <p:val>
                                                <p:strVal val="#ppt_h"/>
                                              </p:val>
                                            </p:tav>
                                          </p:tavLst>
                                        </p:anim>
                                        <p:anim calcmode="lin" valueType="num">
                                          <p:cBhvr>
                                            <p:cTn id="40" dur="1000" fill="hold"/>
                                            <p:tgtEl>
                                              <p:spTgt spid="52"/>
                                            </p:tgtEl>
                                            <p:attrNameLst>
                                              <p:attrName>ppt_x</p:attrName>
                                            </p:attrNameLst>
                                          </p:cBhvr>
                                          <p:tavLst>
                                            <p:tav tm="0" fmla="#ppt_x+(cos(-2*pi*(1-$))*-#ppt_x-sin(-2*pi*(1-$))*(1-#ppt_y))*(1-$)">
                                              <p:val>
                                                <p:fltVal val="0"/>
                                              </p:val>
                                            </p:tav>
                                            <p:tav tm="100000">
                                              <p:val>
                                                <p:fltVal val="1"/>
                                              </p:val>
                                            </p:tav>
                                          </p:tavLst>
                                        </p:anim>
                                        <p:anim calcmode="lin" valueType="num">
                                          <p:cBhvr>
                                            <p:cTn id="41" dur="1000" fill="hold"/>
                                            <p:tgtEl>
                                              <p:spTgt spid="52"/>
                                            </p:tgtEl>
                                            <p:attrNameLst>
                                              <p:attrName>ppt_y</p:attrName>
                                            </p:attrNameLst>
                                          </p:cBhvr>
                                          <p:tavLst>
                                            <p:tav tm="0" fmla="#ppt_y+(sin(-2*pi*(1-$))*-#ppt_x+cos(-2*pi*(1-$))*(1-#ppt_y))*(1-$)">
                                              <p:val>
                                                <p:fltVal val="0"/>
                                              </p:val>
                                            </p:tav>
                                            <p:tav tm="100000">
                                              <p:val>
                                                <p:fltVal val="1"/>
                                              </p:val>
                                            </p:tav>
                                          </p:tavLst>
                                        </p:anim>
                                      </p:childTnLst>
                                    </p:cTn>
                                  </p:par>
                                  <p:par>
                                    <p:cTn id="42" presetID="15" presetClass="entr" presetSubtype="0" fill="hold" nodeType="withEffect">
                                      <p:stCondLst>
                                        <p:cond delay="600"/>
                                      </p:stCondLst>
                                      <p:childTnLst>
                                        <p:set>
                                          <p:cBhvr>
                                            <p:cTn id="43" dur="1" fill="hold">
                                              <p:stCondLst>
                                                <p:cond delay="0"/>
                                              </p:stCondLst>
                                            </p:cTn>
                                            <p:tgtEl>
                                              <p:spTgt spid="40"/>
                                            </p:tgtEl>
                                            <p:attrNameLst>
                                              <p:attrName>style.visibility</p:attrName>
                                            </p:attrNameLst>
                                          </p:cBhvr>
                                          <p:to>
                                            <p:strVal val="visible"/>
                                          </p:to>
                                        </p:set>
                                        <p:anim calcmode="lin" valueType="num">
                                          <p:cBhvr>
                                            <p:cTn id="44" dur="1000" fill="hold"/>
                                            <p:tgtEl>
                                              <p:spTgt spid="40"/>
                                            </p:tgtEl>
                                            <p:attrNameLst>
                                              <p:attrName>ppt_w</p:attrName>
                                            </p:attrNameLst>
                                          </p:cBhvr>
                                          <p:tavLst>
                                            <p:tav tm="0">
                                              <p:val>
                                                <p:fltVal val="0"/>
                                              </p:val>
                                            </p:tav>
                                            <p:tav tm="100000">
                                              <p:val>
                                                <p:strVal val="#ppt_w"/>
                                              </p:val>
                                            </p:tav>
                                          </p:tavLst>
                                        </p:anim>
                                        <p:anim calcmode="lin" valueType="num">
                                          <p:cBhvr>
                                            <p:cTn id="45" dur="1000" fill="hold"/>
                                            <p:tgtEl>
                                              <p:spTgt spid="40"/>
                                            </p:tgtEl>
                                            <p:attrNameLst>
                                              <p:attrName>ppt_h</p:attrName>
                                            </p:attrNameLst>
                                          </p:cBhvr>
                                          <p:tavLst>
                                            <p:tav tm="0">
                                              <p:val>
                                                <p:fltVal val="0"/>
                                              </p:val>
                                            </p:tav>
                                            <p:tav tm="100000">
                                              <p:val>
                                                <p:strVal val="#ppt_h"/>
                                              </p:val>
                                            </p:tav>
                                          </p:tavLst>
                                        </p:anim>
                                        <p:anim calcmode="lin" valueType="num">
                                          <p:cBhvr>
                                            <p:cTn id="46" dur="1000" fill="hold"/>
                                            <p:tgtEl>
                                              <p:spTgt spid="40"/>
                                            </p:tgtEl>
                                            <p:attrNameLst>
                                              <p:attrName>ppt_x</p:attrName>
                                            </p:attrNameLst>
                                          </p:cBhvr>
                                          <p:tavLst>
                                            <p:tav tm="0" fmla="#ppt_x+(cos(-2*pi*(1-$))*-#ppt_x-sin(-2*pi*(1-$))*(1-#ppt_y))*(1-$)">
                                              <p:val>
                                                <p:fltVal val="0"/>
                                              </p:val>
                                            </p:tav>
                                            <p:tav tm="100000">
                                              <p:val>
                                                <p:fltVal val="1"/>
                                              </p:val>
                                            </p:tav>
                                          </p:tavLst>
                                        </p:anim>
                                        <p:anim calcmode="lin" valueType="num">
                                          <p:cBhvr>
                                            <p:cTn id="47" dur="1000" fill="hold"/>
                                            <p:tgtEl>
                                              <p:spTgt spid="40"/>
                                            </p:tgtEl>
                                            <p:attrNameLst>
                                              <p:attrName>ppt_y</p:attrName>
                                            </p:attrNameLst>
                                          </p:cBhvr>
                                          <p:tavLst>
                                            <p:tav tm="0" fmla="#ppt_y+(sin(-2*pi*(1-$))*-#ppt_x+cos(-2*pi*(1-$))*(1-#ppt_y))*(1-$)">
                                              <p:val>
                                                <p:fltVal val="0"/>
                                              </p:val>
                                            </p:tav>
                                            <p:tav tm="100000">
                                              <p:val>
                                                <p:fltVal val="1"/>
                                              </p:val>
                                            </p:tav>
                                          </p:tavLst>
                                        </p:anim>
                                      </p:childTnLst>
                                    </p:cTn>
                                  </p:par>
                                </p:childTnLst>
                              </p:cTn>
                            </p:par>
                            <p:par>
                              <p:cTn id="48" fill="hold">
                                <p:stCondLst>
                                  <p:cond delay="3100"/>
                                </p:stCondLst>
                                <p:childTnLst>
                                  <p:par>
                                    <p:cTn id="49" presetID="41" presetClass="entr" presetSubtype="0" fill="hold" grpId="0" nodeType="afterEffect">
                                      <p:stCondLst>
                                        <p:cond delay="0"/>
                                      </p:stCondLst>
                                      <p:iterate type="lt">
                                        <p:tmPct val="10000"/>
                                      </p:iterate>
                                      <p:childTnLst>
                                        <p:set>
                                          <p:cBhvr>
                                            <p:cTn id="50" dur="1" fill="hold">
                                              <p:stCondLst>
                                                <p:cond delay="0"/>
                                              </p:stCondLst>
                                            </p:cTn>
                                            <p:tgtEl>
                                              <p:spTgt spid="61"/>
                                            </p:tgtEl>
                                            <p:attrNameLst>
                                              <p:attrName>style.visibility</p:attrName>
                                            </p:attrNameLst>
                                          </p:cBhvr>
                                          <p:to>
                                            <p:strVal val="visible"/>
                                          </p:to>
                                        </p:set>
                                        <p:anim calcmode="lin" valueType="num">
                                          <p:cBhvr>
                                            <p:cTn id="51" dur="500" fill="hold"/>
                                            <p:tgtEl>
                                              <p:spTgt spid="61"/>
                                            </p:tgtEl>
                                            <p:attrNameLst>
                                              <p:attrName>ppt_x</p:attrName>
                                            </p:attrNameLst>
                                          </p:cBhvr>
                                          <p:tavLst>
                                            <p:tav tm="0">
                                              <p:val>
                                                <p:strVal val="#ppt_x"/>
                                              </p:val>
                                            </p:tav>
                                            <p:tav tm="50000">
                                              <p:val>
                                                <p:strVal val="#ppt_x+.1"/>
                                              </p:val>
                                            </p:tav>
                                            <p:tav tm="100000">
                                              <p:val>
                                                <p:strVal val="#ppt_x"/>
                                              </p:val>
                                            </p:tav>
                                          </p:tavLst>
                                        </p:anim>
                                        <p:anim calcmode="lin" valueType="num">
                                          <p:cBhvr>
                                            <p:cTn id="52" dur="500" fill="hold"/>
                                            <p:tgtEl>
                                              <p:spTgt spid="61"/>
                                            </p:tgtEl>
                                            <p:attrNameLst>
                                              <p:attrName>ppt_y</p:attrName>
                                            </p:attrNameLst>
                                          </p:cBhvr>
                                          <p:tavLst>
                                            <p:tav tm="0">
                                              <p:val>
                                                <p:strVal val="#ppt_y"/>
                                              </p:val>
                                            </p:tav>
                                            <p:tav tm="100000">
                                              <p:val>
                                                <p:strVal val="#ppt_y"/>
                                              </p:val>
                                            </p:tav>
                                          </p:tavLst>
                                        </p:anim>
                                        <p:anim calcmode="lin" valueType="num">
                                          <p:cBhvr>
                                            <p:cTn id="53" dur="500" fill="hold"/>
                                            <p:tgtEl>
                                              <p:spTgt spid="61"/>
                                            </p:tgtEl>
                                            <p:attrNameLst>
                                              <p:attrName>ppt_h</p:attrName>
                                            </p:attrNameLst>
                                          </p:cBhvr>
                                          <p:tavLst>
                                            <p:tav tm="0">
                                              <p:val>
                                                <p:strVal val="#ppt_h/10"/>
                                              </p:val>
                                            </p:tav>
                                            <p:tav tm="50000">
                                              <p:val>
                                                <p:strVal val="#ppt_h+.01"/>
                                              </p:val>
                                            </p:tav>
                                            <p:tav tm="100000">
                                              <p:val>
                                                <p:strVal val="#ppt_h"/>
                                              </p:val>
                                            </p:tav>
                                          </p:tavLst>
                                        </p:anim>
                                        <p:anim calcmode="lin" valueType="num">
                                          <p:cBhvr>
                                            <p:cTn id="54" dur="500" fill="hold"/>
                                            <p:tgtEl>
                                              <p:spTgt spid="61"/>
                                            </p:tgtEl>
                                            <p:attrNameLst>
                                              <p:attrName>ppt_w</p:attrName>
                                            </p:attrNameLst>
                                          </p:cBhvr>
                                          <p:tavLst>
                                            <p:tav tm="0">
                                              <p:val>
                                                <p:strVal val="#ppt_w/10"/>
                                              </p:val>
                                            </p:tav>
                                            <p:tav tm="50000">
                                              <p:val>
                                                <p:strVal val="#ppt_w+.01"/>
                                              </p:val>
                                            </p:tav>
                                            <p:tav tm="100000">
                                              <p:val>
                                                <p:strVal val="#ppt_w"/>
                                              </p:val>
                                            </p:tav>
                                          </p:tavLst>
                                        </p:anim>
                                        <p:animEffect transition="in" filter="fade">
                                          <p:cBhvr>
                                            <p:cTn id="55" dur="500" tmFilter="0,0; .5, 1; 1, 1"/>
                                            <p:tgtEl>
                                              <p:spTgt spid="61"/>
                                            </p:tgtEl>
                                          </p:cBhvr>
                                        </p:animEffect>
                                      </p:childTnLst>
                                    </p:cTn>
                                  </p:par>
                                </p:childTnLst>
                              </p:cTn>
                            </p:par>
                            <p:par>
                              <p:cTn id="56" fill="hold">
                                <p:stCondLst>
                                  <p:cond delay="4250"/>
                                </p:stCondLst>
                                <p:childTnLst>
                                  <p:par>
                                    <p:cTn id="57" presetID="38" presetClass="entr" presetSubtype="0" accel="50000" fill="hold" grpId="0" nodeType="afterEffect">
                                      <p:stCondLst>
                                        <p:cond delay="0"/>
                                      </p:stCondLst>
                                      <p:iterate type="lt">
                                        <p:tmPct val="50000"/>
                                      </p:iterate>
                                      <p:childTnLst>
                                        <p:set>
                                          <p:cBhvr>
                                            <p:cTn id="58" dur="1" fill="hold">
                                              <p:stCondLst>
                                                <p:cond delay="0"/>
                                              </p:stCondLst>
                                            </p:cTn>
                                            <p:tgtEl>
                                              <p:spTgt spid="60"/>
                                            </p:tgtEl>
                                            <p:attrNameLst>
                                              <p:attrName>style.visibility</p:attrName>
                                            </p:attrNameLst>
                                          </p:cBhvr>
                                          <p:to>
                                            <p:strVal val="visible"/>
                                          </p:to>
                                        </p:set>
                                        <p:set>
                                          <p:cBhvr>
                                            <p:cTn id="59" dur="455" fill="hold">
                                              <p:stCondLst>
                                                <p:cond delay="0"/>
                                              </p:stCondLst>
                                            </p:cTn>
                                            <p:tgtEl>
                                              <p:spTgt spid="60"/>
                                            </p:tgtEl>
                                            <p:attrNameLst>
                                              <p:attrName>style.rotation</p:attrName>
                                            </p:attrNameLst>
                                          </p:cBhvr>
                                          <p:to>
                                            <p:strVal val="-45.0"/>
                                          </p:to>
                                        </p:set>
                                        <p:anim calcmode="lin" valueType="num">
                                          <p:cBhvr>
                                            <p:cTn id="60" dur="455" fill="hold">
                                              <p:stCondLst>
                                                <p:cond delay="455"/>
                                              </p:stCondLst>
                                            </p:cTn>
                                            <p:tgtEl>
                                              <p:spTgt spid="60"/>
                                            </p:tgtEl>
                                            <p:attrNameLst>
                                              <p:attrName>style.rotation</p:attrName>
                                            </p:attrNameLst>
                                          </p:cBhvr>
                                          <p:tavLst>
                                            <p:tav tm="0">
                                              <p:val>
                                                <p:fltVal val="-45"/>
                                              </p:val>
                                            </p:tav>
                                            <p:tav tm="69900">
                                              <p:val>
                                                <p:fltVal val="45"/>
                                              </p:val>
                                            </p:tav>
                                            <p:tav tm="100000">
                                              <p:val>
                                                <p:fltVal val="0"/>
                                              </p:val>
                                            </p:tav>
                                          </p:tavLst>
                                        </p:anim>
                                        <p:anim calcmode="lin" valueType="num">
                                          <p:cBhvr>
                                            <p:cTn id="61" dur="455" fill="hold">
                                              <p:stCondLst>
                                                <p:cond delay="0"/>
                                              </p:stCondLst>
                                            </p:cTn>
                                            <p:tgtEl>
                                              <p:spTgt spid="60"/>
                                            </p:tgtEl>
                                            <p:attrNameLst>
                                              <p:attrName>ppt_y</p:attrName>
                                            </p:attrNameLst>
                                          </p:cBhvr>
                                          <p:tavLst>
                                            <p:tav tm="0">
                                              <p:val>
                                                <p:strVal val="#ppt_y-1"/>
                                              </p:val>
                                            </p:tav>
                                            <p:tav tm="100000">
                                              <p:val>
                                                <p:strVal val="#ppt_y-(0.354*#ppt_w-0.172*#ppt_h)"/>
                                              </p:val>
                                            </p:tav>
                                          </p:tavLst>
                                        </p:anim>
                                        <p:anim calcmode="lin" valueType="num">
                                          <p:cBhvr>
                                            <p:cTn id="62" dur="156" decel="50000" autoRev="1" fill="hold">
                                              <p:stCondLst>
                                                <p:cond delay="455"/>
                                              </p:stCondLst>
                                            </p:cTn>
                                            <p:tgtEl>
                                              <p:spTgt spid="60"/>
                                            </p:tgtEl>
                                            <p:attrNameLst>
                                              <p:attrName>ppt_y</p:attrName>
                                            </p:attrNameLst>
                                          </p:cBhvr>
                                          <p:tavLst>
                                            <p:tav tm="0">
                                              <p:val>
                                                <p:strVal val="#ppt_y-(0.354*#ppt_w-0.172*#ppt_h)"/>
                                              </p:val>
                                            </p:tav>
                                            <p:tav tm="100000">
                                              <p:val>
                                                <p:strVal val="#ppt_y-(0.354*#ppt_w-0.172*#ppt_h)-#ppt_h/2"/>
                                              </p:val>
                                            </p:tav>
                                          </p:tavLst>
                                        </p:anim>
                                        <p:anim calcmode="lin" valueType="num">
                                          <p:cBhvr>
                                            <p:cTn id="63" dur="136" fill="hold">
                                              <p:stCondLst>
                                                <p:cond delay="864"/>
                                              </p:stCondLst>
                                            </p:cTn>
                                            <p:tgtEl>
                                              <p:spTgt spid="60"/>
                                            </p:tgtEl>
                                            <p:attrNameLst>
                                              <p:attrName>ppt_y</p:attrName>
                                            </p:attrNameLst>
                                          </p:cBhvr>
                                          <p:tavLst>
                                            <p:tav tm="0">
                                              <p:val>
                                                <p:strVal val="#ppt_y-(0.354*#ppt_w-0.172*#ppt_h)"/>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60" grpId="0" animBg="1"/>
          <p:bldP spid="61" grpId="0"/>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5" name="底"/>
          <p:cNvGrpSpPr/>
          <p:nvPr/>
        </p:nvGrpSpPr>
        <p:grpSpPr>
          <a:xfrm>
            <a:off x="-1" y="-22303"/>
            <a:ext cx="11522075" cy="7525140"/>
            <a:chOff x="-1" y="-21241"/>
            <a:chExt cx="12192000" cy="7166800"/>
          </a:xfrm>
        </p:grpSpPr>
        <p:pic>
          <p:nvPicPr>
            <p:cNvPr id="166" name="图片 165"/>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 y="-21241"/>
              <a:ext cx="12192000" cy="6876933"/>
            </a:xfrm>
            <a:prstGeom prst="rect">
              <a:avLst/>
            </a:prstGeom>
          </p:spPr>
        </p:pic>
        <p:pic>
          <p:nvPicPr>
            <p:cNvPr id="167" name="光"/>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0" y="0"/>
              <a:ext cx="9606415" cy="6858000"/>
            </a:xfrm>
            <a:prstGeom prst="rect">
              <a:avLst/>
            </a:prstGeom>
          </p:spPr>
        </p:pic>
        <p:pic>
          <p:nvPicPr>
            <p:cNvPr id="168" name="图片 167"/>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1" y="-21241"/>
              <a:ext cx="12192000" cy="2086764"/>
            </a:xfrm>
            <a:prstGeom prst="rect">
              <a:avLst/>
            </a:prstGeom>
          </p:spPr>
        </p:pic>
        <p:pic>
          <p:nvPicPr>
            <p:cNvPr id="169" name="衬底"/>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1" y="2815481"/>
              <a:ext cx="12192000" cy="4330078"/>
            </a:xfrm>
            <a:prstGeom prst="rect">
              <a:avLst/>
            </a:prstGeom>
          </p:spPr>
        </p:pic>
      </p:grpSp>
      <p:pic>
        <p:nvPicPr>
          <p:cNvPr id="170" name="山海"/>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0" y="666106"/>
            <a:ext cx="11522075" cy="6636784"/>
          </a:xfrm>
          <a:prstGeom prst="rect">
            <a:avLst/>
          </a:prstGeom>
        </p:spPr>
      </p:pic>
      <p:pic>
        <p:nvPicPr>
          <p:cNvPr id="171" name="上彩带右"/>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1098198" y="-23553"/>
            <a:ext cx="10405874" cy="2710362"/>
          </a:xfrm>
          <a:prstGeom prst="rect">
            <a:avLst/>
          </a:prstGeom>
        </p:spPr>
      </p:pic>
      <p:pic>
        <p:nvPicPr>
          <p:cNvPr id="172" name="白鸽"/>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8950925" y="-25976"/>
            <a:ext cx="2432629" cy="2905220"/>
          </a:xfrm>
          <a:prstGeom prst="rect">
            <a:avLst/>
          </a:prstGeom>
        </p:spPr>
      </p:pic>
      <p:pic>
        <p:nvPicPr>
          <p:cNvPr id="173" name="上彩带左"/>
          <p:cNvPicPr>
            <a:picLocks noChangeAspect="1"/>
          </p:cNvPicPr>
          <p:nvPr/>
        </p:nvPicPr>
        <p:blipFill>
          <a:blip r:embed="rId10" cstate="email">
            <a:extLst>
              <a:ext uri="{28A0092B-C50C-407E-A947-70E740481C1C}">
                <a14:useLocalDpi xmlns:a14="http://schemas.microsoft.com/office/drawing/2010/main"/>
              </a:ext>
            </a:extLst>
          </a:blip>
          <a:srcRect/>
          <a:stretch>
            <a:fillRect/>
          </a:stretch>
        </p:blipFill>
        <p:spPr>
          <a:xfrm>
            <a:off x="0" y="-34692"/>
            <a:ext cx="8029446" cy="1731480"/>
          </a:xfrm>
          <a:custGeom>
            <a:avLst/>
            <a:gdLst>
              <a:gd name="connsiteX0" fmla="*/ 0 w 8496300"/>
              <a:gd name="connsiteY0" fmla="*/ 0 h 1649029"/>
              <a:gd name="connsiteX1" fmla="*/ 8496300 w 8496300"/>
              <a:gd name="connsiteY1" fmla="*/ 0 h 1649029"/>
              <a:gd name="connsiteX2" fmla="*/ 8496300 w 8496300"/>
              <a:gd name="connsiteY2" fmla="*/ 1649029 h 1649029"/>
              <a:gd name="connsiteX3" fmla="*/ 0 w 8496300"/>
              <a:gd name="connsiteY3" fmla="*/ 1649029 h 1649029"/>
            </a:gdLst>
            <a:ahLst/>
            <a:cxnLst>
              <a:cxn ang="0">
                <a:pos x="connsiteX0" y="connsiteY0"/>
              </a:cxn>
              <a:cxn ang="0">
                <a:pos x="connsiteX1" y="connsiteY1"/>
              </a:cxn>
              <a:cxn ang="0">
                <a:pos x="connsiteX2" y="connsiteY2"/>
              </a:cxn>
              <a:cxn ang="0">
                <a:pos x="connsiteX3" y="connsiteY3"/>
              </a:cxn>
            </a:cxnLst>
            <a:rect l="l" t="t" r="r" b="b"/>
            <a:pathLst>
              <a:path w="8496300" h="1649029">
                <a:moveTo>
                  <a:pt x="0" y="0"/>
                </a:moveTo>
                <a:lnTo>
                  <a:pt x="8496300" y="0"/>
                </a:lnTo>
                <a:lnTo>
                  <a:pt x="8496300" y="1649029"/>
                </a:lnTo>
                <a:lnTo>
                  <a:pt x="0" y="1649029"/>
                </a:lnTo>
                <a:close/>
              </a:path>
            </a:pathLst>
          </a:custGeom>
        </p:spPr>
      </p:pic>
      <p:pic>
        <p:nvPicPr>
          <p:cNvPr id="174" name="光"/>
          <p:cNvPicPr>
            <a:picLocks noChangeAspect="1"/>
          </p:cNvPicPr>
          <p:nvPr/>
        </p:nvPicPr>
        <p:blipFill>
          <a:blip r:embed="rId11" cstate="email">
            <a:extLst>
              <a:ext uri="{28A0092B-C50C-407E-A947-70E740481C1C}">
                <a14:useLocalDpi xmlns:a14="http://schemas.microsoft.com/office/drawing/2010/main"/>
              </a:ext>
            </a:extLst>
          </a:blip>
          <a:stretch>
            <a:fillRect/>
          </a:stretch>
        </p:blipFill>
        <p:spPr>
          <a:xfrm>
            <a:off x="886891" y="1639790"/>
            <a:ext cx="6062361" cy="4361882"/>
          </a:xfrm>
          <a:prstGeom prst="rect">
            <a:avLst/>
          </a:prstGeom>
        </p:spPr>
      </p:pic>
      <p:pic>
        <p:nvPicPr>
          <p:cNvPr id="175" name="柱子"/>
          <p:cNvPicPr>
            <a:picLocks noChangeAspect="1"/>
          </p:cNvPicPr>
          <p:nvPr/>
        </p:nvPicPr>
        <p:blipFill>
          <a:blip r:embed="rId12" cstate="email">
            <a:extLst>
              <a:ext uri="{28A0092B-C50C-407E-A947-70E740481C1C}">
                <a14:useLocalDpi xmlns:a14="http://schemas.microsoft.com/office/drawing/2010/main"/>
              </a:ext>
            </a:extLst>
          </a:blip>
          <a:stretch>
            <a:fillRect/>
          </a:stretch>
        </p:blipFill>
        <p:spPr>
          <a:xfrm>
            <a:off x="0" y="1400175"/>
            <a:ext cx="1670222" cy="4539839"/>
          </a:xfrm>
          <a:prstGeom prst="rect">
            <a:avLst/>
          </a:prstGeom>
        </p:spPr>
      </p:pic>
      <p:pic>
        <p:nvPicPr>
          <p:cNvPr id="176" name="天坛"/>
          <p:cNvPicPr>
            <a:picLocks noChangeAspect="1"/>
          </p:cNvPicPr>
          <p:nvPr/>
        </p:nvPicPr>
        <p:blipFill>
          <a:blip r:embed="rId13" cstate="email">
            <a:extLst>
              <a:ext uri="{BEBA8EAE-BF5A-486C-A8C5-ECC9F3942E4B}">
                <a14:imgProps xmlns:a14="http://schemas.microsoft.com/office/drawing/2010/main">
                  <a14:imgLayer r:embed="rId14">
                    <a14:imgEffect>
                      <a14:artisticBlur radius="5"/>
                    </a14:imgEffect>
                    <a14:imgEffect>
                      <a14:sharpenSoften amount="-20000"/>
                    </a14:imgEffect>
                  </a14:imgLayer>
                </a14:imgProps>
              </a:ext>
              <a:ext uri="{28A0092B-C50C-407E-A947-70E740481C1C}">
                <a14:useLocalDpi xmlns:a14="http://schemas.microsoft.com/office/drawing/2010/main"/>
              </a:ext>
            </a:extLst>
          </a:blip>
          <a:stretch>
            <a:fillRect/>
          </a:stretch>
        </p:blipFill>
        <p:spPr>
          <a:xfrm>
            <a:off x="551650" y="1876016"/>
            <a:ext cx="9960900" cy="4772303"/>
          </a:xfrm>
          <a:prstGeom prst="rect">
            <a:avLst/>
          </a:prstGeom>
        </p:spPr>
      </p:pic>
      <p:pic>
        <p:nvPicPr>
          <p:cNvPr id="177" name="天安门"/>
          <p:cNvPicPr>
            <a:picLocks noChangeAspect="1"/>
          </p:cNvPicPr>
          <p:nvPr/>
        </p:nvPicPr>
        <p:blipFill>
          <a:blip r:embed="rId15" cstate="email">
            <a:extLst>
              <a:ext uri="{28A0092B-C50C-407E-A947-70E740481C1C}">
                <a14:useLocalDpi xmlns:a14="http://schemas.microsoft.com/office/drawing/2010/main"/>
              </a:ext>
            </a:extLst>
          </a:blip>
          <a:stretch>
            <a:fillRect/>
          </a:stretch>
        </p:blipFill>
        <p:spPr>
          <a:xfrm>
            <a:off x="-2" y="4201214"/>
            <a:ext cx="5358521" cy="2763129"/>
          </a:xfrm>
          <a:prstGeom prst="rect">
            <a:avLst/>
          </a:prstGeom>
        </p:spPr>
      </p:pic>
      <p:pic>
        <p:nvPicPr>
          <p:cNvPr id="178" name="左彩带"/>
          <p:cNvPicPr>
            <a:picLocks noChangeAspect="1"/>
          </p:cNvPicPr>
          <p:nvPr/>
        </p:nvPicPr>
        <p:blipFill>
          <a:blip r:embed="rId16" cstate="email">
            <a:extLst>
              <a:ext uri="{28A0092B-C50C-407E-A947-70E740481C1C}">
                <a14:useLocalDpi xmlns:a14="http://schemas.microsoft.com/office/drawing/2010/main"/>
              </a:ext>
            </a:extLst>
          </a:blip>
          <a:stretch>
            <a:fillRect/>
          </a:stretch>
        </p:blipFill>
        <p:spPr>
          <a:xfrm>
            <a:off x="-22735" y="6119242"/>
            <a:ext cx="7224032" cy="1313647"/>
          </a:xfrm>
          <a:prstGeom prst="rect">
            <a:avLst/>
          </a:prstGeom>
        </p:spPr>
      </p:pic>
      <p:pic>
        <p:nvPicPr>
          <p:cNvPr id="179" name="右彩带"/>
          <p:cNvPicPr>
            <a:picLocks noChangeAspect="1"/>
          </p:cNvPicPr>
          <p:nvPr/>
        </p:nvPicPr>
        <p:blipFill>
          <a:blip r:embed="rId17" cstate="email">
            <a:extLst>
              <a:ext uri="{28A0092B-C50C-407E-A947-70E740481C1C}">
                <a14:useLocalDpi xmlns:a14="http://schemas.microsoft.com/office/drawing/2010/main"/>
              </a:ext>
            </a:extLst>
          </a:blip>
          <a:stretch>
            <a:fillRect/>
          </a:stretch>
        </p:blipFill>
        <p:spPr>
          <a:xfrm>
            <a:off x="5083462" y="5847535"/>
            <a:ext cx="6423970" cy="1592567"/>
          </a:xfrm>
          <a:prstGeom prst="rect">
            <a:avLst/>
          </a:prstGeom>
        </p:spPr>
      </p:pic>
      <p:pic>
        <p:nvPicPr>
          <p:cNvPr id="180" name="天安门的光"/>
          <p:cNvPicPr>
            <a:picLocks noChangeAspect="1"/>
          </p:cNvPicPr>
          <p:nvPr/>
        </p:nvPicPr>
        <p:blipFill>
          <a:blip r:embed="rId18" cstate="email">
            <a:extLst>
              <a:ext uri="{28A0092B-C50C-407E-A947-70E740481C1C}">
                <a14:useLocalDpi xmlns:a14="http://schemas.microsoft.com/office/drawing/2010/main"/>
              </a:ext>
            </a:extLst>
          </a:blip>
          <a:stretch>
            <a:fillRect/>
          </a:stretch>
        </p:blipFill>
        <p:spPr>
          <a:xfrm>
            <a:off x="-214800" y="4637581"/>
            <a:ext cx="2770576" cy="2221858"/>
          </a:xfrm>
          <a:prstGeom prst="rect">
            <a:avLst/>
          </a:prstGeom>
        </p:spPr>
      </p:pic>
      <p:pic>
        <p:nvPicPr>
          <p:cNvPr id="181" name="党徽"/>
          <p:cNvPicPr>
            <a:picLocks noChangeAspect="1"/>
          </p:cNvPicPr>
          <p:nvPr/>
        </p:nvPicPr>
        <p:blipFill>
          <a:blip r:embed="rId19" cstate="email">
            <a:extLst>
              <a:ext uri="{28A0092B-C50C-407E-A947-70E740481C1C}">
                <a14:useLocalDpi xmlns:a14="http://schemas.microsoft.com/office/drawing/2010/main"/>
              </a:ext>
            </a:extLst>
          </a:blip>
          <a:stretch>
            <a:fillRect/>
          </a:stretch>
        </p:blipFill>
        <p:spPr>
          <a:xfrm>
            <a:off x="8881108" y="5081160"/>
            <a:ext cx="2442932" cy="1694906"/>
          </a:xfrm>
          <a:prstGeom prst="rect">
            <a:avLst/>
          </a:prstGeom>
        </p:spPr>
      </p:pic>
      <p:pic>
        <p:nvPicPr>
          <p:cNvPr id="182" name="红绸带光"/>
          <p:cNvPicPr>
            <a:picLocks noChangeAspect="1"/>
          </p:cNvPicPr>
          <p:nvPr/>
        </p:nvPicPr>
        <p:blipFill>
          <a:blip r:embed="rId20" cstate="email">
            <a:extLst>
              <a:ext uri="{28A0092B-C50C-407E-A947-70E740481C1C}">
                <a14:useLocalDpi xmlns:a14="http://schemas.microsoft.com/office/drawing/2010/main"/>
              </a:ext>
            </a:extLst>
          </a:blip>
          <a:stretch>
            <a:fillRect/>
          </a:stretch>
        </p:blipFill>
        <p:spPr>
          <a:xfrm>
            <a:off x="7977161" y="5411064"/>
            <a:ext cx="3166846" cy="2543769"/>
          </a:xfrm>
          <a:prstGeom prst="rect">
            <a:avLst/>
          </a:prstGeom>
        </p:spPr>
      </p:pic>
      <p:pic>
        <p:nvPicPr>
          <p:cNvPr id="183" name="红绸带小光"/>
          <p:cNvPicPr>
            <a:picLocks noChangeAspect="1"/>
          </p:cNvPicPr>
          <p:nvPr/>
        </p:nvPicPr>
        <p:blipFill>
          <a:blip r:embed="rId21" cstate="email">
            <a:extLst>
              <a:ext uri="{28A0092B-C50C-407E-A947-70E740481C1C}">
                <a14:useLocalDpi xmlns:a14="http://schemas.microsoft.com/office/drawing/2010/main"/>
              </a:ext>
            </a:extLst>
          </a:blip>
          <a:stretch>
            <a:fillRect/>
          </a:stretch>
        </p:blipFill>
        <p:spPr>
          <a:xfrm>
            <a:off x="6044550" y="4585242"/>
            <a:ext cx="7032066" cy="2802059"/>
          </a:xfrm>
          <a:prstGeom prst="rect">
            <a:avLst/>
          </a:prstGeom>
        </p:spPr>
      </p:pic>
      <p:pic>
        <p:nvPicPr>
          <p:cNvPr id="184" name="天安门小光"/>
          <p:cNvPicPr>
            <a:picLocks noChangeAspect="1"/>
          </p:cNvPicPr>
          <p:nvPr/>
        </p:nvPicPr>
        <p:blipFill>
          <a:blip r:embed="rId22" cstate="email">
            <a:extLst>
              <a:ext uri="{28A0092B-C50C-407E-A947-70E740481C1C}">
                <a14:useLocalDpi xmlns:a14="http://schemas.microsoft.com/office/drawing/2010/main"/>
              </a:ext>
            </a:extLst>
          </a:blip>
          <a:stretch>
            <a:fillRect/>
          </a:stretch>
        </p:blipFill>
        <p:spPr>
          <a:xfrm>
            <a:off x="2556017" y="4339699"/>
            <a:ext cx="2276480" cy="1825618"/>
          </a:xfrm>
          <a:prstGeom prst="rect">
            <a:avLst/>
          </a:prstGeom>
        </p:spPr>
      </p:pic>
      <p:pic>
        <p:nvPicPr>
          <p:cNvPr id="185" name="图片 184"/>
          <p:cNvPicPr>
            <a:picLocks noChangeAspect="1"/>
          </p:cNvPicPr>
          <p:nvPr/>
        </p:nvPicPr>
        <p:blipFill>
          <a:blip r:embed="rId23" cstate="email">
            <a:extLst>
              <a:ext uri="{28A0092B-C50C-407E-A947-70E740481C1C}">
                <a14:useLocalDpi xmlns:a14="http://schemas.microsoft.com/office/drawing/2010/main"/>
              </a:ext>
            </a:extLst>
          </a:blip>
          <a:stretch>
            <a:fillRect/>
          </a:stretch>
        </p:blipFill>
        <p:spPr>
          <a:xfrm>
            <a:off x="-7201" y="6766960"/>
            <a:ext cx="11522075" cy="699057"/>
          </a:xfrm>
          <a:prstGeom prst="rect">
            <a:avLst/>
          </a:prstGeom>
        </p:spPr>
      </p:pic>
      <p:pic>
        <p:nvPicPr>
          <p:cNvPr id="186" name="图片 185"/>
          <p:cNvPicPr>
            <a:picLocks noChangeAspect="1"/>
          </p:cNvPicPr>
          <p:nvPr/>
        </p:nvPicPr>
        <p:blipFill>
          <a:blip r:embed="rId24" cstate="email">
            <a:extLst>
              <a:ext uri="{28A0092B-C50C-407E-A947-70E740481C1C}">
                <a14:useLocalDpi xmlns:a14="http://schemas.microsoft.com/office/drawing/2010/main"/>
              </a:ext>
            </a:extLst>
          </a:blip>
          <a:stretch>
            <a:fillRect/>
          </a:stretch>
        </p:blipFill>
        <p:spPr>
          <a:xfrm>
            <a:off x="-14403" y="6851372"/>
            <a:ext cx="11522075" cy="699057"/>
          </a:xfrm>
          <a:prstGeom prst="rect">
            <a:avLst/>
          </a:prstGeom>
        </p:spPr>
      </p:pic>
      <p:pic>
        <p:nvPicPr>
          <p:cNvPr id="187" name="Picture 12" descr="3"/>
          <p:cNvPicPr>
            <a:picLocks noChangeAspect="1" noChangeArrowheads="1"/>
          </p:cNvPicPr>
          <p:nvPr/>
        </p:nvPicPr>
        <p:blipFill>
          <a:blip r:embed="rId25">
            <a:extLst>
              <a:ext uri="{28A0092B-C50C-407E-A947-70E740481C1C}">
                <a14:useLocalDpi xmlns:a14="http://schemas.microsoft.com/office/drawing/2010/main"/>
              </a:ext>
            </a:extLst>
          </a:blip>
          <a:srcRect/>
          <a:stretch>
            <a:fillRect/>
          </a:stretch>
        </p:blipFill>
        <p:spPr bwMode="auto">
          <a:xfrm rot="220878">
            <a:off x="-3531181" y="5098278"/>
            <a:ext cx="2245904" cy="238029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88" name="Picture 13" descr="鸽0"/>
          <p:cNvPicPr>
            <a:picLocks noChangeAspect="1" noChangeArrowheads="1"/>
          </p:cNvPicPr>
          <p:nvPr/>
        </p:nvPicPr>
        <p:blipFill>
          <a:blip r:embed="rId26">
            <a:extLst>
              <a:ext uri="{28A0092B-C50C-407E-A947-70E740481C1C}">
                <a14:useLocalDpi xmlns:a14="http://schemas.microsoft.com/office/drawing/2010/main"/>
              </a:ext>
            </a:extLst>
          </a:blip>
          <a:srcRect/>
          <a:stretch>
            <a:fillRect/>
          </a:stretch>
        </p:blipFill>
        <p:spPr bwMode="auto">
          <a:xfrm rot="120000">
            <a:off x="-3222126" y="5703353"/>
            <a:ext cx="1392251" cy="15668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89" name="Picture 14" descr="鸽2"/>
          <p:cNvPicPr>
            <a:picLocks noChangeAspect="1" noChangeArrowheads="1"/>
          </p:cNvPicPr>
          <p:nvPr/>
        </p:nvPicPr>
        <p:blipFill>
          <a:blip r:embed="rId27">
            <a:extLst>
              <a:ext uri="{28A0092B-C50C-407E-A947-70E740481C1C}">
                <a14:useLocalDpi xmlns:a14="http://schemas.microsoft.com/office/drawing/2010/main"/>
              </a:ext>
            </a:extLst>
          </a:blip>
          <a:srcRect/>
          <a:stretch>
            <a:fillRect/>
          </a:stretch>
        </p:blipFill>
        <p:spPr bwMode="auto">
          <a:xfrm>
            <a:off x="-3165116" y="5966720"/>
            <a:ext cx="1326239" cy="149185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90" name="Picture 12" descr="3"/>
          <p:cNvPicPr>
            <a:picLocks noChangeAspect="1" noChangeArrowheads="1"/>
          </p:cNvPicPr>
          <p:nvPr/>
        </p:nvPicPr>
        <p:blipFill>
          <a:blip r:embed="rId25">
            <a:extLst>
              <a:ext uri="{28A0092B-C50C-407E-A947-70E740481C1C}">
                <a14:useLocalDpi xmlns:a14="http://schemas.microsoft.com/office/drawing/2010/main"/>
              </a:ext>
            </a:extLst>
          </a:blip>
          <a:srcRect/>
          <a:stretch>
            <a:fillRect/>
          </a:stretch>
        </p:blipFill>
        <p:spPr bwMode="auto">
          <a:xfrm rot="220878">
            <a:off x="-2738728" y="5844204"/>
            <a:ext cx="2245904" cy="238029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91" name="Picture 13" descr="鸽0"/>
          <p:cNvPicPr>
            <a:picLocks noChangeAspect="1" noChangeArrowheads="1"/>
          </p:cNvPicPr>
          <p:nvPr/>
        </p:nvPicPr>
        <p:blipFill>
          <a:blip r:embed="rId26">
            <a:extLst>
              <a:ext uri="{28A0092B-C50C-407E-A947-70E740481C1C}">
                <a14:useLocalDpi xmlns:a14="http://schemas.microsoft.com/office/drawing/2010/main"/>
              </a:ext>
            </a:extLst>
          </a:blip>
          <a:srcRect/>
          <a:stretch>
            <a:fillRect/>
          </a:stretch>
        </p:blipFill>
        <p:spPr bwMode="auto">
          <a:xfrm rot="120000">
            <a:off x="-2429673" y="6449279"/>
            <a:ext cx="1392251" cy="15668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92" name="Picture 14" descr="鸽2"/>
          <p:cNvPicPr>
            <a:picLocks noChangeAspect="1" noChangeArrowheads="1"/>
          </p:cNvPicPr>
          <p:nvPr/>
        </p:nvPicPr>
        <p:blipFill>
          <a:blip r:embed="rId27">
            <a:extLst>
              <a:ext uri="{28A0092B-C50C-407E-A947-70E740481C1C}">
                <a14:useLocalDpi xmlns:a14="http://schemas.microsoft.com/office/drawing/2010/main"/>
              </a:ext>
            </a:extLst>
          </a:blip>
          <a:srcRect/>
          <a:stretch>
            <a:fillRect/>
          </a:stretch>
        </p:blipFill>
        <p:spPr bwMode="auto">
          <a:xfrm>
            <a:off x="-2372663" y="6712646"/>
            <a:ext cx="1326239" cy="149185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93" name="Picture 12" descr="3"/>
          <p:cNvPicPr>
            <a:picLocks noChangeAspect="1" noChangeArrowheads="1"/>
          </p:cNvPicPr>
          <p:nvPr/>
        </p:nvPicPr>
        <p:blipFill>
          <a:blip r:embed="rId25">
            <a:extLst>
              <a:ext uri="{28A0092B-C50C-407E-A947-70E740481C1C}">
                <a14:useLocalDpi xmlns:a14="http://schemas.microsoft.com/office/drawing/2010/main"/>
              </a:ext>
            </a:extLst>
          </a:blip>
          <a:srcRect/>
          <a:stretch>
            <a:fillRect/>
          </a:stretch>
        </p:blipFill>
        <p:spPr bwMode="auto">
          <a:xfrm rot="220878">
            <a:off x="-3100106" y="3945545"/>
            <a:ext cx="2245904" cy="238029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94" name="Picture 13" descr="鸽0"/>
          <p:cNvPicPr>
            <a:picLocks noChangeAspect="1" noChangeArrowheads="1"/>
          </p:cNvPicPr>
          <p:nvPr/>
        </p:nvPicPr>
        <p:blipFill>
          <a:blip r:embed="rId26">
            <a:extLst>
              <a:ext uri="{28A0092B-C50C-407E-A947-70E740481C1C}">
                <a14:useLocalDpi xmlns:a14="http://schemas.microsoft.com/office/drawing/2010/main"/>
              </a:ext>
            </a:extLst>
          </a:blip>
          <a:srcRect/>
          <a:stretch>
            <a:fillRect/>
          </a:stretch>
        </p:blipFill>
        <p:spPr bwMode="auto">
          <a:xfrm rot="120000">
            <a:off x="-2791051" y="4550620"/>
            <a:ext cx="1392251" cy="15668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95" name="Picture 14" descr="鸽2"/>
          <p:cNvPicPr>
            <a:picLocks noChangeAspect="1" noChangeArrowheads="1"/>
          </p:cNvPicPr>
          <p:nvPr/>
        </p:nvPicPr>
        <p:blipFill>
          <a:blip r:embed="rId27">
            <a:extLst>
              <a:ext uri="{28A0092B-C50C-407E-A947-70E740481C1C}">
                <a14:useLocalDpi xmlns:a14="http://schemas.microsoft.com/office/drawing/2010/main"/>
              </a:ext>
            </a:extLst>
          </a:blip>
          <a:srcRect/>
          <a:stretch>
            <a:fillRect/>
          </a:stretch>
        </p:blipFill>
        <p:spPr bwMode="auto">
          <a:xfrm>
            <a:off x="-2734040" y="4813987"/>
            <a:ext cx="1326239" cy="149185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96" name="文本框 1"/>
          <p:cNvSpPr txBox="1"/>
          <p:nvPr/>
        </p:nvSpPr>
        <p:spPr>
          <a:xfrm>
            <a:off x="2194663" y="2218167"/>
            <a:ext cx="7240536" cy="769441"/>
          </a:xfrm>
          <a:prstGeom prst="rect">
            <a:avLst/>
          </a:prstGeom>
          <a:noFill/>
        </p:spPr>
        <p:txBody>
          <a:bodyPr wrap="square" rtlCol="0">
            <a:spAutoFit/>
          </a:bodyPr>
          <a:lstStyle/>
          <a:p>
            <a:pPr algn="ctr" defTabSz="914400"/>
            <a:r>
              <a:rPr lang="zh-CN" altLang="en-US" sz="4400" b="1" dirty="0" smtClean="0">
                <a:solidFill>
                  <a:srgbClr val="FF0000"/>
                </a:solidFill>
                <a:effectLst>
                  <a:glow rad="127000">
                    <a:prstClr val="white"/>
                  </a:glow>
                </a:effectLst>
                <a:latin typeface="微软雅黑" panose="020B0503020204020204" pitchFamily="34" charset="-122"/>
                <a:ea typeface="微软雅黑" panose="020B0503020204020204" pitchFamily="34" charset="-122"/>
              </a:rPr>
              <a:t>党建工作汇报通用</a:t>
            </a:r>
            <a:r>
              <a:rPr lang="en-US" altLang="zh-CN" sz="4400" b="1" dirty="0" smtClean="0">
                <a:solidFill>
                  <a:srgbClr val="FF0000"/>
                </a:solidFill>
                <a:effectLst>
                  <a:glow rad="127000">
                    <a:prstClr val="white"/>
                  </a:glow>
                </a:effectLst>
                <a:latin typeface="微软雅黑" panose="020B0503020204020204" pitchFamily="34" charset="-122"/>
                <a:ea typeface="微软雅黑" panose="020B0503020204020204" pitchFamily="34" charset="-122"/>
              </a:rPr>
              <a:t>PPT</a:t>
            </a:r>
            <a:r>
              <a:rPr lang="zh-CN" altLang="en-US" sz="4400" b="1" dirty="0" smtClean="0">
                <a:solidFill>
                  <a:srgbClr val="FF0000"/>
                </a:solidFill>
                <a:effectLst>
                  <a:glow rad="127000">
                    <a:prstClr val="white"/>
                  </a:glow>
                </a:effectLst>
                <a:latin typeface="微软雅黑" panose="020B0503020204020204" pitchFamily="34" charset="-122"/>
                <a:ea typeface="微软雅黑" panose="020B0503020204020204" pitchFamily="34" charset="-122"/>
              </a:rPr>
              <a:t>模板</a:t>
            </a:r>
            <a:endParaRPr lang="zh-CN" altLang="en-US" sz="4400" b="1" dirty="0">
              <a:solidFill>
                <a:srgbClr val="FF0000"/>
              </a:solidFill>
              <a:effectLst>
                <a:glow rad="127000">
                  <a:prstClr val="white"/>
                </a:glow>
              </a:effectLst>
              <a:latin typeface="微软雅黑" panose="020B0503020204020204" pitchFamily="34" charset="-122"/>
              <a:ea typeface="微软雅黑" panose="020B0503020204020204" pitchFamily="34" charset="-122"/>
            </a:endParaRPr>
          </a:p>
        </p:txBody>
      </p:sp>
      <p:sp>
        <p:nvSpPr>
          <p:cNvPr id="35" name="文本框 1"/>
          <p:cNvSpPr txBox="1"/>
          <p:nvPr/>
        </p:nvSpPr>
        <p:spPr>
          <a:xfrm>
            <a:off x="2194663" y="3137085"/>
            <a:ext cx="7240536" cy="369332"/>
          </a:xfrm>
          <a:prstGeom prst="rect">
            <a:avLst/>
          </a:prstGeom>
          <a:noFill/>
        </p:spPr>
        <p:txBody>
          <a:bodyPr wrap="square" rtlCol="0">
            <a:spAutoFit/>
          </a:bodyPr>
          <a:lstStyle/>
          <a:p>
            <a:pPr algn="ctr" defTabSz="914400"/>
            <a:r>
              <a:rPr lang="zh-CN" altLang="en-US" sz="1800" b="1" dirty="0" smtClean="0">
                <a:solidFill>
                  <a:srgbClr val="FF0000"/>
                </a:solidFill>
                <a:effectLst>
                  <a:glow rad="127000">
                    <a:prstClr val="white"/>
                  </a:glow>
                </a:effectLst>
                <a:latin typeface="微软雅黑" panose="020B0503020204020204" pitchFamily="34" charset="-122"/>
                <a:ea typeface="微软雅黑" panose="020B0503020204020204" pitchFamily="34" charset="-122"/>
              </a:rPr>
              <a:t>汇报人：张某   时间：</a:t>
            </a:r>
            <a:r>
              <a:rPr lang="en-US" altLang="zh-CN" sz="1800" b="1" dirty="0" smtClean="0">
                <a:solidFill>
                  <a:srgbClr val="FF0000"/>
                </a:solidFill>
                <a:effectLst>
                  <a:glow rad="127000">
                    <a:prstClr val="white"/>
                  </a:glow>
                </a:effectLst>
                <a:latin typeface="微软雅黑" panose="020B0503020204020204" pitchFamily="34" charset="-122"/>
                <a:ea typeface="微软雅黑" panose="020B0503020204020204" pitchFamily="34" charset="-122"/>
              </a:rPr>
              <a:t>2018</a:t>
            </a:r>
            <a:r>
              <a:rPr lang="zh-CN" altLang="en-US" sz="1800" b="1" dirty="0" smtClean="0">
                <a:solidFill>
                  <a:srgbClr val="FF0000"/>
                </a:solidFill>
                <a:effectLst>
                  <a:glow rad="127000">
                    <a:prstClr val="white"/>
                  </a:glow>
                </a:effectLst>
                <a:latin typeface="微软雅黑" panose="020B0503020204020204" pitchFamily="34" charset="-122"/>
                <a:ea typeface="微软雅黑" panose="020B0503020204020204" pitchFamily="34" charset="-122"/>
              </a:rPr>
              <a:t>年</a:t>
            </a:r>
            <a:r>
              <a:rPr lang="en-US" altLang="zh-CN" sz="1800" b="1" dirty="0" smtClean="0">
                <a:solidFill>
                  <a:srgbClr val="FF0000"/>
                </a:solidFill>
                <a:effectLst>
                  <a:glow rad="127000">
                    <a:prstClr val="white"/>
                  </a:glow>
                </a:effectLst>
                <a:latin typeface="微软雅黑" panose="020B0503020204020204" pitchFamily="34" charset="-122"/>
                <a:ea typeface="微软雅黑" panose="020B0503020204020204" pitchFamily="34" charset="-122"/>
              </a:rPr>
              <a:t>6</a:t>
            </a:r>
            <a:r>
              <a:rPr lang="zh-CN" altLang="en-US" sz="1800" b="1" dirty="0" smtClean="0">
                <a:solidFill>
                  <a:srgbClr val="FF0000"/>
                </a:solidFill>
                <a:effectLst>
                  <a:glow rad="127000">
                    <a:prstClr val="white"/>
                  </a:glow>
                </a:effectLst>
                <a:latin typeface="微软雅黑" panose="020B0503020204020204" pitchFamily="34" charset="-122"/>
                <a:ea typeface="微软雅黑" panose="020B0503020204020204" pitchFamily="34" charset="-122"/>
              </a:rPr>
              <a:t>月</a:t>
            </a:r>
            <a:r>
              <a:rPr lang="en-US" altLang="zh-CN" sz="1800" b="1" dirty="0" smtClean="0">
                <a:solidFill>
                  <a:srgbClr val="FF0000"/>
                </a:solidFill>
                <a:effectLst>
                  <a:glow rad="127000">
                    <a:prstClr val="white"/>
                  </a:glow>
                </a:effectLst>
                <a:latin typeface="微软雅黑" panose="020B0503020204020204" pitchFamily="34" charset="-122"/>
                <a:ea typeface="微软雅黑" panose="020B0503020204020204" pitchFamily="34" charset="-122"/>
              </a:rPr>
              <a:t>21</a:t>
            </a:r>
            <a:r>
              <a:rPr lang="zh-CN" altLang="en-US" sz="1800" b="1" dirty="0" smtClean="0">
                <a:solidFill>
                  <a:srgbClr val="FF0000"/>
                </a:solidFill>
                <a:effectLst>
                  <a:glow rad="127000">
                    <a:prstClr val="white"/>
                  </a:glow>
                </a:effectLst>
                <a:latin typeface="微软雅黑" panose="020B0503020204020204" pitchFamily="34" charset="-122"/>
                <a:ea typeface="微软雅黑" panose="020B0503020204020204" pitchFamily="34" charset="-122"/>
              </a:rPr>
              <a:t>日</a:t>
            </a:r>
            <a:endParaRPr lang="zh-CN" altLang="en-US" sz="1800" b="1" dirty="0">
              <a:solidFill>
                <a:srgbClr val="FF0000"/>
              </a:solidFill>
              <a:effectLst>
                <a:glow rad="127000">
                  <a:prstClr val="white"/>
                </a:glow>
              </a:effectLst>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249070166"/>
      </p:ext>
    </p:extLst>
  </p:cSld>
  <p:clrMapOvr>
    <a:masterClrMapping/>
  </p:clrMapOvr>
  <mc:AlternateContent xmlns:mc="http://schemas.openxmlformats.org/markup-compatibility/2006" xmlns:p14="http://schemas.microsoft.com/office/powerpoint/2010/main">
    <mc:Choice Requires="p14">
      <p:transition spd="slow" p14:dur="1500" advTm="0">
        <p:split orient="vert"/>
      </p:transition>
    </mc:Choice>
    <mc:Fallback xmlns="">
      <p:transition spd="slow"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70"/>
                                        </p:tgtEl>
                                        <p:attrNameLst>
                                          <p:attrName>style.visibility</p:attrName>
                                        </p:attrNameLst>
                                      </p:cBhvr>
                                      <p:to>
                                        <p:strVal val="visible"/>
                                      </p:to>
                                    </p:set>
                                    <p:animEffect transition="in" filter="fade">
                                      <p:cBhvr>
                                        <p:cTn id="7" dur="500"/>
                                        <p:tgtEl>
                                          <p:spTgt spid="170"/>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186"/>
                                        </p:tgtEl>
                                        <p:attrNameLst>
                                          <p:attrName>style.visibility</p:attrName>
                                        </p:attrNameLst>
                                      </p:cBhvr>
                                      <p:to>
                                        <p:strVal val="visible"/>
                                      </p:to>
                                    </p:set>
                                    <p:animEffect transition="in" filter="wipe(down)">
                                      <p:cBhvr>
                                        <p:cTn id="11" dur="300"/>
                                        <p:tgtEl>
                                          <p:spTgt spid="186"/>
                                        </p:tgtEl>
                                      </p:cBhvr>
                                    </p:animEffect>
                                  </p:childTnLst>
                                </p:cTn>
                              </p:par>
                            </p:childTnLst>
                          </p:cTn>
                        </p:par>
                        <p:par>
                          <p:cTn id="12" fill="hold">
                            <p:stCondLst>
                              <p:cond delay="800"/>
                            </p:stCondLst>
                            <p:childTnLst>
                              <p:par>
                                <p:cTn id="13" presetID="22" presetClass="entr" presetSubtype="4" fill="hold" nodeType="afterEffect">
                                  <p:stCondLst>
                                    <p:cond delay="0"/>
                                  </p:stCondLst>
                                  <p:childTnLst>
                                    <p:set>
                                      <p:cBhvr>
                                        <p:cTn id="14" dur="1" fill="hold">
                                          <p:stCondLst>
                                            <p:cond delay="0"/>
                                          </p:stCondLst>
                                        </p:cTn>
                                        <p:tgtEl>
                                          <p:spTgt spid="185"/>
                                        </p:tgtEl>
                                        <p:attrNameLst>
                                          <p:attrName>style.visibility</p:attrName>
                                        </p:attrNameLst>
                                      </p:cBhvr>
                                      <p:to>
                                        <p:strVal val="visible"/>
                                      </p:to>
                                    </p:set>
                                    <p:animEffect transition="in" filter="wipe(down)">
                                      <p:cBhvr>
                                        <p:cTn id="15" dur="300"/>
                                        <p:tgtEl>
                                          <p:spTgt spid="185"/>
                                        </p:tgtEl>
                                      </p:cBhvr>
                                    </p:animEffect>
                                  </p:childTnLst>
                                </p:cTn>
                              </p:par>
                            </p:childTnLst>
                          </p:cTn>
                        </p:par>
                        <p:par>
                          <p:cTn id="16" fill="hold">
                            <p:stCondLst>
                              <p:cond delay="1100"/>
                            </p:stCondLst>
                            <p:childTnLst>
                              <p:par>
                                <p:cTn id="17" presetID="22" presetClass="entr" presetSubtype="8" fill="hold" nodeType="afterEffect">
                                  <p:stCondLst>
                                    <p:cond delay="0"/>
                                  </p:stCondLst>
                                  <p:childTnLst>
                                    <p:set>
                                      <p:cBhvr>
                                        <p:cTn id="18" dur="1" fill="hold">
                                          <p:stCondLst>
                                            <p:cond delay="0"/>
                                          </p:stCondLst>
                                        </p:cTn>
                                        <p:tgtEl>
                                          <p:spTgt spid="178"/>
                                        </p:tgtEl>
                                        <p:attrNameLst>
                                          <p:attrName>style.visibility</p:attrName>
                                        </p:attrNameLst>
                                      </p:cBhvr>
                                      <p:to>
                                        <p:strVal val="visible"/>
                                      </p:to>
                                    </p:set>
                                    <p:animEffect transition="in" filter="wipe(left)">
                                      <p:cBhvr>
                                        <p:cTn id="19" dur="500"/>
                                        <p:tgtEl>
                                          <p:spTgt spid="178"/>
                                        </p:tgtEl>
                                      </p:cBhvr>
                                    </p:animEffect>
                                  </p:childTnLst>
                                </p:cTn>
                              </p:par>
                              <p:par>
                                <p:cTn id="20" presetID="22" presetClass="entr" presetSubtype="2" fill="hold" nodeType="withEffect">
                                  <p:stCondLst>
                                    <p:cond delay="0"/>
                                  </p:stCondLst>
                                  <p:childTnLst>
                                    <p:set>
                                      <p:cBhvr>
                                        <p:cTn id="21" dur="1" fill="hold">
                                          <p:stCondLst>
                                            <p:cond delay="0"/>
                                          </p:stCondLst>
                                        </p:cTn>
                                        <p:tgtEl>
                                          <p:spTgt spid="179"/>
                                        </p:tgtEl>
                                        <p:attrNameLst>
                                          <p:attrName>style.visibility</p:attrName>
                                        </p:attrNameLst>
                                      </p:cBhvr>
                                      <p:to>
                                        <p:strVal val="visible"/>
                                      </p:to>
                                    </p:set>
                                    <p:animEffect transition="in" filter="wipe(right)">
                                      <p:cBhvr>
                                        <p:cTn id="22" dur="500"/>
                                        <p:tgtEl>
                                          <p:spTgt spid="179"/>
                                        </p:tgtEl>
                                      </p:cBhvr>
                                    </p:animEffect>
                                  </p:childTnLst>
                                </p:cTn>
                              </p:par>
                            </p:childTnLst>
                          </p:cTn>
                        </p:par>
                        <p:par>
                          <p:cTn id="23" fill="hold">
                            <p:stCondLst>
                              <p:cond delay="1600"/>
                            </p:stCondLst>
                            <p:childTnLst>
                              <p:par>
                                <p:cTn id="24" presetID="22" presetClass="entr" presetSubtype="8" fill="hold" nodeType="afterEffect">
                                  <p:stCondLst>
                                    <p:cond delay="0"/>
                                  </p:stCondLst>
                                  <p:childTnLst>
                                    <p:set>
                                      <p:cBhvr>
                                        <p:cTn id="25" dur="1" fill="hold">
                                          <p:stCondLst>
                                            <p:cond delay="0"/>
                                          </p:stCondLst>
                                        </p:cTn>
                                        <p:tgtEl>
                                          <p:spTgt spid="173"/>
                                        </p:tgtEl>
                                        <p:attrNameLst>
                                          <p:attrName>style.visibility</p:attrName>
                                        </p:attrNameLst>
                                      </p:cBhvr>
                                      <p:to>
                                        <p:strVal val="visible"/>
                                      </p:to>
                                    </p:set>
                                    <p:animEffect transition="in" filter="wipe(left)">
                                      <p:cBhvr>
                                        <p:cTn id="26" dur="500"/>
                                        <p:tgtEl>
                                          <p:spTgt spid="173"/>
                                        </p:tgtEl>
                                      </p:cBhvr>
                                    </p:animEffect>
                                  </p:childTnLst>
                                </p:cTn>
                              </p:par>
                              <p:par>
                                <p:cTn id="27" presetID="22" presetClass="entr" presetSubtype="2" fill="hold" nodeType="withEffect">
                                  <p:stCondLst>
                                    <p:cond delay="0"/>
                                  </p:stCondLst>
                                  <p:childTnLst>
                                    <p:set>
                                      <p:cBhvr>
                                        <p:cTn id="28" dur="1" fill="hold">
                                          <p:stCondLst>
                                            <p:cond delay="0"/>
                                          </p:stCondLst>
                                        </p:cTn>
                                        <p:tgtEl>
                                          <p:spTgt spid="171"/>
                                        </p:tgtEl>
                                        <p:attrNameLst>
                                          <p:attrName>style.visibility</p:attrName>
                                        </p:attrNameLst>
                                      </p:cBhvr>
                                      <p:to>
                                        <p:strVal val="visible"/>
                                      </p:to>
                                    </p:set>
                                    <p:animEffect transition="in" filter="wipe(right)">
                                      <p:cBhvr>
                                        <p:cTn id="29" dur="500"/>
                                        <p:tgtEl>
                                          <p:spTgt spid="171"/>
                                        </p:tgtEl>
                                      </p:cBhvr>
                                    </p:animEffect>
                                  </p:childTnLst>
                                </p:cTn>
                              </p:par>
                            </p:childTnLst>
                          </p:cTn>
                        </p:par>
                        <p:par>
                          <p:cTn id="30" fill="hold">
                            <p:stCondLst>
                              <p:cond delay="2100"/>
                            </p:stCondLst>
                            <p:childTnLst>
                              <p:par>
                                <p:cTn id="31" presetID="42" presetClass="entr" presetSubtype="0" fill="hold" nodeType="afterEffect">
                                  <p:stCondLst>
                                    <p:cond delay="0"/>
                                  </p:stCondLst>
                                  <p:childTnLst>
                                    <p:set>
                                      <p:cBhvr>
                                        <p:cTn id="32" dur="1" fill="hold">
                                          <p:stCondLst>
                                            <p:cond delay="0"/>
                                          </p:stCondLst>
                                        </p:cTn>
                                        <p:tgtEl>
                                          <p:spTgt spid="177"/>
                                        </p:tgtEl>
                                        <p:attrNameLst>
                                          <p:attrName>style.visibility</p:attrName>
                                        </p:attrNameLst>
                                      </p:cBhvr>
                                      <p:to>
                                        <p:strVal val="visible"/>
                                      </p:to>
                                    </p:set>
                                    <p:animEffect transition="in" filter="fade">
                                      <p:cBhvr>
                                        <p:cTn id="33" dur="1000"/>
                                        <p:tgtEl>
                                          <p:spTgt spid="177"/>
                                        </p:tgtEl>
                                      </p:cBhvr>
                                    </p:animEffect>
                                    <p:anim calcmode="lin" valueType="num">
                                      <p:cBhvr>
                                        <p:cTn id="34" dur="1000" fill="hold"/>
                                        <p:tgtEl>
                                          <p:spTgt spid="177"/>
                                        </p:tgtEl>
                                        <p:attrNameLst>
                                          <p:attrName>ppt_x</p:attrName>
                                        </p:attrNameLst>
                                      </p:cBhvr>
                                      <p:tavLst>
                                        <p:tav tm="0">
                                          <p:val>
                                            <p:strVal val="#ppt_x"/>
                                          </p:val>
                                        </p:tav>
                                        <p:tav tm="100000">
                                          <p:val>
                                            <p:strVal val="#ppt_x"/>
                                          </p:val>
                                        </p:tav>
                                      </p:tavLst>
                                    </p:anim>
                                    <p:anim calcmode="lin" valueType="num">
                                      <p:cBhvr>
                                        <p:cTn id="35" dur="1000" fill="hold"/>
                                        <p:tgtEl>
                                          <p:spTgt spid="177"/>
                                        </p:tgtEl>
                                        <p:attrNameLst>
                                          <p:attrName>ppt_y</p:attrName>
                                        </p:attrNameLst>
                                      </p:cBhvr>
                                      <p:tavLst>
                                        <p:tav tm="0">
                                          <p:val>
                                            <p:strVal val="#ppt_y+.1"/>
                                          </p:val>
                                        </p:tav>
                                        <p:tav tm="100000">
                                          <p:val>
                                            <p:strVal val="#ppt_y"/>
                                          </p:val>
                                        </p:tav>
                                      </p:tavLst>
                                    </p:anim>
                                  </p:childTnLst>
                                </p:cTn>
                              </p:par>
                            </p:childTnLst>
                          </p:cTn>
                        </p:par>
                        <p:par>
                          <p:cTn id="36" fill="hold">
                            <p:stCondLst>
                              <p:cond delay="3100"/>
                            </p:stCondLst>
                            <p:childTnLst>
                              <p:par>
                                <p:cTn id="37" presetID="2" presetClass="entr" presetSubtype="4" fill="hold" nodeType="afterEffect">
                                  <p:stCondLst>
                                    <p:cond delay="0"/>
                                  </p:stCondLst>
                                  <p:childTnLst>
                                    <p:set>
                                      <p:cBhvr>
                                        <p:cTn id="38" dur="1" fill="hold">
                                          <p:stCondLst>
                                            <p:cond delay="0"/>
                                          </p:stCondLst>
                                        </p:cTn>
                                        <p:tgtEl>
                                          <p:spTgt spid="175"/>
                                        </p:tgtEl>
                                        <p:attrNameLst>
                                          <p:attrName>style.visibility</p:attrName>
                                        </p:attrNameLst>
                                      </p:cBhvr>
                                      <p:to>
                                        <p:strVal val="visible"/>
                                      </p:to>
                                    </p:set>
                                    <p:anim calcmode="lin" valueType="num">
                                      <p:cBhvr additive="base">
                                        <p:cTn id="39" dur="500" fill="hold"/>
                                        <p:tgtEl>
                                          <p:spTgt spid="175"/>
                                        </p:tgtEl>
                                        <p:attrNameLst>
                                          <p:attrName>ppt_x</p:attrName>
                                        </p:attrNameLst>
                                      </p:cBhvr>
                                      <p:tavLst>
                                        <p:tav tm="0">
                                          <p:val>
                                            <p:strVal val="#ppt_x"/>
                                          </p:val>
                                        </p:tav>
                                        <p:tav tm="100000">
                                          <p:val>
                                            <p:strVal val="#ppt_x"/>
                                          </p:val>
                                        </p:tav>
                                      </p:tavLst>
                                    </p:anim>
                                    <p:anim calcmode="lin" valueType="num">
                                      <p:cBhvr additive="base">
                                        <p:cTn id="40" dur="500" fill="hold"/>
                                        <p:tgtEl>
                                          <p:spTgt spid="175"/>
                                        </p:tgtEl>
                                        <p:attrNameLst>
                                          <p:attrName>ppt_y</p:attrName>
                                        </p:attrNameLst>
                                      </p:cBhvr>
                                      <p:tavLst>
                                        <p:tav tm="0">
                                          <p:val>
                                            <p:strVal val="1+#ppt_h/2"/>
                                          </p:val>
                                        </p:tav>
                                        <p:tav tm="100000">
                                          <p:val>
                                            <p:strVal val="#ppt_y"/>
                                          </p:val>
                                        </p:tav>
                                      </p:tavLst>
                                    </p:anim>
                                  </p:childTnLst>
                                </p:cTn>
                              </p:par>
                            </p:childTnLst>
                          </p:cTn>
                        </p:par>
                        <p:par>
                          <p:cTn id="41" fill="hold">
                            <p:stCondLst>
                              <p:cond delay="3600"/>
                            </p:stCondLst>
                            <p:childTnLst>
                              <p:par>
                                <p:cTn id="42" presetID="42" presetClass="entr" presetSubtype="0" fill="hold" nodeType="afterEffect">
                                  <p:stCondLst>
                                    <p:cond delay="0"/>
                                  </p:stCondLst>
                                  <p:childTnLst>
                                    <p:set>
                                      <p:cBhvr>
                                        <p:cTn id="43" dur="1" fill="hold">
                                          <p:stCondLst>
                                            <p:cond delay="0"/>
                                          </p:stCondLst>
                                        </p:cTn>
                                        <p:tgtEl>
                                          <p:spTgt spid="176"/>
                                        </p:tgtEl>
                                        <p:attrNameLst>
                                          <p:attrName>style.visibility</p:attrName>
                                        </p:attrNameLst>
                                      </p:cBhvr>
                                      <p:to>
                                        <p:strVal val="visible"/>
                                      </p:to>
                                    </p:set>
                                    <p:animEffect transition="in" filter="fade">
                                      <p:cBhvr>
                                        <p:cTn id="44" dur="500"/>
                                        <p:tgtEl>
                                          <p:spTgt spid="176"/>
                                        </p:tgtEl>
                                      </p:cBhvr>
                                    </p:animEffect>
                                    <p:anim calcmode="lin" valueType="num">
                                      <p:cBhvr>
                                        <p:cTn id="45" dur="500" fill="hold"/>
                                        <p:tgtEl>
                                          <p:spTgt spid="176"/>
                                        </p:tgtEl>
                                        <p:attrNameLst>
                                          <p:attrName>ppt_x</p:attrName>
                                        </p:attrNameLst>
                                      </p:cBhvr>
                                      <p:tavLst>
                                        <p:tav tm="0">
                                          <p:val>
                                            <p:strVal val="#ppt_x"/>
                                          </p:val>
                                        </p:tav>
                                        <p:tav tm="100000">
                                          <p:val>
                                            <p:strVal val="#ppt_x"/>
                                          </p:val>
                                        </p:tav>
                                      </p:tavLst>
                                    </p:anim>
                                    <p:anim calcmode="lin" valueType="num">
                                      <p:cBhvr>
                                        <p:cTn id="46" dur="500" fill="hold"/>
                                        <p:tgtEl>
                                          <p:spTgt spid="176"/>
                                        </p:tgtEl>
                                        <p:attrNameLst>
                                          <p:attrName>ppt_y</p:attrName>
                                        </p:attrNameLst>
                                      </p:cBhvr>
                                      <p:tavLst>
                                        <p:tav tm="0">
                                          <p:val>
                                            <p:strVal val="#ppt_y+.1"/>
                                          </p:val>
                                        </p:tav>
                                        <p:tav tm="100000">
                                          <p:val>
                                            <p:strVal val="#ppt_y"/>
                                          </p:val>
                                        </p:tav>
                                      </p:tavLst>
                                    </p:anim>
                                  </p:childTnLst>
                                </p:cTn>
                              </p:par>
                            </p:childTnLst>
                          </p:cTn>
                        </p:par>
                        <p:par>
                          <p:cTn id="47" fill="hold">
                            <p:stCondLst>
                              <p:cond delay="4100"/>
                            </p:stCondLst>
                            <p:childTnLst>
                              <p:par>
                                <p:cTn id="48" presetID="53" presetClass="entr" presetSubtype="16" fill="hold" nodeType="afterEffect">
                                  <p:stCondLst>
                                    <p:cond delay="0"/>
                                  </p:stCondLst>
                                  <p:childTnLst>
                                    <p:set>
                                      <p:cBhvr>
                                        <p:cTn id="49" dur="1" fill="hold">
                                          <p:stCondLst>
                                            <p:cond delay="0"/>
                                          </p:stCondLst>
                                        </p:cTn>
                                        <p:tgtEl>
                                          <p:spTgt spid="181"/>
                                        </p:tgtEl>
                                        <p:attrNameLst>
                                          <p:attrName>style.visibility</p:attrName>
                                        </p:attrNameLst>
                                      </p:cBhvr>
                                      <p:to>
                                        <p:strVal val="visible"/>
                                      </p:to>
                                    </p:set>
                                    <p:anim calcmode="lin" valueType="num">
                                      <p:cBhvr>
                                        <p:cTn id="50" dur="500" fill="hold"/>
                                        <p:tgtEl>
                                          <p:spTgt spid="181"/>
                                        </p:tgtEl>
                                        <p:attrNameLst>
                                          <p:attrName>ppt_w</p:attrName>
                                        </p:attrNameLst>
                                      </p:cBhvr>
                                      <p:tavLst>
                                        <p:tav tm="0">
                                          <p:val>
                                            <p:fltVal val="0"/>
                                          </p:val>
                                        </p:tav>
                                        <p:tav tm="100000">
                                          <p:val>
                                            <p:strVal val="#ppt_w"/>
                                          </p:val>
                                        </p:tav>
                                      </p:tavLst>
                                    </p:anim>
                                    <p:anim calcmode="lin" valueType="num">
                                      <p:cBhvr>
                                        <p:cTn id="51" dur="500" fill="hold"/>
                                        <p:tgtEl>
                                          <p:spTgt spid="181"/>
                                        </p:tgtEl>
                                        <p:attrNameLst>
                                          <p:attrName>ppt_h</p:attrName>
                                        </p:attrNameLst>
                                      </p:cBhvr>
                                      <p:tavLst>
                                        <p:tav tm="0">
                                          <p:val>
                                            <p:fltVal val="0"/>
                                          </p:val>
                                        </p:tav>
                                        <p:tav tm="100000">
                                          <p:val>
                                            <p:strVal val="#ppt_h"/>
                                          </p:val>
                                        </p:tav>
                                      </p:tavLst>
                                    </p:anim>
                                    <p:animEffect transition="in" filter="fade">
                                      <p:cBhvr>
                                        <p:cTn id="52" dur="500"/>
                                        <p:tgtEl>
                                          <p:spTgt spid="181"/>
                                        </p:tgtEl>
                                      </p:cBhvr>
                                    </p:animEffect>
                                  </p:childTnLst>
                                </p:cTn>
                              </p:par>
                              <p:par>
                                <p:cTn id="53" presetID="11" presetClass="entr" presetSubtype="0" fill="hold" nodeType="withEffect">
                                  <p:stCondLst>
                                    <p:cond delay="0"/>
                                  </p:stCondLst>
                                  <p:childTnLst>
                                    <p:set>
                                      <p:cBhvr>
                                        <p:cTn id="54" dur="100">
                                          <p:stCondLst>
                                            <p:cond delay="0"/>
                                          </p:stCondLst>
                                        </p:cTn>
                                        <p:tgtEl>
                                          <p:spTgt spid="187"/>
                                        </p:tgtEl>
                                        <p:attrNameLst>
                                          <p:attrName>style.visibility</p:attrName>
                                        </p:attrNameLst>
                                      </p:cBhvr>
                                      <p:to>
                                        <p:strVal val="visible"/>
                                      </p:to>
                                    </p:set>
                                  </p:childTnLst>
                                </p:cTn>
                              </p:par>
                              <p:par>
                                <p:cTn id="55" presetID="11" presetClass="entr" presetSubtype="0" fill="hold" nodeType="withEffect">
                                  <p:stCondLst>
                                    <p:cond delay="200"/>
                                  </p:stCondLst>
                                  <p:childTnLst>
                                    <p:set>
                                      <p:cBhvr>
                                        <p:cTn id="56" dur="100">
                                          <p:stCondLst>
                                            <p:cond delay="0"/>
                                          </p:stCondLst>
                                        </p:cTn>
                                        <p:tgtEl>
                                          <p:spTgt spid="188"/>
                                        </p:tgtEl>
                                        <p:attrNameLst>
                                          <p:attrName>style.visibility</p:attrName>
                                        </p:attrNameLst>
                                      </p:cBhvr>
                                      <p:to>
                                        <p:strVal val="visible"/>
                                      </p:to>
                                    </p:set>
                                  </p:childTnLst>
                                </p:cTn>
                              </p:par>
                              <p:par>
                                <p:cTn id="57" presetID="11" presetClass="entr" presetSubtype="0" fill="hold" nodeType="withEffect">
                                  <p:stCondLst>
                                    <p:cond delay="300"/>
                                  </p:stCondLst>
                                  <p:childTnLst>
                                    <p:set>
                                      <p:cBhvr>
                                        <p:cTn id="58" dur="100">
                                          <p:stCondLst>
                                            <p:cond delay="0"/>
                                          </p:stCondLst>
                                        </p:cTn>
                                        <p:tgtEl>
                                          <p:spTgt spid="189"/>
                                        </p:tgtEl>
                                        <p:attrNameLst>
                                          <p:attrName>style.visibility</p:attrName>
                                        </p:attrNameLst>
                                      </p:cBhvr>
                                      <p:to>
                                        <p:strVal val="visible"/>
                                      </p:to>
                                    </p:set>
                                  </p:childTnLst>
                                </p:cTn>
                              </p:par>
                              <p:par>
                                <p:cTn id="59" presetID="11" presetClass="entr" presetSubtype="0" fill="hold" nodeType="withEffect">
                                  <p:stCondLst>
                                    <p:cond delay="400"/>
                                  </p:stCondLst>
                                  <p:childTnLst>
                                    <p:set>
                                      <p:cBhvr>
                                        <p:cTn id="60" dur="100">
                                          <p:stCondLst>
                                            <p:cond delay="0"/>
                                          </p:stCondLst>
                                        </p:cTn>
                                        <p:tgtEl>
                                          <p:spTgt spid="187"/>
                                        </p:tgtEl>
                                        <p:attrNameLst>
                                          <p:attrName>style.visibility</p:attrName>
                                        </p:attrNameLst>
                                      </p:cBhvr>
                                      <p:to>
                                        <p:strVal val="visible"/>
                                      </p:to>
                                    </p:set>
                                  </p:childTnLst>
                                </p:cTn>
                              </p:par>
                              <p:par>
                                <p:cTn id="61" presetID="11" presetClass="entr" presetSubtype="0" fill="hold" nodeType="withEffect">
                                  <p:stCondLst>
                                    <p:cond delay="500"/>
                                  </p:stCondLst>
                                  <p:childTnLst>
                                    <p:set>
                                      <p:cBhvr>
                                        <p:cTn id="62" dur="100">
                                          <p:stCondLst>
                                            <p:cond delay="0"/>
                                          </p:stCondLst>
                                        </p:cTn>
                                        <p:tgtEl>
                                          <p:spTgt spid="188"/>
                                        </p:tgtEl>
                                        <p:attrNameLst>
                                          <p:attrName>style.visibility</p:attrName>
                                        </p:attrNameLst>
                                      </p:cBhvr>
                                      <p:to>
                                        <p:strVal val="visible"/>
                                      </p:to>
                                    </p:set>
                                  </p:childTnLst>
                                </p:cTn>
                              </p:par>
                              <p:par>
                                <p:cTn id="63" presetID="11" presetClass="entr" presetSubtype="0" fill="hold" nodeType="withEffect">
                                  <p:stCondLst>
                                    <p:cond delay="600"/>
                                  </p:stCondLst>
                                  <p:childTnLst>
                                    <p:set>
                                      <p:cBhvr>
                                        <p:cTn id="64" dur="100">
                                          <p:stCondLst>
                                            <p:cond delay="0"/>
                                          </p:stCondLst>
                                        </p:cTn>
                                        <p:tgtEl>
                                          <p:spTgt spid="189"/>
                                        </p:tgtEl>
                                        <p:attrNameLst>
                                          <p:attrName>style.visibility</p:attrName>
                                        </p:attrNameLst>
                                      </p:cBhvr>
                                      <p:to>
                                        <p:strVal val="visible"/>
                                      </p:to>
                                    </p:set>
                                  </p:childTnLst>
                                </p:cTn>
                              </p:par>
                              <p:par>
                                <p:cTn id="65" presetID="11" presetClass="entr" presetSubtype="0" fill="hold" nodeType="withEffect">
                                  <p:stCondLst>
                                    <p:cond delay="700"/>
                                  </p:stCondLst>
                                  <p:childTnLst>
                                    <p:set>
                                      <p:cBhvr>
                                        <p:cTn id="66" dur="100">
                                          <p:stCondLst>
                                            <p:cond delay="0"/>
                                          </p:stCondLst>
                                        </p:cTn>
                                        <p:tgtEl>
                                          <p:spTgt spid="187"/>
                                        </p:tgtEl>
                                        <p:attrNameLst>
                                          <p:attrName>style.visibility</p:attrName>
                                        </p:attrNameLst>
                                      </p:cBhvr>
                                      <p:to>
                                        <p:strVal val="visible"/>
                                      </p:to>
                                    </p:set>
                                  </p:childTnLst>
                                </p:cTn>
                              </p:par>
                              <p:par>
                                <p:cTn id="67" presetID="11" presetClass="entr" presetSubtype="0" fill="hold" nodeType="withEffect">
                                  <p:stCondLst>
                                    <p:cond delay="800"/>
                                  </p:stCondLst>
                                  <p:childTnLst>
                                    <p:set>
                                      <p:cBhvr>
                                        <p:cTn id="68" dur="100">
                                          <p:stCondLst>
                                            <p:cond delay="0"/>
                                          </p:stCondLst>
                                        </p:cTn>
                                        <p:tgtEl>
                                          <p:spTgt spid="188"/>
                                        </p:tgtEl>
                                        <p:attrNameLst>
                                          <p:attrName>style.visibility</p:attrName>
                                        </p:attrNameLst>
                                      </p:cBhvr>
                                      <p:to>
                                        <p:strVal val="visible"/>
                                      </p:to>
                                    </p:set>
                                  </p:childTnLst>
                                </p:cTn>
                              </p:par>
                              <p:par>
                                <p:cTn id="69" presetID="11" presetClass="entr" presetSubtype="0" fill="hold" nodeType="withEffect">
                                  <p:stCondLst>
                                    <p:cond delay="900"/>
                                  </p:stCondLst>
                                  <p:childTnLst>
                                    <p:set>
                                      <p:cBhvr>
                                        <p:cTn id="70" dur="100">
                                          <p:stCondLst>
                                            <p:cond delay="0"/>
                                          </p:stCondLst>
                                        </p:cTn>
                                        <p:tgtEl>
                                          <p:spTgt spid="189"/>
                                        </p:tgtEl>
                                        <p:attrNameLst>
                                          <p:attrName>style.visibility</p:attrName>
                                        </p:attrNameLst>
                                      </p:cBhvr>
                                      <p:to>
                                        <p:strVal val="visible"/>
                                      </p:to>
                                    </p:set>
                                  </p:childTnLst>
                                </p:cTn>
                              </p:par>
                              <p:par>
                                <p:cTn id="71" presetID="11" presetClass="entr" presetSubtype="0" fill="hold" nodeType="withEffect">
                                  <p:stCondLst>
                                    <p:cond delay="1000"/>
                                  </p:stCondLst>
                                  <p:childTnLst>
                                    <p:set>
                                      <p:cBhvr>
                                        <p:cTn id="72" dur="100">
                                          <p:stCondLst>
                                            <p:cond delay="0"/>
                                          </p:stCondLst>
                                        </p:cTn>
                                        <p:tgtEl>
                                          <p:spTgt spid="187"/>
                                        </p:tgtEl>
                                        <p:attrNameLst>
                                          <p:attrName>style.visibility</p:attrName>
                                        </p:attrNameLst>
                                      </p:cBhvr>
                                      <p:to>
                                        <p:strVal val="visible"/>
                                      </p:to>
                                    </p:set>
                                  </p:childTnLst>
                                </p:cTn>
                              </p:par>
                              <p:par>
                                <p:cTn id="73" presetID="11" presetClass="entr" presetSubtype="0" fill="hold" nodeType="withEffect">
                                  <p:stCondLst>
                                    <p:cond delay="1100"/>
                                  </p:stCondLst>
                                  <p:childTnLst>
                                    <p:set>
                                      <p:cBhvr>
                                        <p:cTn id="74" dur="100">
                                          <p:stCondLst>
                                            <p:cond delay="0"/>
                                          </p:stCondLst>
                                        </p:cTn>
                                        <p:tgtEl>
                                          <p:spTgt spid="188"/>
                                        </p:tgtEl>
                                        <p:attrNameLst>
                                          <p:attrName>style.visibility</p:attrName>
                                        </p:attrNameLst>
                                      </p:cBhvr>
                                      <p:to>
                                        <p:strVal val="visible"/>
                                      </p:to>
                                    </p:set>
                                  </p:childTnLst>
                                </p:cTn>
                              </p:par>
                              <p:par>
                                <p:cTn id="75" presetID="11" presetClass="entr" presetSubtype="0" fill="hold" nodeType="withEffect">
                                  <p:stCondLst>
                                    <p:cond delay="1200"/>
                                  </p:stCondLst>
                                  <p:childTnLst>
                                    <p:set>
                                      <p:cBhvr>
                                        <p:cTn id="76" dur="100">
                                          <p:stCondLst>
                                            <p:cond delay="0"/>
                                          </p:stCondLst>
                                        </p:cTn>
                                        <p:tgtEl>
                                          <p:spTgt spid="189"/>
                                        </p:tgtEl>
                                        <p:attrNameLst>
                                          <p:attrName>style.visibility</p:attrName>
                                        </p:attrNameLst>
                                      </p:cBhvr>
                                      <p:to>
                                        <p:strVal val="visible"/>
                                      </p:to>
                                    </p:set>
                                  </p:childTnLst>
                                </p:cTn>
                              </p:par>
                              <p:par>
                                <p:cTn id="77" presetID="11" presetClass="entr" presetSubtype="0" fill="hold" nodeType="withEffect">
                                  <p:stCondLst>
                                    <p:cond delay="1300"/>
                                  </p:stCondLst>
                                  <p:childTnLst>
                                    <p:set>
                                      <p:cBhvr>
                                        <p:cTn id="78" dur="100">
                                          <p:stCondLst>
                                            <p:cond delay="0"/>
                                          </p:stCondLst>
                                        </p:cTn>
                                        <p:tgtEl>
                                          <p:spTgt spid="187"/>
                                        </p:tgtEl>
                                        <p:attrNameLst>
                                          <p:attrName>style.visibility</p:attrName>
                                        </p:attrNameLst>
                                      </p:cBhvr>
                                      <p:to>
                                        <p:strVal val="visible"/>
                                      </p:to>
                                    </p:set>
                                  </p:childTnLst>
                                </p:cTn>
                              </p:par>
                              <p:par>
                                <p:cTn id="79" presetID="11" presetClass="entr" presetSubtype="0" fill="hold" nodeType="withEffect">
                                  <p:stCondLst>
                                    <p:cond delay="1400"/>
                                  </p:stCondLst>
                                  <p:childTnLst>
                                    <p:set>
                                      <p:cBhvr>
                                        <p:cTn id="80" dur="100">
                                          <p:stCondLst>
                                            <p:cond delay="0"/>
                                          </p:stCondLst>
                                        </p:cTn>
                                        <p:tgtEl>
                                          <p:spTgt spid="188"/>
                                        </p:tgtEl>
                                        <p:attrNameLst>
                                          <p:attrName>style.visibility</p:attrName>
                                        </p:attrNameLst>
                                      </p:cBhvr>
                                      <p:to>
                                        <p:strVal val="visible"/>
                                      </p:to>
                                    </p:set>
                                  </p:childTnLst>
                                </p:cTn>
                              </p:par>
                              <p:par>
                                <p:cTn id="81" presetID="11" presetClass="entr" presetSubtype="0" fill="hold" nodeType="withEffect">
                                  <p:stCondLst>
                                    <p:cond delay="1500"/>
                                  </p:stCondLst>
                                  <p:childTnLst>
                                    <p:set>
                                      <p:cBhvr>
                                        <p:cTn id="82" dur="100">
                                          <p:stCondLst>
                                            <p:cond delay="0"/>
                                          </p:stCondLst>
                                        </p:cTn>
                                        <p:tgtEl>
                                          <p:spTgt spid="189"/>
                                        </p:tgtEl>
                                        <p:attrNameLst>
                                          <p:attrName>style.visibility</p:attrName>
                                        </p:attrNameLst>
                                      </p:cBhvr>
                                      <p:to>
                                        <p:strVal val="visible"/>
                                      </p:to>
                                    </p:set>
                                  </p:childTnLst>
                                </p:cTn>
                              </p:par>
                              <p:par>
                                <p:cTn id="83" presetID="11" presetClass="entr" presetSubtype="0" fill="hold" nodeType="withEffect">
                                  <p:stCondLst>
                                    <p:cond delay="1600"/>
                                  </p:stCondLst>
                                  <p:childTnLst>
                                    <p:set>
                                      <p:cBhvr>
                                        <p:cTn id="84" dur="100">
                                          <p:stCondLst>
                                            <p:cond delay="0"/>
                                          </p:stCondLst>
                                        </p:cTn>
                                        <p:tgtEl>
                                          <p:spTgt spid="187"/>
                                        </p:tgtEl>
                                        <p:attrNameLst>
                                          <p:attrName>style.visibility</p:attrName>
                                        </p:attrNameLst>
                                      </p:cBhvr>
                                      <p:to>
                                        <p:strVal val="visible"/>
                                      </p:to>
                                    </p:set>
                                  </p:childTnLst>
                                </p:cTn>
                              </p:par>
                              <p:par>
                                <p:cTn id="85" presetID="11" presetClass="entr" presetSubtype="0" fill="hold" nodeType="withEffect">
                                  <p:stCondLst>
                                    <p:cond delay="1700"/>
                                  </p:stCondLst>
                                  <p:childTnLst>
                                    <p:set>
                                      <p:cBhvr>
                                        <p:cTn id="86" dur="100">
                                          <p:stCondLst>
                                            <p:cond delay="0"/>
                                          </p:stCondLst>
                                        </p:cTn>
                                        <p:tgtEl>
                                          <p:spTgt spid="188"/>
                                        </p:tgtEl>
                                        <p:attrNameLst>
                                          <p:attrName>style.visibility</p:attrName>
                                        </p:attrNameLst>
                                      </p:cBhvr>
                                      <p:to>
                                        <p:strVal val="visible"/>
                                      </p:to>
                                    </p:set>
                                  </p:childTnLst>
                                </p:cTn>
                              </p:par>
                              <p:par>
                                <p:cTn id="87" presetID="11" presetClass="entr" presetSubtype="0" fill="hold" nodeType="withEffect">
                                  <p:stCondLst>
                                    <p:cond delay="1800"/>
                                  </p:stCondLst>
                                  <p:childTnLst>
                                    <p:set>
                                      <p:cBhvr>
                                        <p:cTn id="88" dur="100">
                                          <p:stCondLst>
                                            <p:cond delay="0"/>
                                          </p:stCondLst>
                                        </p:cTn>
                                        <p:tgtEl>
                                          <p:spTgt spid="189"/>
                                        </p:tgtEl>
                                        <p:attrNameLst>
                                          <p:attrName>style.visibility</p:attrName>
                                        </p:attrNameLst>
                                      </p:cBhvr>
                                      <p:to>
                                        <p:strVal val="visible"/>
                                      </p:to>
                                    </p:set>
                                  </p:childTnLst>
                                </p:cTn>
                              </p:par>
                              <p:par>
                                <p:cTn id="89" presetID="11" presetClass="entr" presetSubtype="0" fill="hold" nodeType="withEffect">
                                  <p:stCondLst>
                                    <p:cond delay="1900"/>
                                  </p:stCondLst>
                                  <p:childTnLst>
                                    <p:set>
                                      <p:cBhvr>
                                        <p:cTn id="90" dur="100">
                                          <p:stCondLst>
                                            <p:cond delay="0"/>
                                          </p:stCondLst>
                                        </p:cTn>
                                        <p:tgtEl>
                                          <p:spTgt spid="187"/>
                                        </p:tgtEl>
                                        <p:attrNameLst>
                                          <p:attrName>style.visibility</p:attrName>
                                        </p:attrNameLst>
                                      </p:cBhvr>
                                      <p:to>
                                        <p:strVal val="visible"/>
                                      </p:to>
                                    </p:set>
                                  </p:childTnLst>
                                </p:cTn>
                              </p:par>
                              <p:par>
                                <p:cTn id="91" presetID="11" presetClass="entr" presetSubtype="0" fill="hold" nodeType="withEffect">
                                  <p:stCondLst>
                                    <p:cond delay="2000"/>
                                  </p:stCondLst>
                                  <p:childTnLst>
                                    <p:set>
                                      <p:cBhvr>
                                        <p:cTn id="92" dur="100">
                                          <p:stCondLst>
                                            <p:cond delay="0"/>
                                          </p:stCondLst>
                                        </p:cTn>
                                        <p:tgtEl>
                                          <p:spTgt spid="188"/>
                                        </p:tgtEl>
                                        <p:attrNameLst>
                                          <p:attrName>style.visibility</p:attrName>
                                        </p:attrNameLst>
                                      </p:cBhvr>
                                      <p:to>
                                        <p:strVal val="visible"/>
                                      </p:to>
                                    </p:set>
                                  </p:childTnLst>
                                </p:cTn>
                              </p:par>
                              <p:par>
                                <p:cTn id="93" presetID="11" presetClass="entr" presetSubtype="0" fill="hold" nodeType="withEffect">
                                  <p:stCondLst>
                                    <p:cond delay="2100"/>
                                  </p:stCondLst>
                                  <p:childTnLst>
                                    <p:set>
                                      <p:cBhvr>
                                        <p:cTn id="94" dur="100">
                                          <p:stCondLst>
                                            <p:cond delay="0"/>
                                          </p:stCondLst>
                                        </p:cTn>
                                        <p:tgtEl>
                                          <p:spTgt spid="189"/>
                                        </p:tgtEl>
                                        <p:attrNameLst>
                                          <p:attrName>style.visibility</p:attrName>
                                        </p:attrNameLst>
                                      </p:cBhvr>
                                      <p:to>
                                        <p:strVal val="visible"/>
                                      </p:to>
                                    </p:set>
                                  </p:childTnLst>
                                </p:cTn>
                              </p:par>
                              <p:par>
                                <p:cTn id="95" presetID="0" presetClass="path" presetSubtype="0" accel="50000" decel="50000" fill="hold" nodeType="withEffect">
                                  <p:stCondLst>
                                    <p:cond delay="0"/>
                                  </p:stCondLst>
                                  <p:childTnLst>
                                    <p:animMotion origin="layout" path="M 4.375E-6 3.7037E-7 L 1.40169 -0.75208 " pathEditMode="relative" rAng="0" ptsTypes="AA">
                                      <p:cBhvr>
                                        <p:cTn id="96" dur="2000" fill="hold"/>
                                        <p:tgtEl>
                                          <p:spTgt spid="187"/>
                                        </p:tgtEl>
                                        <p:attrNameLst>
                                          <p:attrName>ppt_x,ppt_y</p:attrName>
                                        </p:attrNameLst>
                                      </p:cBhvr>
                                      <p:rCtr x="70078" y="-37616"/>
                                    </p:animMotion>
                                  </p:childTnLst>
                                </p:cTn>
                              </p:par>
                              <p:par>
                                <p:cTn id="97" presetID="0" presetClass="path" presetSubtype="0" accel="50000" decel="50000" fill="hold" nodeType="withEffect">
                                  <p:stCondLst>
                                    <p:cond delay="0"/>
                                  </p:stCondLst>
                                  <p:childTnLst>
                                    <p:animMotion origin="layout" path="M 8.33333E-7 4.07407E-6 L 1.40169 -0.75209 " pathEditMode="relative" rAng="0" ptsTypes="AA">
                                      <p:cBhvr>
                                        <p:cTn id="98" dur="2000" fill="hold"/>
                                        <p:tgtEl>
                                          <p:spTgt spid="188"/>
                                        </p:tgtEl>
                                        <p:attrNameLst>
                                          <p:attrName>ppt_x,ppt_y</p:attrName>
                                        </p:attrNameLst>
                                      </p:cBhvr>
                                      <p:rCtr x="70078" y="-37616"/>
                                    </p:animMotion>
                                  </p:childTnLst>
                                </p:cTn>
                              </p:par>
                              <p:par>
                                <p:cTn id="99" presetID="0" presetClass="path" presetSubtype="0" accel="50000" decel="50000" fill="hold" nodeType="withEffect">
                                  <p:stCondLst>
                                    <p:cond delay="0"/>
                                  </p:stCondLst>
                                  <p:childTnLst>
                                    <p:animMotion origin="layout" path="M -2.5E-6 4.07407E-6 L 1.4017 -0.75209 " pathEditMode="relative" rAng="0" ptsTypes="AA">
                                      <p:cBhvr>
                                        <p:cTn id="100" dur="2000" fill="hold"/>
                                        <p:tgtEl>
                                          <p:spTgt spid="189"/>
                                        </p:tgtEl>
                                        <p:attrNameLst>
                                          <p:attrName>ppt_x,ppt_y</p:attrName>
                                        </p:attrNameLst>
                                      </p:cBhvr>
                                      <p:rCtr x="70078" y="-37616"/>
                                    </p:animMotion>
                                  </p:childTnLst>
                                </p:cTn>
                              </p:par>
                              <p:par>
                                <p:cTn id="101" presetID="11" presetClass="entr" presetSubtype="0" fill="hold" nodeType="withEffect">
                                  <p:stCondLst>
                                    <p:cond delay="0"/>
                                  </p:stCondLst>
                                  <p:childTnLst>
                                    <p:set>
                                      <p:cBhvr>
                                        <p:cTn id="102" dur="100">
                                          <p:stCondLst>
                                            <p:cond delay="0"/>
                                          </p:stCondLst>
                                        </p:cTn>
                                        <p:tgtEl>
                                          <p:spTgt spid="190"/>
                                        </p:tgtEl>
                                        <p:attrNameLst>
                                          <p:attrName>style.visibility</p:attrName>
                                        </p:attrNameLst>
                                      </p:cBhvr>
                                      <p:to>
                                        <p:strVal val="visible"/>
                                      </p:to>
                                    </p:set>
                                  </p:childTnLst>
                                </p:cTn>
                              </p:par>
                              <p:par>
                                <p:cTn id="103" presetID="11" presetClass="entr" presetSubtype="0" fill="hold" nodeType="withEffect">
                                  <p:stCondLst>
                                    <p:cond delay="200"/>
                                  </p:stCondLst>
                                  <p:childTnLst>
                                    <p:set>
                                      <p:cBhvr>
                                        <p:cTn id="104" dur="100">
                                          <p:stCondLst>
                                            <p:cond delay="0"/>
                                          </p:stCondLst>
                                        </p:cTn>
                                        <p:tgtEl>
                                          <p:spTgt spid="191"/>
                                        </p:tgtEl>
                                        <p:attrNameLst>
                                          <p:attrName>style.visibility</p:attrName>
                                        </p:attrNameLst>
                                      </p:cBhvr>
                                      <p:to>
                                        <p:strVal val="visible"/>
                                      </p:to>
                                    </p:set>
                                  </p:childTnLst>
                                </p:cTn>
                              </p:par>
                              <p:par>
                                <p:cTn id="105" presetID="11" presetClass="entr" presetSubtype="0" fill="hold" nodeType="withEffect">
                                  <p:stCondLst>
                                    <p:cond delay="300"/>
                                  </p:stCondLst>
                                  <p:childTnLst>
                                    <p:set>
                                      <p:cBhvr>
                                        <p:cTn id="106" dur="100">
                                          <p:stCondLst>
                                            <p:cond delay="0"/>
                                          </p:stCondLst>
                                        </p:cTn>
                                        <p:tgtEl>
                                          <p:spTgt spid="192"/>
                                        </p:tgtEl>
                                        <p:attrNameLst>
                                          <p:attrName>style.visibility</p:attrName>
                                        </p:attrNameLst>
                                      </p:cBhvr>
                                      <p:to>
                                        <p:strVal val="visible"/>
                                      </p:to>
                                    </p:set>
                                  </p:childTnLst>
                                </p:cTn>
                              </p:par>
                              <p:par>
                                <p:cTn id="107" presetID="11" presetClass="entr" presetSubtype="0" fill="hold" nodeType="withEffect">
                                  <p:stCondLst>
                                    <p:cond delay="400"/>
                                  </p:stCondLst>
                                  <p:childTnLst>
                                    <p:set>
                                      <p:cBhvr>
                                        <p:cTn id="108" dur="100">
                                          <p:stCondLst>
                                            <p:cond delay="0"/>
                                          </p:stCondLst>
                                        </p:cTn>
                                        <p:tgtEl>
                                          <p:spTgt spid="190"/>
                                        </p:tgtEl>
                                        <p:attrNameLst>
                                          <p:attrName>style.visibility</p:attrName>
                                        </p:attrNameLst>
                                      </p:cBhvr>
                                      <p:to>
                                        <p:strVal val="visible"/>
                                      </p:to>
                                    </p:set>
                                  </p:childTnLst>
                                </p:cTn>
                              </p:par>
                              <p:par>
                                <p:cTn id="109" presetID="11" presetClass="entr" presetSubtype="0" fill="hold" nodeType="withEffect">
                                  <p:stCondLst>
                                    <p:cond delay="500"/>
                                  </p:stCondLst>
                                  <p:childTnLst>
                                    <p:set>
                                      <p:cBhvr>
                                        <p:cTn id="110" dur="100">
                                          <p:stCondLst>
                                            <p:cond delay="0"/>
                                          </p:stCondLst>
                                        </p:cTn>
                                        <p:tgtEl>
                                          <p:spTgt spid="191"/>
                                        </p:tgtEl>
                                        <p:attrNameLst>
                                          <p:attrName>style.visibility</p:attrName>
                                        </p:attrNameLst>
                                      </p:cBhvr>
                                      <p:to>
                                        <p:strVal val="visible"/>
                                      </p:to>
                                    </p:set>
                                  </p:childTnLst>
                                </p:cTn>
                              </p:par>
                              <p:par>
                                <p:cTn id="111" presetID="11" presetClass="entr" presetSubtype="0" fill="hold" nodeType="withEffect">
                                  <p:stCondLst>
                                    <p:cond delay="600"/>
                                  </p:stCondLst>
                                  <p:childTnLst>
                                    <p:set>
                                      <p:cBhvr>
                                        <p:cTn id="112" dur="100">
                                          <p:stCondLst>
                                            <p:cond delay="0"/>
                                          </p:stCondLst>
                                        </p:cTn>
                                        <p:tgtEl>
                                          <p:spTgt spid="192"/>
                                        </p:tgtEl>
                                        <p:attrNameLst>
                                          <p:attrName>style.visibility</p:attrName>
                                        </p:attrNameLst>
                                      </p:cBhvr>
                                      <p:to>
                                        <p:strVal val="visible"/>
                                      </p:to>
                                    </p:set>
                                  </p:childTnLst>
                                </p:cTn>
                              </p:par>
                              <p:par>
                                <p:cTn id="113" presetID="11" presetClass="entr" presetSubtype="0" fill="hold" nodeType="withEffect">
                                  <p:stCondLst>
                                    <p:cond delay="700"/>
                                  </p:stCondLst>
                                  <p:childTnLst>
                                    <p:set>
                                      <p:cBhvr>
                                        <p:cTn id="114" dur="100">
                                          <p:stCondLst>
                                            <p:cond delay="0"/>
                                          </p:stCondLst>
                                        </p:cTn>
                                        <p:tgtEl>
                                          <p:spTgt spid="190"/>
                                        </p:tgtEl>
                                        <p:attrNameLst>
                                          <p:attrName>style.visibility</p:attrName>
                                        </p:attrNameLst>
                                      </p:cBhvr>
                                      <p:to>
                                        <p:strVal val="visible"/>
                                      </p:to>
                                    </p:set>
                                  </p:childTnLst>
                                </p:cTn>
                              </p:par>
                              <p:par>
                                <p:cTn id="115" presetID="11" presetClass="entr" presetSubtype="0" fill="hold" nodeType="withEffect">
                                  <p:stCondLst>
                                    <p:cond delay="800"/>
                                  </p:stCondLst>
                                  <p:childTnLst>
                                    <p:set>
                                      <p:cBhvr>
                                        <p:cTn id="116" dur="100">
                                          <p:stCondLst>
                                            <p:cond delay="0"/>
                                          </p:stCondLst>
                                        </p:cTn>
                                        <p:tgtEl>
                                          <p:spTgt spid="191"/>
                                        </p:tgtEl>
                                        <p:attrNameLst>
                                          <p:attrName>style.visibility</p:attrName>
                                        </p:attrNameLst>
                                      </p:cBhvr>
                                      <p:to>
                                        <p:strVal val="visible"/>
                                      </p:to>
                                    </p:set>
                                  </p:childTnLst>
                                </p:cTn>
                              </p:par>
                              <p:par>
                                <p:cTn id="117" presetID="11" presetClass="entr" presetSubtype="0" fill="hold" nodeType="withEffect">
                                  <p:stCondLst>
                                    <p:cond delay="900"/>
                                  </p:stCondLst>
                                  <p:childTnLst>
                                    <p:set>
                                      <p:cBhvr>
                                        <p:cTn id="118" dur="100">
                                          <p:stCondLst>
                                            <p:cond delay="0"/>
                                          </p:stCondLst>
                                        </p:cTn>
                                        <p:tgtEl>
                                          <p:spTgt spid="192"/>
                                        </p:tgtEl>
                                        <p:attrNameLst>
                                          <p:attrName>style.visibility</p:attrName>
                                        </p:attrNameLst>
                                      </p:cBhvr>
                                      <p:to>
                                        <p:strVal val="visible"/>
                                      </p:to>
                                    </p:set>
                                  </p:childTnLst>
                                </p:cTn>
                              </p:par>
                              <p:par>
                                <p:cTn id="119" presetID="11" presetClass="entr" presetSubtype="0" fill="hold" nodeType="withEffect">
                                  <p:stCondLst>
                                    <p:cond delay="1000"/>
                                  </p:stCondLst>
                                  <p:childTnLst>
                                    <p:set>
                                      <p:cBhvr>
                                        <p:cTn id="120" dur="100">
                                          <p:stCondLst>
                                            <p:cond delay="0"/>
                                          </p:stCondLst>
                                        </p:cTn>
                                        <p:tgtEl>
                                          <p:spTgt spid="190"/>
                                        </p:tgtEl>
                                        <p:attrNameLst>
                                          <p:attrName>style.visibility</p:attrName>
                                        </p:attrNameLst>
                                      </p:cBhvr>
                                      <p:to>
                                        <p:strVal val="visible"/>
                                      </p:to>
                                    </p:set>
                                  </p:childTnLst>
                                </p:cTn>
                              </p:par>
                              <p:par>
                                <p:cTn id="121" presetID="11" presetClass="entr" presetSubtype="0" fill="hold" nodeType="withEffect">
                                  <p:stCondLst>
                                    <p:cond delay="1100"/>
                                  </p:stCondLst>
                                  <p:childTnLst>
                                    <p:set>
                                      <p:cBhvr>
                                        <p:cTn id="122" dur="100">
                                          <p:stCondLst>
                                            <p:cond delay="0"/>
                                          </p:stCondLst>
                                        </p:cTn>
                                        <p:tgtEl>
                                          <p:spTgt spid="191"/>
                                        </p:tgtEl>
                                        <p:attrNameLst>
                                          <p:attrName>style.visibility</p:attrName>
                                        </p:attrNameLst>
                                      </p:cBhvr>
                                      <p:to>
                                        <p:strVal val="visible"/>
                                      </p:to>
                                    </p:set>
                                  </p:childTnLst>
                                </p:cTn>
                              </p:par>
                              <p:par>
                                <p:cTn id="123" presetID="11" presetClass="entr" presetSubtype="0" fill="hold" nodeType="withEffect">
                                  <p:stCondLst>
                                    <p:cond delay="1200"/>
                                  </p:stCondLst>
                                  <p:childTnLst>
                                    <p:set>
                                      <p:cBhvr>
                                        <p:cTn id="124" dur="100">
                                          <p:stCondLst>
                                            <p:cond delay="0"/>
                                          </p:stCondLst>
                                        </p:cTn>
                                        <p:tgtEl>
                                          <p:spTgt spid="192"/>
                                        </p:tgtEl>
                                        <p:attrNameLst>
                                          <p:attrName>style.visibility</p:attrName>
                                        </p:attrNameLst>
                                      </p:cBhvr>
                                      <p:to>
                                        <p:strVal val="visible"/>
                                      </p:to>
                                    </p:set>
                                  </p:childTnLst>
                                </p:cTn>
                              </p:par>
                              <p:par>
                                <p:cTn id="125" presetID="11" presetClass="entr" presetSubtype="0" fill="hold" nodeType="withEffect">
                                  <p:stCondLst>
                                    <p:cond delay="1300"/>
                                  </p:stCondLst>
                                  <p:childTnLst>
                                    <p:set>
                                      <p:cBhvr>
                                        <p:cTn id="126" dur="100">
                                          <p:stCondLst>
                                            <p:cond delay="0"/>
                                          </p:stCondLst>
                                        </p:cTn>
                                        <p:tgtEl>
                                          <p:spTgt spid="190"/>
                                        </p:tgtEl>
                                        <p:attrNameLst>
                                          <p:attrName>style.visibility</p:attrName>
                                        </p:attrNameLst>
                                      </p:cBhvr>
                                      <p:to>
                                        <p:strVal val="visible"/>
                                      </p:to>
                                    </p:set>
                                  </p:childTnLst>
                                </p:cTn>
                              </p:par>
                              <p:par>
                                <p:cTn id="127" presetID="11" presetClass="entr" presetSubtype="0" fill="hold" nodeType="withEffect">
                                  <p:stCondLst>
                                    <p:cond delay="1400"/>
                                  </p:stCondLst>
                                  <p:childTnLst>
                                    <p:set>
                                      <p:cBhvr>
                                        <p:cTn id="128" dur="100">
                                          <p:stCondLst>
                                            <p:cond delay="0"/>
                                          </p:stCondLst>
                                        </p:cTn>
                                        <p:tgtEl>
                                          <p:spTgt spid="191"/>
                                        </p:tgtEl>
                                        <p:attrNameLst>
                                          <p:attrName>style.visibility</p:attrName>
                                        </p:attrNameLst>
                                      </p:cBhvr>
                                      <p:to>
                                        <p:strVal val="visible"/>
                                      </p:to>
                                    </p:set>
                                  </p:childTnLst>
                                </p:cTn>
                              </p:par>
                              <p:par>
                                <p:cTn id="129" presetID="11" presetClass="entr" presetSubtype="0" fill="hold" nodeType="withEffect">
                                  <p:stCondLst>
                                    <p:cond delay="1500"/>
                                  </p:stCondLst>
                                  <p:childTnLst>
                                    <p:set>
                                      <p:cBhvr>
                                        <p:cTn id="130" dur="100">
                                          <p:stCondLst>
                                            <p:cond delay="0"/>
                                          </p:stCondLst>
                                        </p:cTn>
                                        <p:tgtEl>
                                          <p:spTgt spid="192"/>
                                        </p:tgtEl>
                                        <p:attrNameLst>
                                          <p:attrName>style.visibility</p:attrName>
                                        </p:attrNameLst>
                                      </p:cBhvr>
                                      <p:to>
                                        <p:strVal val="visible"/>
                                      </p:to>
                                    </p:set>
                                  </p:childTnLst>
                                </p:cTn>
                              </p:par>
                              <p:par>
                                <p:cTn id="131" presetID="11" presetClass="entr" presetSubtype="0" fill="hold" nodeType="withEffect">
                                  <p:stCondLst>
                                    <p:cond delay="1600"/>
                                  </p:stCondLst>
                                  <p:childTnLst>
                                    <p:set>
                                      <p:cBhvr>
                                        <p:cTn id="132" dur="100">
                                          <p:stCondLst>
                                            <p:cond delay="0"/>
                                          </p:stCondLst>
                                        </p:cTn>
                                        <p:tgtEl>
                                          <p:spTgt spid="190"/>
                                        </p:tgtEl>
                                        <p:attrNameLst>
                                          <p:attrName>style.visibility</p:attrName>
                                        </p:attrNameLst>
                                      </p:cBhvr>
                                      <p:to>
                                        <p:strVal val="visible"/>
                                      </p:to>
                                    </p:set>
                                  </p:childTnLst>
                                </p:cTn>
                              </p:par>
                              <p:par>
                                <p:cTn id="133" presetID="11" presetClass="entr" presetSubtype="0" fill="hold" nodeType="withEffect">
                                  <p:stCondLst>
                                    <p:cond delay="1700"/>
                                  </p:stCondLst>
                                  <p:childTnLst>
                                    <p:set>
                                      <p:cBhvr>
                                        <p:cTn id="134" dur="100">
                                          <p:stCondLst>
                                            <p:cond delay="0"/>
                                          </p:stCondLst>
                                        </p:cTn>
                                        <p:tgtEl>
                                          <p:spTgt spid="191"/>
                                        </p:tgtEl>
                                        <p:attrNameLst>
                                          <p:attrName>style.visibility</p:attrName>
                                        </p:attrNameLst>
                                      </p:cBhvr>
                                      <p:to>
                                        <p:strVal val="visible"/>
                                      </p:to>
                                    </p:set>
                                  </p:childTnLst>
                                </p:cTn>
                              </p:par>
                              <p:par>
                                <p:cTn id="135" presetID="11" presetClass="entr" presetSubtype="0" fill="hold" nodeType="withEffect">
                                  <p:stCondLst>
                                    <p:cond delay="1800"/>
                                  </p:stCondLst>
                                  <p:childTnLst>
                                    <p:set>
                                      <p:cBhvr>
                                        <p:cTn id="136" dur="100">
                                          <p:stCondLst>
                                            <p:cond delay="0"/>
                                          </p:stCondLst>
                                        </p:cTn>
                                        <p:tgtEl>
                                          <p:spTgt spid="192"/>
                                        </p:tgtEl>
                                        <p:attrNameLst>
                                          <p:attrName>style.visibility</p:attrName>
                                        </p:attrNameLst>
                                      </p:cBhvr>
                                      <p:to>
                                        <p:strVal val="visible"/>
                                      </p:to>
                                    </p:set>
                                  </p:childTnLst>
                                </p:cTn>
                              </p:par>
                              <p:par>
                                <p:cTn id="137" presetID="11" presetClass="entr" presetSubtype="0" fill="hold" nodeType="withEffect">
                                  <p:stCondLst>
                                    <p:cond delay="1900"/>
                                  </p:stCondLst>
                                  <p:childTnLst>
                                    <p:set>
                                      <p:cBhvr>
                                        <p:cTn id="138" dur="100">
                                          <p:stCondLst>
                                            <p:cond delay="0"/>
                                          </p:stCondLst>
                                        </p:cTn>
                                        <p:tgtEl>
                                          <p:spTgt spid="190"/>
                                        </p:tgtEl>
                                        <p:attrNameLst>
                                          <p:attrName>style.visibility</p:attrName>
                                        </p:attrNameLst>
                                      </p:cBhvr>
                                      <p:to>
                                        <p:strVal val="visible"/>
                                      </p:to>
                                    </p:set>
                                  </p:childTnLst>
                                </p:cTn>
                              </p:par>
                              <p:par>
                                <p:cTn id="139" presetID="11" presetClass="entr" presetSubtype="0" fill="hold" nodeType="withEffect">
                                  <p:stCondLst>
                                    <p:cond delay="2000"/>
                                  </p:stCondLst>
                                  <p:childTnLst>
                                    <p:set>
                                      <p:cBhvr>
                                        <p:cTn id="140" dur="100">
                                          <p:stCondLst>
                                            <p:cond delay="0"/>
                                          </p:stCondLst>
                                        </p:cTn>
                                        <p:tgtEl>
                                          <p:spTgt spid="191"/>
                                        </p:tgtEl>
                                        <p:attrNameLst>
                                          <p:attrName>style.visibility</p:attrName>
                                        </p:attrNameLst>
                                      </p:cBhvr>
                                      <p:to>
                                        <p:strVal val="visible"/>
                                      </p:to>
                                    </p:set>
                                  </p:childTnLst>
                                </p:cTn>
                              </p:par>
                              <p:par>
                                <p:cTn id="141" presetID="11" presetClass="entr" presetSubtype="0" fill="hold" nodeType="withEffect">
                                  <p:stCondLst>
                                    <p:cond delay="2100"/>
                                  </p:stCondLst>
                                  <p:childTnLst>
                                    <p:set>
                                      <p:cBhvr>
                                        <p:cTn id="142" dur="100">
                                          <p:stCondLst>
                                            <p:cond delay="0"/>
                                          </p:stCondLst>
                                        </p:cTn>
                                        <p:tgtEl>
                                          <p:spTgt spid="192"/>
                                        </p:tgtEl>
                                        <p:attrNameLst>
                                          <p:attrName>style.visibility</p:attrName>
                                        </p:attrNameLst>
                                      </p:cBhvr>
                                      <p:to>
                                        <p:strVal val="visible"/>
                                      </p:to>
                                    </p:set>
                                  </p:childTnLst>
                                </p:cTn>
                              </p:par>
                              <p:par>
                                <p:cTn id="143" presetID="0" presetClass="path" presetSubtype="0" accel="50000" decel="50000" fill="hold" nodeType="withEffect">
                                  <p:stCondLst>
                                    <p:cond delay="0"/>
                                  </p:stCondLst>
                                  <p:childTnLst>
                                    <p:animMotion origin="layout" path="M 4.16667E-6 -1.85185E-6 L 1.40169 -0.75208 " pathEditMode="relative" rAng="0" ptsTypes="AA">
                                      <p:cBhvr>
                                        <p:cTn id="144" dur="2000" fill="hold"/>
                                        <p:tgtEl>
                                          <p:spTgt spid="190"/>
                                        </p:tgtEl>
                                        <p:attrNameLst>
                                          <p:attrName>ppt_x,ppt_y</p:attrName>
                                        </p:attrNameLst>
                                      </p:cBhvr>
                                      <p:rCtr x="70078" y="-37616"/>
                                    </p:animMotion>
                                  </p:childTnLst>
                                </p:cTn>
                              </p:par>
                              <p:par>
                                <p:cTn id="145" presetID="0" presetClass="path" presetSubtype="0" accel="50000" decel="50000" fill="hold" nodeType="withEffect">
                                  <p:stCondLst>
                                    <p:cond delay="0"/>
                                  </p:stCondLst>
                                  <p:childTnLst>
                                    <p:animMotion origin="layout" path="M 8.33333E-7 4.07407E-6 L 1.40169 -0.75209 " pathEditMode="relative" rAng="0" ptsTypes="AA">
                                      <p:cBhvr>
                                        <p:cTn id="146" dur="2000" fill="hold"/>
                                        <p:tgtEl>
                                          <p:spTgt spid="191"/>
                                        </p:tgtEl>
                                        <p:attrNameLst>
                                          <p:attrName>ppt_x,ppt_y</p:attrName>
                                        </p:attrNameLst>
                                      </p:cBhvr>
                                      <p:rCtr x="70078" y="-37616"/>
                                    </p:animMotion>
                                  </p:childTnLst>
                                </p:cTn>
                              </p:par>
                              <p:par>
                                <p:cTn id="147" presetID="0" presetClass="path" presetSubtype="0" accel="50000" decel="50000" fill="hold" nodeType="withEffect">
                                  <p:stCondLst>
                                    <p:cond delay="0"/>
                                  </p:stCondLst>
                                  <p:childTnLst>
                                    <p:animMotion origin="layout" path="M -2.5E-6 4.07407E-6 L 1.4017 -0.75209 " pathEditMode="relative" rAng="0" ptsTypes="AA">
                                      <p:cBhvr>
                                        <p:cTn id="148" dur="2000" fill="hold"/>
                                        <p:tgtEl>
                                          <p:spTgt spid="192"/>
                                        </p:tgtEl>
                                        <p:attrNameLst>
                                          <p:attrName>ppt_x,ppt_y</p:attrName>
                                        </p:attrNameLst>
                                      </p:cBhvr>
                                      <p:rCtr x="70078" y="-37616"/>
                                    </p:animMotion>
                                  </p:childTnLst>
                                </p:cTn>
                              </p:par>
                              <p:par>
                                <p:cTn id="149" presetID="11" presetClass="entr" presetSubtype="0" fill="hold" nodeType="withEffect">
                                  <p:stCondLst>
                                    <p:cond delay="0"/>
                                  </p:stCondLst>
                                  <p:childTnLst>
                                    <p:set>
                                      <p:cBhvr>
                                        <p:cTn id="150" dur="100">
                                          <p:stCondLst>
                                            <p:cond delay="0"/>
                                          </p:stCondLst>
                                        </p:cTn>
                                        <p:tgtEl>
                                          <p:spTgt spid="193"/>
                                        </p:tgtEl>
                                        <p:attrNameLst>
                                          <p:attrName>style.visibility</p:attrName>
                                        </p:attrNameLst>
                                      </p:cBhvr>
                                      <p:to>
                                        <p:strVal val="visible"/>
                                      </p:to>
                                    </p:set>
                                  </p:childTnLst>
                                </p:cTn>
                              </p:par>
                              <p:par>
                                <p:cTn id="151" presetID="11" presetClass="entr" presetSubtype="0" fill="hold" nodeType="withEffect">
                                  <p:stCondLst>
                                    <p:cond delay="200"/>
                                  </p:stCondLst>
                                  <p:childTnLst>
                                    <p:set>
                                      <p:cBhvr>
                                        <p:cTn id="152" dur="100">
                                          <p:stCondLst>
                                            <p:cond delay="0"/>
                                          </p:stCondLst>
                                        </p:cTn>
                                        <p:tgtEl>
                                          <p:spTgt spid="194"/>
                                        </p:tgtEl>
                                        <p:attrNameLst>
                                          <p:attrName>style.visibility</p:attrName>
                                        </p:attrNameLst>
                                      </p:cBhvr>
                                      <p:to>
                                        <p:strVal val="visible"/>
                                      </p:to>
                                    </p:set>
                                  </p:childTnLst>
                                </p:cTn>
                              </p:par>
                              <p:par>
                                <p:cTn id="153" presetID="11" presetClass="entr" presetSubtype="0" fill="hold" nodeType="withEffect">
                                  <p:stCondLst>
                                    <p:cond delay="300"/>
                                  </p:stCondLst>
                                  <p:childTnLst>
                                    <p:set>
                                      <p:cBhvr>
                                        <p:cTn id="154" dur="100">
                                          <p:stCondLst>
                                            <p:cond delay="0"/>
                                          </p:stCondLst>
                                        </p:cTn>
                                        <p:tgtEl>
                                          <p:spTgt spid="195"/>
                                        </p:tgtEl>
                                        <p:attrNameLst>
                                          <p:attrName>style.visibility</p:attrName>
                                        </p:attrNameLst>
                                      </p:cBhvr>
                                      <p:to>
                                        <p:strVal val="visible"/>
                                      </p:to>
                                    </p:set>
                                  </p:childTnLst>
                                </p:cTn>
                              </p:par>
                              <p:par>
                                <p:cTn id="155" presetID="11" presetClass="entr" presetSubtype="0" fill="hold" nodeType="withEffect">
                                  <p:stCondLst>
                                    <p:cond delay="400"/>
                                  </p:stCondLst>
                                  <p:childTnLst>
                                    <p:set>
                                      <p:cBhvr>
                                        <p:cTn id="156" dur="100">
                                          <p:stCondLst>
                                            <p:cond delay="0"/>
                                          </p:stCondLst>
                                        </p:cTn>
                                        <p:tgtEl>
                                          <p:spTgt spid="193"/>
                                        </p:tgtEl>
                                        <p:attrNameLst>
                                          <p:attrName>style.visibility</p:attrName>
                                        </p:attrNameLst>
                                      </p:cBhvr>
                                      <p:to>
                                        <p:strVal val="visible"/>
                                      </p:to>
                                    </p:set>
                                  </p:childTnLst>
                                </p:cTn>
                              </p:par>
                              <p:par>
                                <p:cTn id="157" presetID="11" presetClass="entr" presetSubtype="0" fill="hold" nodeType="withEffect">
                                  <p:stCondLst>
                                    <p:cond delay="500"/>
                                  </p:stCondLst>
                                  <p:childTnLst>
                                    <p:set>
                                      <p:cBhvr>
                                        <p:cTn id="158" dur="100">
                                          <p:stCondLst>
                                            <p:cond delay="0"/>
                                          </p:stCondLst>
                                        </p:cTn>
                                        <p:tgtEl>
                                          <p:spTgt spid="194"/>
                                        </p:tgtEl>
                                        <p:attrNameLst>
                                          <p:attrName>style.visibility</p:attrName>
                                        </p:attrNameLst>
                                      </p:cBhvr>
                                      <p:to>
                                        <p:strVal val="visible"/>
                                      </p:to>
                                    </p:set>
                                  </p:childTnLst>
                                </p:cTn>
                              </p:par>
                              <p:par>
                                <p:cTn id="159" presetID="11" presetClass="entr" presetSubtype="0" fill="hold" nodeType="withEffect">
                                  <p:stCondLst>
                                    <p:cond delay="600"/>
                                  </p:stCondLst>
                                  <p:childTnLst>
                                    <p:set>
                                      <p:cBhvr>
                                        <p:cTn id="160" dur="100">
                                          <p:stCondLst>
                                            <p:cond delay="0"/>
                                          </p:stCondLst>
                                        </p:cTn>
                                        <p:tgtEl>
                                          <p:spTgt spid="195"/>
                                        </p:tgtEl>
                                        <p:attrNameLst>
                                          <p:attrName>style.visibility</p:attrName>
                                        </p:attrNameLst>
                                      </p:cBhvr>
                                      <p:to>
                                        <p:strVal val="visible"/>
                                      </p:to>
                                    </p:set>
                                  </p:childTnLst>
                                </p:cTn>
                              </p:par>
                              <p:par>
                                <p:cTn id="161" presetID="11" presetClass="entr" presetSubtype="0" fill="hold" nodeType="withEffect">
                                  <p:stCondLst>
                                    <p:cond delay="700"/>
                                  </p:stCondLst>
                                  <p:childTnLst>
                                    <p:set>
                                      <p:cBhvr>
                                        <p:cTn id="162" dur="100">
                                          <p:stCondLst>
                                            <p:cond delay="0"/>
                                          </p:stCondLst>
                                        </p:cTn>
                                        <p:tgtEl>
                                          <p:spTgt spid="193"/>
                                        </p:tgtEl>
                                        <p:attrNameLst>
                                          <p:attrName>style.visibility</p:attrName>
                                        </p:attrNameLst>
                                      </p:cBhvr>
                                      <p:to>
                                        <p:strVal val="visible"/>
                                      </p:to>
                                    </p:set>
                                  </p:childTnLst>
                                </p:cTn>
                              </p:par>
                              <p:par>
                                <p:cTn id="163" presetID="11" presetClass="entr" presetSubtype="0" fill="hold" nodeType="withEffect">
                                  <p:stCondLst>
                                    <p:cond delay="800"/>
                                  </p:stCondLst>
                                  <p:childTnLst>
                                    <p:set>
                                      <p:cBhvr>
                                        <p:cTn id="164" dur="100">
                                          <p:stCondLst>
                                            <p:cond delay="0"/>
                                          </p:stCondLst>
                                        </p:cTn>
                                        <p:tgtEl>
                                          <p:spTgt spid="194"/>
                                        </p:tgtEl>
                                        <p:attrNameLst>
                                          <p:attrName>style.visibility</p:attrName>
                                        </p:attrNameLst>
                                      </p:cBhvr>
                                      <p:to>
                                        <p:strVal val="visible"/>
                                      </p:to>
                                    </p:set>
                                  </p:childTnLst>
                                </p:cTn>
                              </p:par>
                              <p:par>
                                <p:cTn id="165" presetID="11" presetClass="entr" presetSubtype="0" fill="hold" nodeType="withEffect">
                                  <p:stCondLst>
                                    <p:cond delay="900"/>
                                  </p:stCondLst>
                                  <p:childTnLst>
                                    <p:set>
                                      <p:cBhvr>
                                        <p:cTn id="166" dur="100">
                                          <p:stCondLst>
                                            <p:cond delay="0"/>
                                          </p:stCondLst>
                                        </p:cTn>
                                        <p:tgtEl>
                                          <p:spTgt spid="195"/>
                                        </p:tgtEl>
                                        <p:attrNameLst>
                                          <p:attrName>style.visibility</p:attrName>
                                        </p:attrNameLst>
                                      </p:cBhvr>
                                      <p:to>
                                        <p:strVal val="visible"/>
                                      </p:to>
                                    </p:set>
                                  </p:childTnLst>
                                </p:cTn>
                              </p:par>
                              <p:par>
                                <p:cTn id="167" presetID="11" presetClass="entr" presetSubtype="0" fill="hold" nodeType="withEffect">
                                  <p:stCondLst>
                                    <p:cond delay="1000"/>
                                  </p:stCondLst>
                                  <p:childTnLst>
                                    <p:set>
                                      <p:cBhvr>
                                        <p:cTn id="168" dur="100">
                                          <p:stCondLst>
                                            <p:cond delay="0"/>
                                          </p:stCondLst>
                                        </p:cTn>
                                        <p:tgtEl>
                                          <p:spTgt spid="193"/>
                                        </p:tgtEl>
                                        <p:attrNameLst>
                                          <p:attrName>style.visibility</p:attrName>
                                        </p:attrNameLst>
                                      </p:cBhvr>
                                      <p:to>
                                        <p:strVal val="visible"/>
                                      </p:to>
                                    </p:set>
                                  </p:childTnLst>
                                </p:cTn>
                              </p:par>
                              <p:par>
                                <p:cTn id="169" presetID="11" presetClass="entr" presetSubtype="0" fill="hold" nodeType="withEffect">
                                  <p:stCondLst>
                                    <p:cond delay="1100"/>
                                  </p:stCondLst>
                                  <p:childTnLst>
                                    <p:set>
                                      <p:cBhvr>
                                        <p:cTn id="170" dur="100">
                                          <p:stCondLst>
                                            <p:cond delay="0"/>
                                          </p:stCondLst>
                                        </p:cTn>
                                        <p:tgtEl>
                                          <p:spTgt spid="194"/>
                                        </p:tgtEl>
                                        <p:attrNameLst>
                                          <p:attrName>style.visibility</p:attrName>
                                        </p:attrNameLst>
                                      </p:cBhvr>
                                      <p:to>
                                        <p:strVal val="visible"/>
                                      </p:to>
                                    </p:set>
                                  </p:childTnLst>
                                </p:cTn>
                              </p:par>
                              <p:par>
                                <p:cTn id="171" presetID="11" presetClass="entr" presetSubtype="0" fill="hold" nodeType="withEffect">
                                  <p:stCondLst>
                                    <p:cond delay="1200"/>
                                  </p:stCondLst>
                                  <p:childTnLst>
                                    <p:set>
                                      <p:cBhvr>
                                        <p:cTn id="172" dur="100">
                                          <p:stCondLst>
                                            <p:cond delay="0"/>
                                          </p:stCondLst>
                                        </p:cTn>
                                        <p:tgtEl>
                                          <p:spTgt spid="195"/>
                                        </p:tgtEl>
                                        <p:attrNameLst>
                                          <p:attrName>style.visibility</p:attrName>
                                        </p:attrNameLst>
                                      </p:cBhvr>
                                      <p:to>
                                        <p:strVal val="visible"/>
                                      </p:to>
                                    </p:set>
                                  </p:childTnLst>
                                </p:cTn>
                              </p:par>
                              <p:par>
                                <p:cTn id="173" presetID="11" presetClass="entr" presetSubtype="0" fill="hold" nodeType="withEffect">
                                  <p:stCondLst>
                                    <p:cond delay="1300"/>
                                  </p:stCondLst>
                                  <p:childTnLst>
                                    <p:set>
                                      <p:cBhvr>
                                        <p:cTn id="174" dur="100">
                                          <p:stCondLst>
                                            <p:cond delay="0"/>
                                          </p:stCondLst>
                                        </p:cTn>
                                        <p:tgtEl>
                                          <p:spTgt spid="193"/>
                                        </p:tgtEl>
                                        <p:attrNameLst>
                                          <p:attrName>style.visibility</p:attrName>
                                        </p:attrNameLst>
                                      </p:cBhvr>
                                      <p:to>
                                        <p:strVal val="visible"/>
                                      </p:to>
                                    </p:set>
                                  </p:childTnLst>
                                </p:cTn>
                              </p:par>
                              <p:par>
                                <p:cTn id="175" presetID="11" presetClass="entr" presetSubtype="0" fill="hold" nodeType="withEffect">
                                  <p:stCondLst>
                                    <p:cond delay="1400"/>
                                  </p:stCondLst>
                                  <p:childTnLst>
                                    <p:set>
                                      <p:cBhvr>
                                        <p:cTn id="176" dur="100">
                                          <p:stCondLst>
                                            <p:cond delay="0"/>
                                          </p:stCondLst>
                                        </p:cTn>
                                        <p:tgtEl>
                                          <p:spTgt spid="194"/>
                                        </p:tgtEl>
                                        <p:attrNameLst>
                                          <p:attrName>style.visibility</p:attrName>
                                        </p:attrNameLst>
                                      </p:cBhvr>
                                      <p:to>
                                        <p:strVal val="visible"/>
                                      </p:to>
                                    </p:set>
                                  </p:childTnLst>
                                </p:cTn>
                              </p:par>
                              <p:par>
                                <p:cTn id="177" presetID="11" presetClass="entr" presetSubtype="0" fill="hold" nodeType="withEffect">
                                  <p:stCondLst>
                                    <p:cond delay="1500"/>
                                  </p:stCondLst>
                                  <p:childTnLst>
                                    <p:set>
                                      <p:cBhvr>
                                        <p:cTn id="178" dur="100">
                                          <p:stCondLst>
                                            <p:cond delay="0"/>
                                          </p:stCondLst>
                                        </p:cTn>
                                        <p:tgtEl>
                                          <p:spTgt spid="195"/>
                                        </p:tgtEl>
                                        <p:attrNameLst>
                                          <p:attrName>style.visibility</p:attrName>
                                        </p:attrNameLst>
                                      </p:cBhvr>
                                      <p:to>
                                        <p:strVal val="visible"/>
                                      </p:to>
                                    </p:set>
                                  </p:childTnLst>
                                </p:cTn>
                              </p:par>
                              <p:par>
                                <p:cTn id="179" presetID="11" presetClass="entr" presetSubtype="0" fill="hold" nodeType="withEffect">
                                  <p:stCondLst>
                                    <p:cond delay="1600"/>
                                  </p:stCondLst>
                                  <p:childTnLst>
                                    <p:set>
                                      <p:cBhvr>
                                        <p:cTn id="180" dur="100">
                                          <p:stCondLst>
                                            <p:cond delay="0"/>
                                          </p:stCondLst>
                                        </p:cTn>
                                        <p:tgtEl>
                                          <p:spTgt spid="193"/>
                                        </p:tgtEl>
                                        <p:attrNameLst>
                                          <p:attrName>style.visibility</p:attrName>
                                        </p:attrNameLst>
                                      </p:cBhvr>
                                      <p:to>
                                        <p:strVal val="visible"/>
                                      </p:to>
                                    </p:set>
                                  </p:childTnLst>
                                </p:cTn>
                              </p:par>
                              <p:par>
                                <p:cTn id="181" presetID="11" presetClass="entr" presetSubtype="0" fill="hold" nodeType="withEffect">
                                  <p:stCondLst>
                                    <p:cond delay="1700"/>
                                  </p:stCondLst>
                                  <p:childTnLst>
                                    <p:set>
                                      <p:cBhvr>
                                        <p:cTn id="182" dur="100">
                                          <p:stCondLst>
                                            <p:cond delay="0"/>
                                          </p:stCondLst>
                                        </p:cTn>
                                        <p:tgtEl>
                                          <p:spTgt spid="194"/>
                                        </p:tgtEl>
                                        <p:attrNameLst>
                                          <p:attrName>style.visibility</p:attrName>
                                        </p:attrNameLst>
                                      </p:cBhvr>
                                      <p:to>
                                        <p:strVal val="visible"/>
                                      </p:to>
                                    </p:set>
                                  </p:childTnLst>
                                </p:cTn>
                              </p:par>
                              <p:par>
                                <p:cTn id="183" presetID="11" presetClass="entr" presetSubtype="0" fill="hold" nodeType="withEffect">
                                  <p:stCondLst>
                                    <p:cond delay="1800"/>
                                  </p:stCondLst>
                                  <p:childTnLst>
                                    <p:set>
                                      <p:cBhvr>
                                        <p:cTn id="184" dur="100">
                                          <p:stCondLst>
                                            <p:cond delay="0"/>
                                          </p:stCondLst>
                                        </p:cTn>
                                        <p:tgtEl>
                                          <p:spTgt spid="195"/>
                                        </p:tgtEl>
                                        <p:attrNameLst>
                                          <p:attrName>style.visibility</p:attrName>
                                        </p:attrNameLst>
                                      </p:cBhvr>
                                      <p:to>
                                        <p:strVal val="visible"/>
                                      </p:to>
                                    </p:set>
                                  </p:childTnLst>
                                </p:cTn>
                              </p:par>
                              <p:par>
                                <p:cTn id="185" presetID="11" presetClass="entr" presetSubtype="0" fill="hold" nodeType="withEffect">
                                  <p:stCondLst>
                                    <p:cond delay="1900"/>
                                  </p:stCondLst>
                                  <p:childTnLst>
                                    <p:set>
                                      <p:cBhvr>
                                        <p:cTn id="186" dur="100">
                                          <p:stCondLst>
                                            <p:cond delay="0"/>
                                          </p:stCondLst>
                                        </p:cTn>
                                        <p:tgtEl>
                                          <p:spTgt spid="193"/>
                                        </p:tgtEl>
                                        <p:attrNameLst>
                                          <p:attrName>style.visibility</p:attrName>
                                        </p:attrNameLst>
                                      </p:cBhvr>
                                      <p:to>
                                        <p:strVal val="visible"/>
                                      </p:to>
                                    </p:set>
                                  </p:childTnLst>
                                </p:cTn>
                              </p:par>
                              <p:par>
                                <p:cTn id="187" presetID="11" presetClass="entr" presetSubtype="0" fill="hold" nodeType="withEffect">
                                  <p:stCondLst>
                                    <p:cond delay="2000"/>
                                  </p:stCondLst>
                                  <p:childTnLst>
                                    <p:set>
                                      <p:cBhvr>
                                        <p:cTn id="188" dur="100">
                                          <p:stCondLst>
                                            <p:cond delay="0"/>
                                          </p:stCondLst>
                                        </p:cTn>
                                        <p:tgtEl>
                                          <p:spTgt spid="194"/>
                                        </p:tgtEl>
                                        <p:attrNameLst>
                                          <p:attrName>style.visibility</p:attrName>
                                        </p:attrNameLst>
                                      </p:cBhvr>
                                      <p:to>
                                        <p:strVal val="visible"/>
                                      </p:to>
                                    </p:set>
                                  </p:childTnLst>
                                </p:cTn>
                              </p:par>
                              <p:par>
                                <p:cTn id="189" presetID="11" presetClass="entr" presetSubtype="0" fill="hold" nodeType="withEffect">
                                  <p:stCondLst>
                                    <p:cond delay="2100"/>
                                  </p:stCondLst>
                                  <p:childTnLst>
                                    <p:set>
                                      <p:cBhvr>
                                        <p:cTn id="190" dur="100">
                                          <p:stCondLst>
                                            <p:cond delay="0"/>
                                          </p:stCondLst>
                                        </p:cTn>
                                        <p:tgtEl>
                                          <p:spTgt spid="195"/>
                                        </p:tgtEl>
                                        <p:attrNameLst>
                                          <p:attrName>style.visibility</p:attrName>
                                        </p:attrNameLst>
                                      </p:cBhvr>
                                      <p:to>
                                        <p:strVal val="visible"/>
                                      </p:to>
                                    </p:set>
                                  </p:childTnLst>
                                </p:cTn>
                              </p:par>
                              <p:par>
                                <p:cTn id="191" presetID="0" presetClass="path" presetSubtype="0" accel="50000" decel="50000" fill="hold" nodeType="withEffect">
                                  <p:stCondLst>
                                    <p:cond delay="0"/>
                                  </p:stCondLst>
                                  <p:childTnLst>
                                    <p:animMotion origin="layout" path="M 4.375E-6 3.7037E-7 L 1.40169 -0.75208 " pathEditMode="relative" rAng="0" ptsTypes="AA">
                                      <p:cBhvr>
                                        <p:cTn id="192" dur="2000" fill="hold"/>
                                        <p:tgtEl>
                                          <p:spTgt spid="193"/>
                                        </p:tgtEl>
                                        <p:attrNameLst>
                                          <p:attrName>ppt_x,ppt_y</p:attrName>
                                        </p:attrNameLst>
                                      </p:cBhvr>
                                      <p:rCtr x="70078" y="-37616"/>
                                    </p:animMotion>
                                  </p:childTnLst>
                                </p:cTn>
                              </p:par>
                              <p:par>
                                <p:cTn id="193" presetID="0" presetClass="path" presetSubtype="0" accel="50000" decel="50000" fill="hold" nodeType="withEffect">
                                  <p:stCondLst>
                                    <p:cond delay="0"/>
                                  </p:stCondLst>
                                  <p:childTnLst>
                                    <p:animMotion origin="layout" path="M 8.33333E-7 4.07407E-6 L 1.40169 -0.75209 " pathEditMode="relative" rAng="0" ptsTypes="AA">
                                      <p:cBhvr>
                                        <p:cTn id="194" dur="2000" fill="hold"/>
                                        <p:tgtEl>
                                          <p:spTgt spid="194"/>
                                        </p:tgtEl>
                                        <p:attrNameLst>
                                          <p:attrName>ppt_x,ppt_y</p:attrName>
                                        </p:attrNameLst>
                                      </p:cBhvr>
                                      <p:rCtr x="70078" y="-37616"/>
                                    </p:animMotion>
                                  </p:childTnLst>
                                </p:cTn>
                              </p:par>
                              <p:par>
                                <p:cTn id="195" presetID="0" presetClass="path" presetSubtype="0" accel="50000" decel="50000" fill="hold" nodeType="withEffect">
                                  <p:stCondLst>
                                    <p:cond delay="0"/>
                                  </p:stCondLst>
                                  <p:childTnLst>
                                    <p:animMotion origin="layout" path="M -2.5E-6 4.07407E-6 L 1.4017 -0.75209 " pathEditMode="relative" rAng="0" ptsTypes="AA">
                                      <p:cBhvr>
                                        <p:cTn id="196" dur="2000" fill="hold"/>
                                        <p:tgtEl>
                                          <p:spTgt spid="195"/>
                                        </p:tgtEl>
                                        <p:attrNameLst>
                                          <p:attrName>ppt_x,ppt_y</p:attrName>
                                        </p:attrNameLst>
                                      </p:cBhvr>
                                      <p:rCtr x="70078" y="-37616"/>
                                    </p:animMotion>
                                  </p:childTnLst>
                                </p:cTn>
                              </p:par>
                              <p:par>
                                <p:cTn id="197" presetID="10" presetClass="entr" presetSubtype="0" fill="hold" nodeType="withEffect">
                                  <p:stCondLst>
                                    <p:cond delay="1000"/>
                                  </p:stCondLst>
                                  <p:childTnLst>
                                    <p:set>
                                      <p:cBhvr>
                                        <p:cTn id="198" dur="1" fill="hold">
                                          <p:stCondLst>
                                            <p:cond delay="0"/>
                                          </p:stCondLst>
                                        </p:cTn>
                                        <p:tgtEl>
                                          <p:spTgt spid="172"/>
                                        </p:tgtEl>
                                        <p:attrNameLst>
                                          <p:attrName>style.visibility</p:attrName>
                                        </p:attrNameLst>
                                      </p:cBhvr>
                                      <p:to>
                                        <p:strVal val="visible"/>
                                      </p:to>
                                    </p:set>
                                    <p:animEffect transition="in" filter="fade">
                                      <p:cBhvr>
                                        <p:cTn id="199" dur="500"/>
                                        <p:tgtEl>
                                          <p:spTgt spid="172"/>
                                        </p:tgtEl>
                                      </p:cBhvr>
                                    </p:animEffect>
                                  </p:childTnLst>
                                </p:cTn>
                              </p:par>
                            </p:childTnLst>
                          </p:cTn>
                        </p:par>
                        <p:par>
                          <p:cTn id="200" fill="hold">
                            <p:stCondLst>
                              <p:cond delay="6300"/>
                            </p:stCondLst>
                            <p:childTnLst>
                              <p:par>
                                <p:cTn id="201" presetID="10" presetClass="entr" presetSubtype="0" fill="hold" nodeType="afterEffect">
                                  <p:stCondLst>
                                    <p:cond delay="0"/>
                                  </p:stCondLst>
                                  <p:childTnLst>
                                    <p:set>
                                      <p:cBhvr>
                                        <p:cTn id="202" dur="1" fill="hold">
                                          <p:stCondLst>
                                            <p:cond delay="0"/>
                                          </p:stCondLst>
                                        </p:cTn>
                                        <p:tgtEl>
                                          <p:spTgt spid="180"/>
                                        </p:tgtEl>
                                        <p:attrNameLst>
                                          <p:attrName>style.visibility</p:attrName>
                                        </p:attrNameLst>
                                      </p:cBhvr>
                                      <p:to>
                                        <p:strVal val="visible"/>
                                      </p:to>
                                    </p:set>
                                    <p:animEffect transition="in" filter="fade">
                                      <p:cBhvr>
                                        <p:cTn id="203" dur="500"/>
                                        <p:tgtEl>
                                          <p:spTgt spid="180"/>
                                        </p:tgtEl>
                                      </p:cBhvr>
                                    </p:animEffect>
                                  </p:childTnLst>
                                </p:cTn>
                              </p:par>
                              <p:par>
                                <p:cTn id="204" presetID="26" presetClass="emph" presetSubtype="0" repeatCount="indefinite" fill="hold" nodeType="withEffect">
                                  <p:stCondLst>
                                    <p:cond delay="0"/>
                                  </p:stCondLst>
                                  <p:endCondLst>
                                    <p:cond evt="onNext" delay="0">
                                      <p:tgtEl>
                                        <p:sldTgt/>
                                      </p:tgtEl>
                                    </p:cond>
                                  </p:endCondLst>
                                  <p:childTnLst>
                                    <p:animEffect transition="out" filter="fade">
                                      <p:cBhvr>
                                        <p:cTn id="205" dur="500" tmFilter="0, 0; .2, .5; .8, .5; 1, 0"/>
                                        <p:tgtEl>
                                          <p:spTgt spid="180"/>
                                        </p:tgtEl>
                                      </p:cBhvr>
                                    </p:animEffect>
                                    <p:animScale>
                                      <p:cBhvr>
                                        <p:cTn id="206" dur="250" autoRev="1" fill="hold"/>
                                        <p:tgtEl>
                                          <p:spTgt spid="180"/>
                                        </p:tgtEl>
                                      </p:cBhvr>
                                      <p:by x="105000" y="105000"/>
                                    </p:animScale>
                                  </p:childTnLst>
                                </p:cTn>
                              </p:par>
                              <p:par>
                                <p:cTn id="207" presetID="10" presetClass="entr" presetSubtype="0" fill="hold" nodeType="withEffect">
                                  <p:stCondLst>
                                    <p:cond delay="50"/>
                                  </p:stCondLst>
                                  <p:childTnLst>
                                    <p:set>
                                      <p:cBhvr>
                                        <p:cTn id="208" dur="1" fill="hold">
                                          <p:stCondLst>
                                            <p:cond delay="0"/>
                                          </p:stCondLst>
                                        </p:cTn>
                                        <p:tgtEl>
                                          <p:spTgt spid="184"/>
                                        </p:tgtEl>
                                        <p:attrNameLst>
                                          <p:attrName>style.visibility</p:attrName>
                                        </p:attrNameLst>
                                      </p:cBhvr>
                                      <p:to>
                                        <p:strVal val="visible"/>
                                      </p:to>
                                    </p:set>
                                    <p:animEffect transition="in" filter="fade">
                                      <p:cBhvr>
                                        <p:cTn id="209" dur="500"/>
                                        <p:tgtEl>
                                          <p:spTgt spid="184"/>
                                        </p:tgtEl>
                                      </p:cBhvr>
                                    </p:animEffect>
                                  </p:childTnLst>
                                </p:cTn>
                              </p:par>
                              <p:par>
                                <p:cTn id="210" presetID="26" presetClass="emph" presetSubtype="0" repeatCount="indefinite" fill="hold" nodeType="withEffect">
                                  <p:stCondLst>
                                    <p:cond delay="50"/>
                                  </p:stCondLst>
                                  <p:childTnLst>
                                    <p:animEffect transition="out" filter="fade">
                                      <p:cBhvr>
                                        <p:cTn id="211" dur="500" tmFilter="0, 0; .2, .5; .8, .5; 1, 0"/>
                                        <p:tgtEl>
                                          <p:spTgt spid="184"/>
                                        </p:tgtEl>
                                      </p:cBhvr>
                                    </p:animEffect>
                                    <p:animScale>
                                      <p:cBhvr>
                                        <p:cTn id="212" dur="250" autoRev="1" fill="hold"/>
                                        <p:tgtEl>
                                          <p:spTgt spid="184"/>
                                        </p:tgtEl>
                                      </p:cBhvr>
                                      <p:by x="105000" y="105000"/>
                                    </p:animScale>
                                  </p:childTnLst>
                                </p:cTn>
                              </p:par>
                              <p:par>
                                <p:cTn id="213" presetID="10" presetClass="entr" presetSubtype="0" fill="hold" nodeType="withEffect">
                                  <p:stCondLst>
                                    <p:cond delay="0"/>
                                  </p:stCondLst>
                                  <p:childTnLst>
                                    <p:set>
                                      <p:cBhvr>
                                        <p:cTn id="214" dur="1" fill="hold">
                                          <p:stCondLst>
                                            <p:cond delay="0"/>
                                          </p:stCondLst>
                                        </p:cTn>
                                        <p:tgtEl>
                                          <p:spTgt spid="174"/>
                                        </p:tgtEl>
                                        <p:attrNameLst>
                                          <p:attrName>style.visibility</p:attrName>
                                        </p:attrNameLst>
                                      </p:cBhvr>
                                      <p:to>
                                        <p:strVal val="visible"/>
                                      </p:to>
                                    </p:set>
                                    <p:animEffect transition="in" filter="fade">
                                      <p:cBhvr>
                                        <p:cTn id="215" dur="500"/>
                                        <p:tgtEl>
                                          <p:spTgt spid="174"/>
                                        </p:tgtEl>
                                      </p:cBhvr>
                                    </p:animEffect>
                                  </p:childTnLst>
                                </p:cTn>
                              </p:par>
                              <p:par>
                                <p:cTn id="216" presetID="10" presetClass="entr" presetSubtype="0" fill="hold" nodeType="withEffect">
                                  <p:stCondLst>
                                    <p:cond delay="0"/>
                                  </p:stCondLst>
                                  <p:childTnLst>
                                    <p:set>
                                      <p:cBhvr>
                                        <p:cTn id="217" dur="1" fill="hold">
                                          <p:stCondLst>
                                            <p:cond delay="0"/>
                                          </p:stCondLst>
                                        </p:cTn>
                                        <p:tgtEl>
                                          <p:spTgt spid="183"/>
                                        </p:tgtEl>
                                        <p:attrNameLst>
                                          <p:attrName>style.visibility</p:attrName>
                                        </p:attrNameLst>
                                      </p:cBhvr>
                                      <p:to>
                                        <p:strVal val="visible"/>
                                      </p:to>
                                    </p:set>
                                    <p:animEffect transition="in" filter="fade">
                                      <p:cBhvr>
                                        <p:cTn id="218" dur="500"/>
                                        <p:tgtEl>
                                          <p:spTgt spid="183"/>
                                        </p:tgtEl>
                                      </p:cBhvr>
                                    </p:animEffect>
                                  </p:childTnLst>
                                </p:cTn>
                              </p:par>
                              <p:par>
                                <p:cTn id="219" presetID="26" presetClass="emph" presetSubtype="0" repeatCount="indefinite" fill="hold" nodeType="withEffect">
                                  <p:stCondLst>
                                    <p:cond delay="0"/>
                                  </p:stCondLst>
                                  <p:endCondLst>
                                    <p:cond evt="onNext" delay="0">
                                      <p:tgtEl>
                                        <p:sldTgt/>
                                      </p:tgtEl>
                                    </p:cond>
                                  </p:endCondLst>
                                  <p:childTnLst>
                                    <p:animEffect transition="out" filter="fade">
                                      <p:cBhvr>
                                        <p:cTn id="220" dur="500" tmFilter="0, 0; .2, .5; .8, .5; 1, 0"/>
                                        <p:tgtEl>
                                          <p:spTgt spid="183"/>
                                        </p:tgtEl>
                                      </p:cBhvr>
                                    </p:animEffect>
                                    <p:animScale>
                                      <p:cBhvr>
                                        <p:cTn id="221" dur="250" autoRev="1" fill="hold"/>
                                        <p:tgtEl>
                                          <p:spTgt spid="183"/>
                                        </p:tgtEl>
                                      </p:cBhvr>
                                      <p:by x="105000" y="105000"/>
                                    </p:animScale>
                                  </p:childTnLst>
                                </p:cTn>
                              </p:par>
                              <p:par>
                                <p:cTn id="222" presetID="10" presetClass="entr" presetSubtype="0" fill="hold" nodeType="withEffect">
                                  <p:stCondLst>
                                    <p:cond delay="50"/>
                                  </p:stCondLst>
                                  <p:childTnLst>
                                    <p:set>
                                      <p:cBhvr>
                                        <p:cTn id="223" dur="1" fill="hold">
                                          <p:stCondLst>
                                            <p:cond delay="0"/>
                                          </p:stCondLst>
                                        </p:cTn>
                                        <p:tgtEl>
                                          <p:spTgt spid="182"/>
                                        </p:tgtEl>
                                        <p:attrNameLst>
                                          <p:attrName>style.visibility</p:attrName>
                                        </p:attrNameLst>
                                      </p:cBhvr>
                                      <p:to>
                                        <p:strVal val="visible"/>
                                      </p:to>
                                    </p:set>
                                    <p:animEffect transition="in" filter="fade">
                                      <p:cBhvr>
                                        <p:cTn id="224" dur="500"/>
                                        <p:tgtEl>
                                          <p:spTgt spid="182"/>
                                        </p:tgtEl>
                                      </p:cBhvr>
                                    </p:animEffect>
                                  </p:childTnLst>
                                </p:cTn>
                              </p:par>
                              <p:par>
                                <p:cTn id="225" presetID="26" presetClass="emph" presetSubtype="0" repeatCount="indefinite" fill="hold" nodeType="withEffect">
                                  <p:stCondLst>
                                    <p:cond delay="50"/>
                                  </p:stCondLst>
                                  <p:childTnLst>
                                    <p:animEffect transition="out" filter="fade">
                                      <p:cBhvr>
                                        <p:cTn id="226" dur="500" tmFilter="0, 0; .2, .5; .8, .5; 1, 0"/>
                                        <p:tgtEl>
                                          <p:spTgt spid="182"/>
                                        </p:tgtEl>
                                      </p:cBhvr>
                                    </p:animEffect>
                                    <p:animScale>
                                      <p:cBhvr>
                                        <p:cTn id="227" dur="250" autoRev="1" fill="hold"/>
                                        <p:tgtEl>
                                          <p:spTgt spid="182"/>
                                        </p:tgtEl>
                                      </p:cBhvr>
                                      <p:by x="105000" y="105000"/>
                                    </p:animScale>
                                  </p:childTnLst>
                                </p:cTn>
                              </p:par>
                            </p:childTnLst>
                          </p:cTn>
                        </p:par>
                        <p:par>
                          <p:cTn id="228" fill="hold">
                            <p:stCondLst>
                              <p:cond delay="6850"/>
                            </p:stCondLst>
                            <p:childTnLst>
                              <p:par>
                                <p:cTn id="229" presetID="53" presetClass="entr" presetSubtype="16" fill="hold" grpId="0" nodeType="afterEffect">
                                  <p:stCondLst>
                                    <p:cond delay="0"/>
                                  </p:stCondLst>
                                  <p:childTnLst>
                                    <p:set>
                                      <p:cBhvr>
                                        <p:cTn id="230" dur="1" fill="hold">
                                          <p:stCondLst>
                                            <p:cond delay="0"/>
                                          </p:stCondLst>
                                        </p:cTn>
                                        <p:tgtEl>
                                          <p:spTgt spid="196"/>
                                        </p:tgtEl>
                                        <p:attrNameLst>
                                          <p:attrName>style.visibility</p:attrName>
                                        </p:attrNameLst>
                                      </p:cBhvr>
                                      <p:to>
                                        <p:strVal val="visible"/>
                                      </p:to>
                                    </p:set>
                                    <p:anim calcmode="lin" valueType="num">
                                      <p:cBhvr>
                                        <p:cTn id="231" dur="500" fill="hold"/>
                                        <p:tgtEl>
                                          <p:spTgt spid="196"/>
                                        </p:tgtEl>
                                        <p:attrNameLst>
                                          <p:attrName>ppt_w</p:attrName>
                                        </p:attrNameLst>
                                      </p:cBhvr>
                                      <p:tavLst>
                                        <p:tav tm="0">
                                          <p:val>
                                            <p:fltVal val="0"/>
                                          </p:val>
                                        </p:tav>
                                        <p:tav tm="100000">
                                          <p:val>
                                            <p:strVal val="#ppt_w"/>
                                          </p:val>
                                        </p:tav>
                                      </p:tavLst>
                                    </p:anim>
                                    <p:anim calcmode="lin" valueType="num">
                                      <p:cBhvr>
                                        <p:cTn id="232" dur="500" fill="hold"/>
                                        <p:tgtEl>
                                          <p:spTgt spid="196"/>
                                        </p:tgtEl>
                                        <p:attrNameLst>
                                          <p:attrName>ppt_h</p:attrName>
                                        </p:attrNameLst>
                                      </p:cBhvr>
                                      <p:tavLst>
                                        <p:tav tm="0">
                                          <p:val>
                                            <p:fltVal val="0"/>
                                          </p:val>
                                        </p:tav>
                                        <p:tav tm="100000">
                                          <p:val>
                                            <p:strVal val="#ppt_h"/>
                                          </p:val>
                                        </p:tav>
                                      </p:tavLst>
                                    </p:anim>
                                    <p:animEffect transition="in" filter="fade">
                                      <p:cBhvr>
                                        <p:cTn id="233" dur="500"/>
                                        <p:tgtEl>
                                          <p:spTgt spid="196"/>
                                        </p:tgtEl>
                                      </p:cBhvr>
                                    </p:animEffect>
                                  </p:childTnLst>
                                </p:cTn>
                              </p:par>
                            </p:childTnLst>
                          </p:cTn>
                        </p:par>
                        <p:par>
                          <p:cTn id="234" fill="hold">
                            <p:stCondLst>
                              <p:cond delay="7350"/>
                            </p:stCondLst>
                            <p:childTnLst>
                              <p:par>
                                <p:cTn id="235" presetID="53" presetClass="entr" presetSubtype="16" fill="hold" grpId="0" nodeType="afterEffect">
                                  <p:stCondLst>
                                    <p:cond delay="0"/>
                                  </p:stCondLst>
                                  <p:childTnLst>
                                    <p:set>
                                      <p:cBhvr>
                                        <p:cTn id="236" dur="1" fill="hold">
                                          <p:stCondLst>
                                            <p:cond delay="0"/>
                                          </p:stCondLst>
                                        </p:cTn>
                                        <p:tgtEl>
                                          <p:spTgt spid="35"/>
                                        </p:tgtEl>
                                        <p:attrNameLst>
                                          <p:attrName>style.visibility</p:attrName>
                                        </p:attrNameLst>
                                      </p:cBhvr>
                                      <p:to>
                                        <p:strVal val="visible"/>
                                      </p:to>
                                    </p:set>
                                    <p:anim calcmode="lin" valueType="num">
                                      <p:cBhvr>
                                        <p:cTn id="237" dur="500" fill="hold"/>
                                        <p:tgtEl>
                                          <p:spTgt spid="35"/>
                                        </p:tgtEl>
                                        <p:attrNameLst>
                                          <p:attrName>ppt_w</p:attrName>
                                        </p:attrNameLst>
                                      </p:cBhvr>
                                      <p:tavLst>
                                        <p:tav tm="0">
                                          <p:val>
                                            <p:fltVal val="0"/>
                                          </p:val>
                                        </p:tav>
                                        <p:tav tm="100000">
                                          <p:val>
                                            <p:strVal val="#ppt_w"/>
                                          </p:val>
                                        </p:tav>
                                      </p:tavLst>
                                    </p:anim>
                                    <p:anim calcmode="lin" valueType="num">
                                      <p:cBhvr>
                                        <p:cTn id="238" dur="500" fill="hold"/>
                                        <p:tgtEl>
                                          <p:spTgt spid="35"/>
                                        </p:tgtEl>
                                        <p:attrNameLst>
                                          <p:attrName>ppt_h</p:attrName>
                                        </p:attrNameLst>
                                      </p:cBhvr>
                                      <p:tavLst>
                                        <p:tav tm="0">
                                          <p:val>
                                            <p:fltVal val="0"/>
                                          </p:val>
                                        </p:tav>
                                        <p:tav tm="100000">
                                          <p:val>
                                            <p:strVal val="#ppt_h"/>
                                          </p:val>
                                        </p:tav>
                                      </p:tavLst>
                                    </p:anim>
                                    <p:animEffect transition="in" filter="fade">
                                      <p:cBhvr>
                                        <p:cTn id="239"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6" grpId="0"/>
      <p:bldP spid="3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44"/>
          <p:cNvSpPr>
            <a:spLocks noChangeArrowheads="1"/>
          </p:cNvSpPr>
          <p:nvPr/>
        </p:nvSpPr>
        <p:spPr bwMode="auto">
          <a:xfrm>
            <a:off x="1459607" y="500436"/>
            <a:ext cx="4253728" cy="541634"/>
          </a:xfrm>
          <a:prstGeom prst="rect">
            <a:avLst/>
          </a:prstGeom>
          <a:noFill/>
          <a:ln w="9525" algn="ctr">
            <a:noFill/>
            <a:miter lim="800000"/>
            <a:headEnd/>
            <a:tailEnd/>
          </a:ln>
        </p:spPr>
        <p:txBody>
          <a:bodyPr wrap="square" lIns="109678" tIns="54838" rIns="109678" bIns="54838">
            <a:spAutoFit/>
          </a:bodyPr>
          <a:lstStyle/>
          <a:p>
            <a:pPr eaLnBrk="0" hangingPunct="0"/>
            <a:r>
              <a:rPr lang="zh-CN" altLang="en-US" sz="2800" b="1" dirty="0" smtClean="0">
                <a:solidFill>
                  <a:srgbClr val="000000"/>
                </a:solidFill>
                <a:latin typeface="微软雅黑" pitchFamily="34" charset="-122"/>
                <a:ea typeface="微软雅黑" pitchFamily="34" charset="-122"/>
              </a:rPr>
              <a:t>点击这里输入您</a:t>
            </a:r>
            <a:r>
              <a:rPr lang="zh-CN" altLang="en-US" sz="2800" b="1" dirty="0">
                <a:solidFill>
                  <a:srgbClr val="000000"/>
                </a:solidFill>
                <a:latin typeface="微软雅黑" pitchFamily="34" charset="-122"/>
                <a:ea typeface="微软雅黑" pitchFamily="34" charset="-122"/>
              </a:rPr>
              <a:t>的</a:t>
            </a:r>
            <a:r>
              <a:rPr lang="zh-CN" altLang="en-US" sz="2800" b="1" dirty="0" smtClean="0">
                <a:solidFill>
                  <a:srgbClr val="000000"/>
                </a:solidFill>
                <a:latin typeface="微软雅黑" pitchFamily="34" charset="-122"/>
                <a:ea typeface="微软雅黑" pitchFamily="34" charset="-122"/>
              </a:rPr>
              <a:t>标题</a:t>
            </a:r>
            <a:endParaRPr lang="en-US" altLang="zh-CN" sz="2800" b="1" dirty="0">
              <a:solidFill>
                <a:srgbClr val="000000"/>
              </a:solidFill>
              <a:latin typeface="微软雅黑" pitchFamily="34" charset="-122"/>
              <a:ea typeface="微软雅黑" pitchFamily="34" charset="-122"/>
            </a:endParaRPr>
          </a:p>
        </p:txBody>
      </p:sp>
      <p:sp>
        <p:nvSpPr>
          <p:cNvPr id="5" name="Line 45"/>
          <p:cNvSpPr>
            <a:spLocks noChangeShapeType="1"/>
          </p:cNvSpPr>
          <p:nvPr/>
        </p:nvSpPr>
        <p:spPr bwMode="auto">
          <a:xfrm>
            <a:off x="1296541" y="994822"/>
            <a:ext cx="4500000" cy="0"/>
          </a:xfrm>
          <a:prstGeom prst="line">
            <a:avLst/>
          </a:prstGeom>
          <a:solidFill>
            <a:schemeClr val="accent1">
              <a:lumMod val="75000"/>
            </a:schemeClr>
          </a:solidFill>
          <a:ln w="9525">
            <a:solidFill>
              <a:srgbClr val="760000"/>
            </a:solidFill>
            <a:round/>
            <a:headEnd/>
            <a:tailEnd/>
          </a:ln>
        </p:spPr>
        <p:txBody>
          <a:bodyPr wrap="none" lIns="109678" tIns="54838" rIns="109678" bIns="54838" anchor="ctr"/>
          <a:lstStyle/>
          <a:p>
            <a:endParaRPr lang="zh-CN" altLang="en-US" dirty="0">
              <a:latin typeface="微软雅黑" pitchFamily="34" charset="-122"/>
              <a:ea typeface="微软雅黑" pitchFamily="34" charset="-122"/>
            </a:endParaRPr>
          </a:p>
        </p:txBody>
      </p:sp>
      <p:sp>
        <p:nvSpPr>
          <p:cNvPr id="24" name="Text Box 30"/>
          <p:cNvSpPr txBox="1">
            <a:spLocks noChangeArrowheads="1"/>
          </p:cNvSpPr>
          <p:nvPr/>
        </p:nvSpPr>
        <p:spPr bwMode="auto">
          <a:xfrm>
            <a:off x="4925545" y="4183601"/>
            <a:ext cx="4226723" cy="578004"/>
          </a:xfrm>
          <a:prstGeom prst="rect">
            <a:avLst/>
          </a:prstGeom>
          <a:noFill/>
          <a:ln w="9525">
            <a:noFill/>
            <a:miter lim="800000"/>
            <a:headEnd/>
            <a:tailEnd/>
          </a:ln>
        </p:spPr>
        <p:txBody>
          <a:bodyPr lIns="115214" tIns="57607" rIns="115214" bIns="57607">
            <a:spAutoFit/>
          </a:bodyPr>
          <a:lstStyle/>
          <a:p>
            <a:pPr latinLnBrk="1">
              <a:buClr>
                <a:srgbClr val="FF0000"/>
              </a:buClr>
              <a:buSzPct val="70000"/>
              <a:defRPr/>
            </a:pPr>
            <a:r>
              <a:rPr kumimoji="1" lang="en-US" altLang="zh-CN" sz="3000" b="1" dirty="0">
                <a:gradFill>
                  <a:gsLst>
                    <a:gs pos="0">
                      <a:srgbClr val="D31FE1"/>
                    </a:gs>
                    <a:gs pos="90000">
                      <a:srgbClr val="7A0C72"/>
                    </a:gs>
                  </a:gsLst>
                  <a:lin ang="2700000" scaled="1"/>
                </a:gradFill>
                <a:latin typeface="微软雅黑" pitchFamily="34" charset="-122"/>
              </a:rPr>
              <a:t>10 </a:t>
            </a:r>
            <a:r>
              <a:rPr kumimoji="1" lang="zh-CN" altLang="en-US" sz="2000" dirty="0">
                <a:solidFill>
                  <a:prstClr val="black"/>
                </a:solidFill>
                <a:latin typeface="微软雅黑" pitchFamily="34" charset="-122"/>
              </a:rPr>
              <a:t>条成绩，点击添加文本</a:t>
            </a:r>
          </a:p>
        </p:txBody>
      </p:sp>
      <p:sp>
        <p:nvSpPr>
          <p:cNvPr id="25" name="Freeform 7"/>
          <p:cNvSpPr>
            <a:spLocks/>
          </p:cNvSpPr>
          <p:nvPr/>
        </p:nvSpPr>
        <p:spPr bwMode="auto">
          <a:xfrm>
            <a:off x="1868217" y="1421766"/>
            <a:ext cx="6998584" cy="4876725"/>
          </a:xfrm>
          <a:custGeom>
            <a:avLst/>
            <a:gdLst/>
            <a:ahLst/>
            <a:cxnLst>
              <a:cxn ang="0">
                <a:pos x="0" y="455"/>
              </a:cxn>
              <a:cxn ang="0">
                <a:pos x="117" y="455"/>
              </a:cxn>
              <a:cxn ang="0">
                <a:pos x="117" y="378"/>
              </a:cxn>
              <a:cxn ang="0">
                <a:pos x="117" y="337"/>
              </a:cxn>
              <a:cxn ang="0">
                <a:pos x="158" y="337"/>
              </a:cxn>
              <a:cxn ang="0">
                <a:pos x="235" y="337"/>
              </a:cxn>
              <a:cxn ang="0">
                <a:pos x="235" y="260"/>
              </a:cxn>
              <a:cxn ang="0">
                <a:pos x="235" y="219"/>
              </a:cxn>
              <a:cxn ang="0">
                <a:pos x="276" y="219"/>
              </a:cxn>
              <a:cxn ang="0">
                <a:pos x="353" y="219"/>
              </a:cxn>
              <a:cxn ang="0">
                <a:pos x="353" y="142"/>
              </a:cxn>
              <a:cxn ang="0">
                <a:pos x="353" y="101"/>
              </a:cxn>
              <a:cxn ang="0">
                <a:pos x="394" y="101"/>
              </a:cxn>
              <a:cxn ang="0">
                <a:pos x="495" y="101"/>
              </a:cxn>
              <a:cxn ang="0">
                <a:pos x="568" y="29"/>
              </a:cxn>
              <a:cxn ang="0">
                <a:pos x="560" y="21"/>
              </a:cxn>
              <a:cxn ang="0">
                <a:pos x="593" y="10"/>
              </a:cxn>
              <a:cxn ang="0">
                <a:pos x="625" y="0"/>
              </a:cxn>
              <a:cxn ang="0">
                <a:pos x="615" y="32"/>
              </a:cxn>
              <a:cxn ang="0">
                <a:pos x="604" y="65"/>
              </a:cxn>
              <a:cxn ang="0">
                <a:pos x="596" y="57"/>
              </a:cxn>
              <a:cxn ang="0">
                <a:pos x="512" y="142"/>
              </a:cxn>
              <a:cxn ang="0">
                <a:pos x="512" y="142"/>
              </a:cxn>
              <a:cxn ang="0">
                <a:pos x="394" y="142"/>
              </a:cxn>
              <a:cxn ang="0">
                <a:pos x="394" y="219"/>
              </a:cxn>
              <a:cxn ang="0">
                <a:pos x="394" y="260"/>
              </a:cxn>
              <a:cxn ang="0">
                <a:pos x="353" y="260"/>
              </a:cxn>
              <a:cxn ang="0">
                <a:pos x="276" y="260"/>
              </a:cxn>
              <a:cxn ang="0">
                <a:pos x="276" y="337"/>
              </a:cxn>
              <a:cxn ang="0">
                <a:pos x="276" y="378"/>
              </a:cxn>
              <a:cxn ang="0">
                <a:pos x="235" y="378"/>
              </a:cxn>
              <a:cxn ang="0">
                <a:pos x="158" y="378"/>
              </a:cxn>
              <a:cxn ang="0">
                <a:pos x="158" y="455"/>
              </a:cxn>
              <a:cxn ang="0">
                <a:pos x="158" y="495"/>
              </a:cxn>
              <a:cxn ang="0">
                <a:pos x="117" y="495"/>
              </a:cxn>
              <a:cxn ang="0">
                <a:pos x="0" y="495"/>
              </a:cxn>
              <a:cxn ang="0">
                <a:pos x="0" y="455"/>
              </a:cxn>
            </a:cxnLst>
            <a:rect l="0" t="0" r="r" b="b"/>
            <a:pathLst>
              <a:path w="625" h="495">
                <a:moveTo>
                  <a:pt x="0" y="455"/>
                </a:moveTo>
                <a:lnTo>
                  <a:pt x="117" y="455"/>
                </a:lnTo>
                <a:lnTo>
                  <a:pt x="117" y="378"/>
                </a:lnTo>
                <a:lnTo>
                  <a:pt x="117" y="337"/>
                </a:lnTo>
                <a:lnTo>
                  <a:pt x="158" y="337"/>
                </a:lnTo>
                <a:lnTo>
                  <a:pt x="235" y="337"/>
                </a:lnTo>
                <a:lnTo>
                  <a:pt x="235" y="260"/>
                </a:lnTo>
                <a:lnTo>
                  <a:pt x="235" y="219"/>
                </a:lnTo>
                <a:lnTo>
                  <a:pt x="276" y="219"/>
                </a:lnTo>
                <a:lnTo>
                  <a:pt x="353" y="219"/>
                </a:lnTo>
                <a:lnTo>
                  <a:pt x="353" y="142"/>
                </a:lnTo>
                <a:lnTo>
                  <a:pt x="353" y="101"/>
                </a:lnTo>
                <a:lnTo>
                  <a:pt x="394" y="101"/>
                </a:lnTo>
                <a:lnTo>
                  <a:pt x="495" y="101"/>
                </a:lnTo>
                <a:lnTo>
                  <a:pt x="568" y="29"/>
                </a:lnTo>
                <a:lnTo>
                  <a:pt x="560" y="21"/>
                </a:lnTo>
                <a:lnTo>
                  <a:pt x="593" y="10"/>
                </a:lnTo>
                <a:lnTo>
                  <a:pt x="625" y="0"/>
                </a:lnTo>
                <a:lnTo>
                  <a:pt x="615" y="32"/>
                </a:lnTo>
                <a:lnTo>
                  <a:pt x="604" y="65"/>
                </a:lnTo>
                <a:lnTo>
                  <a:pt x="596" y="57"/>
                </a:lnTo>
                <a:lnTo>
                  <a:pt x="512" y="142"/>
                </a:lnTo>
                <a:lnTo>
                  <a:pt x="512" y="142"/>
                </a:lnTo>
                <a:lnTo>
                  <a:pt x="394" y="142"/>
                </a:lnTo>
                <a:lnTo>
                  <a:pt x="394" y="219"/>
                </a:lnTo>
                <a:lnTo>
                  <a:pt x="394" y="260"/>
                </a:lnTo>
                <a:lnTo>
                  <a:pt x="353" y="260"/>
                </a:lnTo>
                <a:lnTo>
                  <a:pt x="276" y="260"/>
                </a:lnTo>
                <a:lnTo>
                  <a:pt x="276" y="337"/>
                </a:lnTo>
                <a:lnTo>
                  <a:pt x="276" y="378"/>
                </a:lnTo>
                <a:lnTo>
                  <a:pt x="235" y="378"/>
                </a:lnTo>
                <a:lnTo>
                  <a:pt x="158" y="378"/>
                </a:lnTo>
                <a:lnTo>
                  <a:pt x="158" y="455"/>
                </a:lnTo>
                <a:lnTo>
                  <a:pt x="158" y="495"/>
                </a:lnTo>
                <a:lnTo>
                  <a:pt x="117" y="495"/>
                </a:lnTo>
                <a:lnTo>
                  <a:pt x="0" y="495"/>
                </a:lnTo>
                <a:lnTo>
                  <a:pt x="0" y="455"/>
                </a:lnTo>
              </a:path>
            </a:pathLst>
          </a:custGeom>
          <a:solidFill>
            <a:srgbClr val="C00000"/>
          </a:solidFill>
          <a:ln w="12700" cap="flat" cmpd="sng" algn="ctr">
            <a:noFill/>
            <a:prstDash val="solid"/>
          </a:ln>
          <a:effectLst/>
          <a:scene3d>
            <a:camera prst="perspectiveFront" fov="5100000">
              <a:rot lat="0" lon="0" rev="0"/>
            </a:camera>
            <a:lightRig rig="threePt" dir="t">
              <a:rot lat="0" lon="0" rev="0"/>
            </a:lightRig>
          </a:scene3d>
          <a:sp3d prstMaterial="plastic">
            <a:bevelT w="0" h="0" prst="divot"/>
          </a:sp3d>
        </p:spPr>
        <p:txBody>
          <a:bodyPr lIns="115214" tIns="57607" rIns="115214" bIns="57607" anchor="ctr"/>
          <a:lstStyle/>
          <a:p>
            <a:pPr algn="ctr">
              <a:defRPr/>
            </a:pPr>
            <a:endParaRPr lang="zh-CN" altLang="en-US" kern="0" dirty="0">
              <a:solidFill>
                <a:prstClr val="white"/>
              </a:solidFill>
              <a:latin typeface="Calibri"/>
            </a:endParaRPr>
          </a:p>
        </p:txBody>
      </p:sp>
      <p:grpSp>
        <p:nvGrpSpPr>
          <p:cNvPr id="26" name="组合 19"/>
          <p:cNvGrpSpPr>
            <a:grpSpLocks/>
          </p:cNvGrpSpPr>
          <p:nvPr/>
        </p:nvGrpSpPr>
        <p:grpSpPr bwMode="auto">
          <a:xfrm>
            <a:off x="1783757" y="5273886"/>
            <a:ext cx="1172116" cy="446276"/>
            <a:chOff x="56952" y="4886278"/>
            <a:chExt cx="1132274" cy="431491"/>
          </a:xfrm>
        </p:grpSpPr>
        <p:sp>
          <p:nvSpPr>
            <p:cNvPr id="27" name="矩形 8"/>
            <p:cNvSpPr>
              <a:spLocks noChangeArrowheads="1"/>
            </p:cNvSpPr>
            <p:nvPr/>
          </p:nvSpPr>
          <p:spPr bwMode="auto">
            <a:xfrm>
              <a:off x="56952" y="4886278"/>
              <a:ext cx="1132274" cy="4314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kumimoji="1" lang="en-US" altLang="zh-CN" dirty="0" smtClean="0">
                  <a:solidFill>
                    <a:prstClr val="black"/>
                  </a:solidFill>
                  <a:latin typeface="微软雅黑" pitchFamily="34" charset="-122"/>
                </a:rPr>
                <a:t>2013</a:t>
              </a:r>
              <a:r>
                <a:rPr kumimoji="1" lang="zh-CN" altLang="en-US" dirty="0" smtClean="0">
                  <a:solidFill>
                    <a:prstClr val="black"/>
                  </a:solidFill>
                  <a:latin typeface="微软雅黑" pitchFamily="34" charset="-122"/>
                </a:rPr>
                <a:t>年</a:t>
              </a:r>
              <a:endParaRPr lang="zh-CN" altLang="en-US" dirty="0">
                <a:solidFill>
                  <a:prstClr val="black"/>
                </a:solidFill>
                <a:latin typeface="Calibri"/>
              </a:endParaRPr>
            </a:p>
          </p:txBody>
        </p:sp>
        <p:cxnSp>
          <p:nvCxnSpPr>
            <p:cNvPr id="28" name="直接连接符 27"/>
            <p:cNvCxnSpPr/>
            <p:nvPr/>
          </p:nvCxnSpPr>
          <p:spPr>
            <a:xfrm>
              <a:off x="142844" y="5311788"/>
              <a:ext cx="1044000" cy="1552"/>
            </a:xfrm>
            <a:prstGeom prst="line">
              <a:avLst/>
            </a:prstGeom>
            <a:noFill/>
            <a:ln w="63500" algn="ctr">
              <a:solidFill>
                <a:srgbClr val="C00000"/>
              </a:solidFill>
              <a:miter lim="800000"/>
              <a:headEnd/>
              <a:tailEnd/>
            </a:ln>
            <a:effectLst>
              <a:outerShdw blurRad="50800" dist="38100" dir="2700000" algn="tl" rotWithShape="0">
                <a:prstClr val="black">
                  <a:alpha val="40000"/>
                </a:prstClr>
              </a:outerShdw>
            </a:effectLst>
          </p:spPr>
        </p:cxnSp>
      </p:grpSp>
      <p:grpSp>
        <p:nvGrpSpPr>
          <p:cNvPr id="29" name="组合 18"/>
          <p:cNvGrpSpPr>
            <a:grpSpLocks/>
          </p:cNvGrpSpPr>
          <p:nvPr/>
        </p:nvGrpSpPr>
        <p:grpSpPr bwMode="auto">
          <a:xfrm>
            <a:off x="3117582" y="4135975"/>
            <a:ext cx="1172116" cy="446276"/>
            <a:chOff x="1346768" y="3786188"/>
            <a:chExt cx="1132529" cy="431432"/>
          </a:xfrm>
        </p:grpSpPr>
        <p:sp>
          <p:nvSpPr>
            <p:cNvPr id="30" name="矩形 29"/>
            <p:cNvSpPr>
              <a:spLocks noChangeArrowheads="1"/>
            </p:cNvSpPr>
            <p:nvPr/>
          </p:nvSpPr>
          <p:spPr bwMode="auto">
            <a:xfrm>
              <a:off x="1346768" y="3786188"/>
              <a:ext cx="1132529" cy="4314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latinLnBrk="1">
                <a:buClr>
                  <a:srgbClr val="FF0000"/>
                </a:buClr>
                <a:buSzPct val="70000"/>
              </a:pPr>
              <a:r>
                <a:rPr kumimoji="1" lang="en-US" altLang="zh-CN" dirty="0" smtClean="0">
                  <a:solidFill>
                    <a:prstClr val="black"/>
                  </a:solidFill>
                  <a:latin typeface="微软雅黑" pitchFamily="34" charset="-122"/>
                </a:rPr>
                <a:t>2014</a:t>
              </a:r>
              <a:r>
                <a:rPr kumimoji="1" lang="zh-CN" altLang="en-US" dirty="0" smtClean="0">
                  <a:solidFill>
                    <a:prstClr val="black"/>
                  </a:solidFill>
                  <a:latin typeface="微软雅黑" pitchFamily="34" charset="-122"/>
                </a:rPr>
                <a:t>年</a:t>
              </a:r>
              <a:endParaRPr kumimoji="1" lang="zh-CN" altLang="en-US" dirty="0">
                <a:solidFill>
                  <a:prstClr val="black"/>
                </a:solidFill>
                <a:latin typeface="微软雅黑" pitchFamily="34" charset="-122"/>
              </a:endParaRPr>
            </a:p>
          </p:txBody>
        </p:sp>
        <p:cxnSp>
          <p:nvCxnSpPr>
            <p:cNvPr id="31" name="直接连接符 30"/>
            <p:cNvCxnSpPr/>
            <p:nvPr/>
          </p:nvCxnSpPr>
          <p:spPr>
            <a:xfrm>
              <a:off x="1418198" y="4202118"/>
              <a:ext cx="1044000" cy="1552"/>
            </a:xfrm>
            <a:prstGeom prst="line">
              <a:avLst/>
            </a:prstGeom>
            <a:noFill/>
            <a:ln w="63500" algn="ctr">
              <a:solidFill>
                <a:srgbClr val="C00000"/>
              </a:solidFill>
              <a:miter lim="800000"/>
              <a:headEnd/>
              <a:tailEnd/>
            </a:ln>
            <a:effectLst>
              <a:outerShdw blurRad="50800" dist="38100" dir="2700000" algn="tl" rotWithShape="0">
                <a:prstClr val="black">
                  <a:alpha val="40000"/>
                </a:prstClr>
              </a:outerShdw>
            </a:effectLst>
          </p:spPr>
        </p:cxnSp>
      </p:grpSp>
      <p:grpSp>
        <p:nvGrpSpPr>
          <p:cNvPr id="32" name="组合 17"/>
          <p:cNvGrpSpPr>
            <a:grpSpLocks/>
          </p:cNvGrpSpPr>
          <p:nvPr/>
        </p:nvGrpSpPr>
        <p:grpSpPr bwMode="auto">
          <a:xfrm>
            <a:off x="4413607" y="2983302"/>
            <a:ext cx="1172116" cy="446276"/>
            <a:chOff x="2598284" y="2671700"/>
            <a:chExt cx="1132529" cy="431490"/>
          </a:xfrm>
        </p:grpSpPr>
        <p:sp>
          <p:nvSpPr>
            <p:cNvPr id="33" name="矩形 10"/>
            <p:cNvSpPr>
              <a:spLocks noChangeArrowheads="1"/>
            </p:cNvSpPr>
            <p:nvPr/>
          </p:nvSpPr>
          <p:spPr bwMode="auto">
            <a:xfrm>
              <a:off x="2598284" y="2671700"/>
              <a:ext cx="1132529" cy="4314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latinLnBrk="1">
                <a:buClr>
                  <a:srgbClr val="FF0000"/>
                </a:buClr>
                <a:buSzPct val="70000"/>
                <a:defRPr/>
              </a:pPr>
              <a:r>
                <a:rPr kumimoji="1" lang="en-US" altLang="zh-CN" kern="0" dirty="0" smtClean="0">
                  <a:solidFill>
                    <a:prstClr val="black"/>
                  </a:solidFill>
                  <a:latin typeface="微软雅黑" pitchFamily="34" charset="-122"/>
                </a:rPr>
                <a:t>2015</a:t>
              </a:r>
              <a:r>
                <a:rPr kumimoji="1" lang="zh-CN" altLang="en-US" kern="0" dirty="0" smtClean="0">
                  <a:solidFill>
                    <a:prstClr val="black"/>
                  </a:solidFill>
                  <a:latin typeface="微软雅黑" pitchFamily="34" charset="-122"/>
                </a:rPr>
                <a:t>年</a:t>
              </a:r>
            </a:p>
          </p:txBody>
        </p:sp>
        <p:cxnSp>
          <p:nvCxnSpPr>
            <p:cNvPr id="34" name="直接连接符 33"/>
            <p:cNvCxnSpPr/>
            <p:nvPr/>
          </p:nvCxnSpPr>
          <p:spPr>
            <a:xfrm>
              <a:off x="2655030" y="3084510"/>
              <a:ext cx="1044000" cy="1552"/>
            </a:xfrm>
            <a:prstGeom prst="line">
              <a:avLst/>
            </a:prstGeom>
            <a:noFill/>
            <a:ln w="63500" algn="ctr">
              <a:solidFill>
                <a:srgbClr val="C00000"/>
              </a:solidFill>
              <a:miter lim="800000"/>
              <a:headEnd/>
              <a:tailEnd/>
            </a:ln>
            <a:effectLst>
              <a:outerShdw blurRad="50800" dist="38100" dir="2700000" algn="tl" rotWithShape="0">
                <a:prstClr val="black">
                  <a:alpha val="40000"/>
                </a:prstClr>
              </a:outerShdw>
            </a:effectLst>
          </p:spPr>
        </p:cxnSp>
      </p:grpSp>
      <p:grpSp>
        <p:nvGrpSpPr>
          <p:cNvPr id="35" name="组合 16"/>
          <p:cNvGrpSpPr>
            <a:grpSpLocks/>
          </p:cNvGrpSpPr>
          <p:nvPr/>
        </p:nvGrpSpPr>
        <p:grpSpPr bwMode="auto">
          <a:xfrm>
            <a:off x="5742357" y="1845399"/>
            <a:ext cx="1172116" cy="446276"/>
            <a:chOff x="3884102" y="1571612"/>
            <a:chExt cx="1132529" cy="431433"/>
          </a:xfrm>
        </p:grpSpPr>
        <p:sp>
          <p:nvSpPr>
            <p:cNvPr id="36" name="矩形 11"/>
            <p:cNvSpPr>
              <a:spLocks noChangeArrowheads="1"/>
            </p:cNvSpPr>
            <p:nvPr/>
          </p:nvSpPr>
          <p:spPr bwMode="auto">
            <a:xfrm>
              <a:off x="3884102" y="1571612"/>
              <a:ext cx="1132529" cy="431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latinLnBrk="1">
                <a:buClr>
                  <a:srgbClr val="FF0000"/>
                </a:buClr>
                <a:buSzPct val="70000"/>
                <a:buFont typeface="Wingdings" pitchFamily="2" charset="2"/>
                <a:buNone/>
              </a:pPr>
              <a:r>
                <a:rPr kumimoji="1" lang="en-US" altLang="zh-CN" dirty="0" smtClean="0">
                  <a:solidFill>
                    <a:prstClr val="black"/>
                  </a:solidFill>
                  <a:latin typeface="微软雅黑" pitchFamily="34" charset="-122"/>
                </a:rPr>
                <a:t>2016</a:t>
              </a:r>
              <a:r>
                <a:rPr kumimoji="1" lang="zh-CN" altLang="en-US" dirty="0" smtClean="0">
                  <a:solidFill>
                    <a:prstClr val="black"/>
                  </a:solidFill>
                  <a:latin typeface="微软雅黑" pitchFamily="34" charset="-122"/>
                </a:rPr>
                <a:t>年</a:t>
              </a:r>
              <a:endParaRPr kumimoji="1" lang="zh-CN" altLang="en-US" dirty="0">
                <a:solidFill>
                  <a:prstClr val="black"/>
                </a:solidFill>
                <a:latin typeface="微软雅黑" pitchFamily="34" charset="-122"/>
              </a:endParaRPr>
            </a:p>
          </p:txBody>
        </p:sp>
        <p:cxnSp>
          <p:nvCxnSpPr>
            <p:cNvPr id="37" name="直接连接符 36"/>
            <p:cNvCxnSpPr/>
            <p:nvPr/>
          </p:nvCxnSpPr>
          <p:spPr>
            <a:xfrm>
              <a:off x="3926278" y="1987540"/>
              <a:ext cx="1044000" cy="1552"/>
            </a:xfrm>
            <a:prstGeom prst="line">
              <a:avLst/>
            </a:prstGeom>
            <a:noFill/>
            <a:ln w="63500" algn="ctr">
              <a:solidFill>
                <a:srgbClr val="C00000"/>
              </a:solidFill>
              <a:miter lim="800000"/>
              <a:headEnd/>
              <a:tailEnd/>
            </a:ln>
            <a:effectLst>
              <a:outerShdw blurRad="50800" dist="38100" dir="2700000" algn="tl" rotWithShape="0">
                <a:prstClr val="black">
                  <a:alpha val="40000"/>
                </a:prstClr>
              </a:outerShdw>
            </a:effectLst>
          </p:spPr>
        </p:cxnSp>
      </p:grpSp>
      <p:sp>
        <p:nvSpPr>
          <p:cNvPr id="38" name="Text Box 30"/>
          <p:cNvSpPr txBox="1">
            <a:spLocks noChangeArrowheads="1"/>
          </p:cNvSpPr>
          <p:nvPr/>
        </p:nvSpPr>
        <p:spPr bwMode="auto">
          <a:xfrm>
            <a:off x="6323995" y="3020568"/>
            <a:ext cx="3503346" cy="578004"/>
          </a:xfrm>
          <a:prstGeom prst="rect">
            <a:avLst/>
          </a:prstGeom>
          <a:noFill/>
          <a:ln w="9525">
            <a:noFill/>
            <a:miter lim="800000"/>
            <a:headEnd/>
            <a:tailEnd/>
          </a:ln>
        </p:spPr>
        <p:txBody>
          <a:bodyPr lIns="115214" tIns="57607" rIns="115214" bIns="57607">
            <a:spAutoFit/>
          </a:bodyPr>
          <a:lstStyle/>
          <a:p>
            <a:pPr latinLnBrk="1">
              <a:buClr>
                <a:srgbClr val="FF0000"/>
              </a:buClr>
              <a:buSzPct val="70000"/>
              <a:defRPr/>
            </a:pPr>
            <a:r>
              <a:rPr kumimoji="1" lang="en-US" altLang="zh-CN" sz="3000" b="1" dirty="0">
                <a:gradFill>
                  <a:gsLst>
                    <a:gs pos="0">
                      <a:srgbClr val="F46B68"/>
                    </a:gs>
                    <a:gs pos="90000">
                      <a:srgbClr val="C01B00"/>
                    </a:gs>
                  </a:gsLst>
                  <a:lin ang="2700000" scaled="1"/>
                </a:gradFill>
                <a:latin typeface="微软雅黑" pitchFamily="34" charset="-122"/>
              </a:rPr>
              <a:t>10 </a:t>
            </a:r>
            <a:r>
              <a:rPr kumimoji="1" lang="zh-CN" altLang="en-US" sz="2000" dirty="0">
                <a:solidFill>
                  <a:prstClr val="black"/>
                </a:solidFill>
                <a:latin typeface="微软雅黑" pitchFamily="34" charset="-122"/>
              </a:rPr>
              <a:t>条成绩，点击添加文本</a:t>
            </a:r>
          </a:p>
        </p:txBody>
      </p:sp>
      <p:sp>
        <p:nvSpPr>
          <p:cNvPr id="39" name="Text Box 30"/>
          <p:cNvSpPr txBox="1">
            <a:spLocks noChangeArrowheads="1"/>
          </p:cNvSpPr>
          <p:nvPr/>
        </p:nvSpPr>
        <p:spPr bwMode="auto">
          <a:xfrm>
            <a:off x="3731983" y="5256997"/>
            <a:ext cx="4226723" cy="578004"/>
          </a:xfrm>
          <a:prstGeom prst="rect">
            <a:avLst/>
          </a:prstGeom>
          <a:noFill/>
          <a:ln w="9525">
            <a:noFill/>
            <a:miter lim="800000"/>
            <a:headEnd/>
            <a:tailEnd/>
          </a:ln>
        </p:spPr>
        <p:txBody>
          <a:bodyPr lIns="115214" tIns="57607" rIns="115214" bIns="57607">
            <a:spAutoFit/>
          </a:bodyPr>
          <a:lstStyle/>
          <a:p>
            <a:pPr latinLnBrk="1">
              <a:buClr>
                <a:srgbClr val="FF0000"/>
              </a:buClr>
              <a:buSzPct val="70000"/>
              <a:defRPr/>
            </a:pPr>
            <a:r>
              <a:rPr kumimoji="1" lang="en-US" altLang="zh-CN" sz="3000" b="1" dirty="0">
                <a:gradFill>
                  <a:gsLst>
                    <a:gs pos="0">
                      <a:srgbClr val="03FD50"/>
                    </a:gs>
                    <a:gs pos="90000">
                      <a:srgbClr val="02661C"/>
                    </a:gs>
                  </a:gsLst>
                  <a:lin ang="2700000" scaled="1"/>
                </a:gradFill>
                <a:latin typeface="微软雅黑" pitchFamily="34" charset="-122"/>
              </a:rPr>
              <a:t>10 </a:t>
            </a:r>
            <a:r>
              <a:rPr kumimoji="1" lang="zh-CN" altLang="en-US" sz="2000" dirty="0">
                <a:solidFill>
                  <a:prstClr val="black"/>
                </a:solidFill>
                <a:latin typeface="微软雅黑" pitchFamily="34" charset="-122"/>
              </a:rPr>
              <a:t>条成绩，点击添加文本</a:t>
            </a:r>
          </a:p>
        </p:txBody>
      </p:sp>
      <p:sp>
        <p:nvSpPr>
          <p:cNvPr id="40" name="Text Box 30"/>
          <p:cNvSpPr txBox="1">
            <a:spLocks noChangeArrowheads="1"/>
          </p:cNvSpPr>
          <p:nvPr/>
        </p:nvSpPr>
        <p:spPr bwMode="auto">
          <a:xfrm>
            <a:off x="1855315" y="6298491"/>
            <a:ext cx="4226723" cy="578004"/>
          </a:xfrm>
          <a:prstGeom prst="rect">
            <a:avLst/>
          </a:prstGeom>
          <a:noFill/>
          <a:ln w="9525">
            <a:noFill/>
            <a:miter lim="800000"/>
            <a:headEnd/>
            <a:tailEnd/>
          </a:ln>
        </p:spPr>
        <p:txBody>
          <a:bodyPr lIns="115214" tIns="57607" rIns="115214" bIns="57607">
            <a:spAutoFit/>
          </a:bodyPr>
          <a:lstStyle/>
          <a:p>
            <a:pPr latinLnBrk="1">
              <a:buClr>
                <a:srgbClr val="FF0000"/>
              </a:buClr>
              <a:buSzPct val="70000"/>
              <a:defRPr/>
            </a:pPr>
            <a:r>
              <a:rPr kumimoji="1" lang="en-US" altLang="zh-CN" sz="3000" b="1" dirty="0">
                <a:gradFill>
                  <a:gsLst>
                    <a:gs pos="0">
                      <a:srgbClr val="FFCF01"/>
                    </a:gs>
                    <a:gs pos="90000">
                      <a:srgbClr val="E22000"/>
                    </a:gs>
                  </a:gsLst>
                  <a:lin ang="2700000" scaled="1"/>
                </a:gradFill>
                <a:latin typeface="微软雅黑" pitchFamily="34" charset="-122"/>
              </a:rPr>
              <a:t>10 </a:t>
            </a:r>
            <a:r>
              <a:rPr kumimoji="1" lang="zh-CN" altLang="en-US" sz="2000" dirty="0">
                <a:solidFill>
                  <a:prstClr val="black"/>
                </a:solidFill>
                <a:latin typeface="微软雅黑" pitchFamily="34" charset="-122"/>
              </a:rPr>
              <a:t>条成绩，点击添加文本</a:t>
            </a:r>
          </a:p>
        </p:txBody>
      </p:sp>
    </p:spTree>
    <p:extLst>
      <p:ext uri="{BB962C8B-B14F-4D97-AF65-F5344CB8AC3E}">
        <p14:creationId xmlns:p14="http://schemas.microsoft.com/office/powerpoint/2010/main" val="2438003468"/>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52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52000">
                                          <p:cBhvr additive="base">
                                            <p:cTn id="7" dur="500" fill="hold"/>
                                            <p:tgtEl>
                                              <p:spTgt spid="4"/>
                                            </p:tgtEl>
                                            <p:attrNameLst>
                                              <p:attrName>ppt_x</p:attrName>
                                            </p:attrNameLst>
                                          </p:cBhvr>
                                          <p:tavLst>
                                            <p:tav tm="0">
                                              <p:val>
                                                <p:strVal val="0-#ppt_w/2"/>
                                              </p:val>
                                            </p:tav>
                                            <p:tav tm="100000">
                                              <p:val>
                                                <p:strVal val="#ppt_x"/>
                                              </p:val>
                                            </p:tav>
                                          </p:tavLst>
                                        </p:anim>
                                        <p:anim calcmode="lin" valueType="num" p14:bounceEnd="52000">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2" presetClass="entr" presetSubtype="4" fill="hold" grpId="0" nodeType="with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down)">
                                          <p:cBhvr>
                                            <p:cTn id="11" dur="1250"/>
                                            <p:tgtEl>
                                              <p:spTgt spid="25"/>
                                            </p:tgtEl>
                                          </p:cBhvr>
                                        </p:animEffect>
                                      </p:childTnLst>
                                    </p:cTn>
                                  </p:par>
                                </p:childTnLst>
                              </p:cTn>
                            </p:par>
                            <p:par>
                              <p:cTn id="12" fill="hold">
                                <p:stCondLst>
                                  <p:cond delay="1250"/>
                                </p:stCondLst>
                                <p:childTnLst>
                                  <p:par>
                                    <p:cTn id="13" presetID="37" presetClass="entr" presetSubtype="0"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fade">
                                          <p:cBhvr>
                                            <p:cTn id="15" dur="1000"/>
                                            <p:tgtEl>
                                              <p:spTgt spid="26"/>
                                            </p:tgtEl>
                                          </p:cBhvr>
                                        </p:animEffect>
                                        <p:anim calcmode="lin" valueType="num">
                                          <p:cBhvr>
                                            <p:cTn id="16" dur="1000" fill="hold"/>
                                            <p:tgtEl>
                                              <p:spTgt spid="26"/>
                                            </p:tgtEl>
                                            <p:attrNameLst>
                                              <p:attrName>ppt_x</p:attrName>
                                            </p:attrNameLst>
                                          </p:cBhvr>
                                          <p:tavLst>
                                            <p:tav tm="0">
                                              <p:val>
                                                <p:strVal val="#ppt_x"/>
                                              </p:val>
                                            </p:tav>
                                            <p:tav tm="100000">
                                              <p:val>
                                                <p:strVal val="#ppt_x"/>
                                              </p:val>
                                            </p:tav>
                                          </p:tavLst>
                                        </p:anim>
                                        <p:anim calcmode="lin" valueType="num">
                                          <p:cBhvr>
                                            <p:cTn id="17" dur="900" decel="100000" fill="hold"/>
                                            <p:tgtEl>
                                              <p:spTgt spid="26"/>
                                            </p:tgtEl>
                                            <p:attrNameLst>
                                              <p:attrName>ppt_y</p:attrName>
                                            </p:attrNameLst>
                                          </p:cBhvr>
                                          <p:tavLst>
                                            <p:tav tm="0">
                                              <p:val>
                                                <p:strVal val="#ppt_y+1"/>
                                              </p:val>
                                            </p:tav>
                                            <p:tav tm="100000">
                                              <p:val>
                                                <p:strVal val="#ppt_y-.03"/>
                                              </p:val>
                                            </p:tav>
                                          </p:tavLst>
                                        </p:anim>
                                        <p:anim calcmode="lin" valueType="num">
                                          <p:cBhvr>
                                            <p:cTn id="18" dur="100" accel="100000" fill="hold">
                                              <p:stCondLst>
                                                <p:cond delay="900"/>
                                              </p:stCondLst>
                                            </p:cTn>
                                            <p:tgtEl>
                                              <p:spTgt spid="26"/>
                                            </p:tgtEl>
                                            <p:attrNameLst>
                                              <p:attrName>ppt_y</p:attrName>
                                            </p:attrNameLst>
                                          </p:cBhvr>
                                          <p:tavLst>
                                            <p:tav tm="0">
                                              <p:val>
                                                <p:strVal val="#ppt_y-.03"/>
                                              </p:val>
                                            </p:tav>
                                            <p:tav tm="100000">
                                              <p:val>
                                                <p:strVal val="#ppt_y"/>
                                              </p:val>
                                            </p:tav>
                                          </p:tavLst>
                                        </p:anim>
                                      </p:childTnLst>
                                    </p:cTn>
                                  </p:par>
                                  <p:par>
                                    <p:cTn id="19" presetID="37" presetClass="entr" presetSubtype="0" fill="hold" nodeType="withEffect">
                                      <p:stCondLst>
                                        <p:cond delay="250"/>
                                      </p:stCondLst>
                                      <p:childTnLst>
                                        <p:set>
                                          <p:cBhvr>
                                            <p:cTn id="20" dur="1" fill="hold">
                                              <p:stCondLst>
                                                <p:cond delay="0"/>
                                              </p:stCondLst>
                                            </p:cTn>
                                            <p:tgtEl>
                                              <p:spTgt spid="29"/>
                                            </p:tgtEl>
                                            <p:attrNameLst>
                                              <p:attrName>style.visibility</p:attrName>
                                            </p:attrNameLst>
                                          </p:cBhvr>
                                          <p:to>
                                            <p:strVal val="visible"/>
                                          </p:to>
                                        </p:set>
                                        <p:animEffect transition="in" filter="fade">
                                          <p:cBhvr>
                                            <p:cTn id="21" dur="1000"/>
                                            <p:tgtEl>
                                              <p:spTgt spid="29"/>
                                            </p:tgtEl>
                                          </p:cBhvr>
                                        </p:animEffect>
                                        <p:anim calcmode="lin" valueType="num">
                                          <p:cBhvr>
                                            <p:cTn id="22" dur="1000" fill="hold"/>
                                            <p:tgtEl>
                                              <p:spTgt spid="29"/>
                                            </p:tgtEl>
                                            <p:attrNameLst>
                                              <p:attrName>ppt_x</p:attrName>
                                            </p:attrNameLst>
                                          </p:cBhvr>
                                          <p:tavLst>
                                            <p:tav tm="0">
                                              <p:val>
                                                <p:strVal val="#ppt_x"/>
                                              </p:val>
                                            </p:tav>
                                            <p:tav tm="100000">
                                              <p:val>
                                                <p:strVal val="#ppt_x"/>
                                              </p:val>
                                            </p:tav>
                                          </p:tavLst>
                                        </p:anim>
                                        <p:anim calcmode="lin" valueType="num">
                                          <p:cBhvr>
                                            <p:cTn id="23" dur="900" decel="100000" fill="hold"/>
                                            <p:tgtEl>
                                              <p:spTgt spid="29"/>
                                            </p:tgtEl>
                                            <p:attrNameLst>
                                              <p:attrName>ppt_y</p:attrName>
                                            </p:attrNameLst>
                                          </p:cBhvr>
                                          <p:tavLst>
                                            <p:tav tm="0">
                                              <p:val>
                                                <p:strVal val="#ppt_y+1"/>
                                              </p:val>
                                            </p:tav>
                                            <p:tav tm="100000">
                                              <p:val>
                                                <p:strVal val="#ppt_y-.03"/>
                                              </p:val>
                                            </p:tav>
                                          </p:tavLst>
                                        </p:anim>
                                        <p:anim calcmode="lin" valueType="num">
                                          <p:cBhvr>
                                            <p:cTn id="24" dur="100" accel="100000" fill="hold">
                                              <p:stCondLst>
                                                <p:cond delay="900"/>
                                              </p:stCondLst>
                                            </p:cTn>
                                            <p:tgtEl>
                                              <p:spTgt spid="29"/>
                                            </p:tgtEl>
                                            <p:attrNameLst>
                                              <p:attrName>ppt_y</p:attrName>
                                            </p:attrNameLst>
                                          </p:cBhvr>
                                          <p:tavLst>
                                            <p:tav tm="0">
                                              <p:val>
                                                <p:strVal val="#ppt_y-.03"/>
                                              </p:val>
                                            </p:tav>
                                            <p:tav tm="100000">
                                              <p:val>
                                                <p:strVal val="#ppt_y"/>
                                              </p:val>
                                            </p:tav>
                                          </p:tavLst>
                                        </p:anim>
                                      </p:childTnLst>
                                    </p:cTn>
                                  </p:par>
                                  <p:par>
                                    <p:cTn id="25" presetID="37" presetClass="entr" presetSubtype="0" fill="hold" nodeType="withEffect">
                                      <p:stCondLst>
                                        <p:cond delay="500"/>
                                      </p:stCondLst>
                                      <p:childTnLst>
                                        <p:set>
                                          <p:cBhvr>
                                            <p:cTn id="26" dur="1" fill="hold">
                                              <p:stCondLst>
                                                <p:cond delay="0"/>
                                              </p:stCondLst>
                                            </p:cTn>
                                            <p:tgtEl>
                                              <p:spTgt spid="32"/>
                                            </p:tgtEl>
                                            <p:attrNameLst>
                                              <p:attrName>style.visibility</p:attrName>
                                            </p:attrNameLst>
                                          </p:cBhvr>
                                          <p:to>
                                            <p:strVal val="visible"/>
                                          </p:to>
                                        </p:set>
                                        <p:animEffect transition="in" filter="fade">
                                          <p:cBhvr>
                                            <p:cTn id="27" dur="1000"/>
                                            <p:tgtEl>
                                              <p:spTgt spid="32"/>
                                            </p:tgtEl>
                                          </p:cBhvr>
                                        </p:animEffect>
                                        <p:anim calcmode="lin" valueType="num">
                                          <p:cBhvr>
                                            <p:cTn id="28" dur="1000" fill="hold"/>
                                            <p:tgtEl>
                                              <p:spTgt spid="32"/>
                                            </p:tgtEl>
                                            <p:attrNameLst>
                                              <p:attrName>ppt_x</p:attrName>
                                            </p:attrNameLst>
                                          </p:cBhvr>
                                          <p:tavLst>
                                            <p:tav tm="0">
                                              <p:val>
                                                <p:strVal val="#ppt_x"/>
                                              </p:val>
                                            </p:tav>
                                            <p:tav tm="100000">
                                              <p:val>
                                                <p:strVal val="#ppt_x"/>
                                              </p:val>
                                            </p:tav>
                                          </p:tavLst>
                                        </p:anim>
                                        <p:anim calcmode="lin" valueType="num">
                                          <p:cBhvr>
                                            <p:cTn id="29" dur="900" decel="100000" fill="hold"/>
                                            <p:tgtEl>
                                              <p:spTgt spid="32"/>
                                            </p:tgtEl>
                                            <p:attrNameLst>
                                              <p:attrName>ppt_y</p:attrName>
                                            </p:attrNameLst>
                                          </p:cBhvr>
                                          <p:tavLst>
                                            <p:tav tm="0">
                                              <p:val>
                                                <p:strVal val="#ppt_y+1"/>
                                              </p:val>
                                            </p:tav>
                                            <p:tav tm="100000">
                                              <p:val>
                                                <p:strVal val="#ppt_y-.03"/>
                                              </p:val>
                                            </p:tav>
                                          </p:tavLst>
                                        </p:anim>
                                        <p:anim calcmode="lin" valueType="num">
                                          <p:cBhvr>
                                            <p:cTn id="30" dur="100" accel="100000" fill="hold">
                                              <p:stCondLst>
                                                <p:cond delay="900"/>
                                              </p:stCondLst>
                                            </p:cTn>
                                            <p:tgtEl>
                                              <p:spTgt spid="32"/>
                                            </p:tgtEl>
                                            <p:attrNameLst>
                                              <p:attrName>ppt_y</p:attrName>
                                            </p:attrNameLst>
                                          </p:cBhvr>
                                          <p:tavLst>
                                            <p:tav tm="0">
                                              <p:val>
                                                <p:strVal val="#ppt_y-.03"/>
                                              </p:val>
                                            </p:tav>
                                            <p:tav tm="100000">
                                              <p:val>
                                                <p:strVal val="#ppt_y"/>
                                              </p:val>
                                            </p:tav>
                                          </p:tavLst>
                                        </p:anim>
                                      </p:childTnLst>
                                    </p:cTn>
                                  </p:par>
                                  <p:par>
                                    <p:cTn id="31" presetID="37" presetClass="entr" presetSubtype="0" fill="hold" nodeType="withEffect">
                                      <p:stCondLst>
                                        <p:cond delay="750"/>
                                      </p:stCondLst>
                                      <p:childTnLst>
                                        <p:set>
                                          <p:cBhvr>
                                            <p:cTn id="32" dur="1" fill="hold">
                                              <p:stCondLst>
                                                <p:cond delay="0"/>
                                              </p:stCondLst>
                                            </p:cTn>
                                            <p:tgtEl>
                                              <p:spTgt spid="35"/>
                                            </p:tgtEl>
                                            <p:attrNameLst>
                                              <p:attrName>style.visibility</p:attrName>
                                            </p:attrNameLst>
                                          </p:cBhvr>
                                          <p:to>
                                            <p:strVal val="visible"/>
                                          </p:to>
                                        </p:set>
                                        <p:animEffect transition="in" filter="fade">
                                          <p:cBhvr>
                                            <p:cTn id="33" dur="1000"/>
                                            <p:tgtEl>
                                              <p:spTgt spid="35"/>
                                            </p:tgtEl>
                                          </p:cBhvr>
                                        </p:animEffect>
                                        <p:anim calcmode="lin" valueType="num">
                                          <p:cBhvr>
                                            <p:cTn id="34" dur="1000" fill="hold"/>
                                            <p:tgtEl>
                                              <p:spTgt spid="35"/>
                                            </p:tgtEl>
                                            <p:attrNameLst>
                                              <p:attrName>ppt_x</p:attrName>
                                            </p:attrNameLst>
                                          </p:cBhvr>
                                          <p:tavLst>
                                            <p:tav tm="0">
                                              <p:val>
                                                <p:strVal val="#ppt_x"/>
                                              </p:val>
                                            </p:tav>
                                            <p:tav tm="100000">
                                              <p:val>
                                                <p:strVal val="#ppt_x"/>
                                              </p:val>
                                            </p:tav>
                                          </p:tavLst>
                                        </p:anim>
                                        <p:anim calcmode="lin" valueType="num">
                                          <p:cBhvr>
                                            <p:cTn id="35" dur="900" decel="100000" fill="hold"/>
                                            <p:tgtEl>
                                              <p:spTgt spid="35"/>
                                            </p:tgtEl>
                                            <p:attrNameLst>
                                              <p:attrName>ppt_y</p:attrName>
                                            </p:attrNameLst>
                                          </p:cBhvr>
                                          <p:tavLst>
                                            <p:tav tm="0">
                                              <p:val>
                                                <p:strVal val="#ppt_y+1"/>
                                              </p:val>
                                            </p:tav>
                                            <p:tav tm="100000">
                                              <p:val>
                                                <p:strVal val="#ppt_y-.03"/>
                                              </p:val>
                                            </p:tav>
                                          </p:tavLst>
                                        </p:anim>
                                        <p:anim calcmode="lin" valueType="num">
                                          <p:cBhvr>
                                            <p:cTn id="36" dur="100" accel="100000" fill="hold">
                                              <p:stCondLst>
                                                <p:cond delay="900"/>
                                              </p:stCondLst>
                                            </p:cTn>
                                            <p:tgtEl>
                                              <p:spTgt spid="35"/>
                                            </p:tgtEl>
                                            <p:attrNameLst>
                                              <p:attrName>ppt_y</p:attrName>
                                            </p:attrNameLst>
                                          </p:cBhvr>
                                          <p:tavLst>
                                            <p:tav tm="0">
                                              <p:val>
                                                <p:strVal val="#ppt_y-.03"/>
                                              </p:val>
                                            </p:tav>
                                            <p:tav tm="100000">
                                              <p:val>
                                                <p:strVal val="#ppt_y"/>
                                              </p:val>
                                            </p:tav>
                                          </p:tavLst>
                                        </p:anim>
                                      </p:childTnLst>
                                    </p:cTn>
                                  </p:par>
                                </p:childTnLst>
                              </p:cTn>
                            </p:par>
                            <p:par>
                              <p:cTn id="37" fill="hold">
                                <p:stCondLst>
                                  <p:cond delay="3000"/>
                                </p:stCondLst>
                                <p:childTnLst>
                                  <p:par>
                                    <p:cTn id="38" presetID="2" presetClass="entr" presetSubtype="2" fill="hold" grpId="0" nodeType="afterEffect">
                                      <p:stCondLst>
                                        <p:cond delay="0"/>
                                      </p:stCondLst>
                                      <p:childTnLst>
                                        <p:set>
                                          <p:cBhvr>
                                            <p:cTn id="39" dur="1" fill="hold">
                                              <p:stCondLst>
                                                <p:cond delay="0"/>
                                              </p:stCondLst>
                                            </p:cTn>
                                            <p:tgtEl>
                                              <p:spTgt spid="38"/>
                                            </p:tgtEl>
                                            <p:attrNameLst>
                                              <p:attrName>style.visibility</p:attrName>
                                            </p:attrNameLst>
                                          </p:cBhvr>
                                          <p:to>
                                            <p:strVal val="visible"/>
                                          </p:to>
                                        </p:set>
                                        <p:anim calcmode="lin" valueType="num">
                                          <p:cBhvr additive="base">
                                            <p:cTn id="40" dur="500" fill="hold"/>
                                            <p:tgtEl>
                                              <p:spTgt spid="38"/>
                                            </p:tgtEl>
                                            <p:attrNameLst>
                                              <p:attrName>ppt_x</p:attrName>
                                            </p:attrNameLst>
                                          </p:cBhvr>
                                          <p:tavLst>
                                            <p:tav tm="0">
                                              <p:val>
                                                <p:strVal val="1+#ppt_w/2"/>
                                              </p:val>
                                            </p:tav>
                                            <p:tav tm="100000">
                                              <p:val>
                                                <p:strVal val="#ppt_x"/>
                                              </p:val>
                                            </p:tav>
                                          </p:tavLst>
                                        </p:anim>
                                        <p:anim calcmode="lin" valueType="num">
                                          <p:cBhvr additive="base">
                                            <p:cTn id="41" dur="500" fill="hold"/>
                                            <p:tgtEl>
                                              <p:spTgt spid="38"/>
                                            </p:tgtEl>
                                            <p:attrNameLst>
                                              <p:attrName>ppt_y</p:attrName>
                                            </p:attrNameLst>
                                          </p:cBhvr>
                                          <p:tavLst>
                                            <p:tav tm="0">
                                              <p:val>
                                                <p:strVal val="#ppt_y"/>
                                              </p:val>
                                            </p:tav>
                                            <p:tav tm="100000">
                                              <p:val>
                                                <p:strVal val="#ppt_y"/>
                                              </p:val>
                                            </p:tav>
                                          </p:tavLst>
                                        </p:anim>
                                      </p:childTnLst>
                                    </p:cTn>
                                  </p:par>
                                  <p:par>
                                    <p:cTn id="42" presetID="2" presetClass="entr" presetSubtype="2" fill="hold" grpId="0" nodeType="withEffect">
                                      <p:stCondLst>
                                        <p:cond delay="250"/>
                                      </p:stCondLst>
                                      <p:childTnLst>
                                        <p:set>
                                          <p:cBhvr>
                                            <p:cTn id="43" dur="1" fill="hold">
                                              <p:stCondLst>
                                                <p:cond delay="0"/>
                                              </p:stCondLst>
                                            </p:cTn>
                                            <p:tgtEl>
                                              <p:spTgt spid="24"/>
                                            </p:tgtEl>
                                            <p:attrNameLst>
                                              <p:attrName>style.visibility</p:attrName>
                                            </p:attrNameLst>
                                          </p:cBhvr>
                                          <p:to>
                                            <p:strVal val="visible"/>
                                          </p:to>
                                        </p:set>
                                        <p:anim calcmode="lin" valueType="num">
                                          <p:cBhvr additive="base">
                                            <p:cTn id="44" dur="500" fill="hold"/>
                                            <p:tgtEl>
                                              <p:spTgt spid="24"/>
                                            </p:tgtEl>
                                            <p:attrNameLst>
                                              <p:attrName>ppt_x</p:attrName>
                                            </p:attrNameLst>
                                          </p:cBhvr>
                                          <p:tavLst>
                                            <p:tav tm="0">
                                              <p:val>
                                                <p:strVal val="1+#ppt_w/2"/>
                                              </p:val>
                                            </p:tav>
                                            <p:tav tm="100000">
                                              <p:val>
                                                <p:strVal val="#ppt_x"/>
                                              </p:val>
                                            </p:tav>
                                          </p:tavLst>
                                        </p:anim>
                                        <p:anim calcmode="lin" valueType="num">
                                          <p:cBhvr additive="base">
                                            <p:cTn id="45" dur="500" fill="hold"/>
                                            <p:tgtEl>
                                              <p:spTgt spid="24"/>
                                            </p:tgtEl>
                                            <p:attrNameLst>
                                              <p:attrName>ppt_y</p:attrName>
                                            </p:attrNameLst>
                                          </p:cBhvr>
                                          <p:tavLst>
                                            <p:tav tm="0">
                                              <p:val>
                                                <p:strVal val="#ppt_y"/>
                                              </p:val>
                                            </p:tav>
                                            <p:tav tm="100000">
                                              <p:val>
                                                <p:strVal val="#ppt_y"/>
                                              </p:val>
                                            </p:tav>
                                          </p:tavLst>
                                        </p:anim>
                                      </p:childTnLst>
                                    </p:cTn>
                                  </p:par>
                                  <p:par>
                                    <p:cTn id="46" presetID="2" presetClass="entr" presetSubtype="2" fill="hold" grpId="0" nodeType="withEffect">
                                      <p:stCondLst>
                                        <p:cond delay="500"/>
                                      </p:stCondLst>
                                      <p:childTnLst>
                                        <p:set>
                                          <p:cBhvr>
                                            <p:cTn id="47" dur="1" fill="hold">
                                              <p:stCondLst>
                                                <p:cond delay="0"/>
                                              </p:stCondLst>
                                            </p:cTn>
                                            <p:tgtEl>
                                              <p:spTgt spid="39"/>
                                            </p:tgtEl>
                                            <p:attrNameLst>
                                              <p:attrName>style.visibility</p:attrName>
                                            </p:attrNameLst>
                                          </p:cBhvr>
                                          <p:to>
                                            <p:strVal val="visible"/>
                                          </p:to>
                                        </p:set>
                                        <p:anim calcmode="lin" valueType="num">
                                          <p:cBhvr additive="base">
                                            <p:cTn id="48" dur="500" fill="hold"/>
                                            <p:tgtEl>
                                              <p:spTgt spid="39"/>
                                            </p:tgtEl>
                                            <p:attrNameLst>
                                              <p:attrName>ppt_x</p:attrName>
                                            </p:attrNameLst>
                                          </p:cBhvr>
                                          <p:tavLst>
                                            <p:tav tm="0">
                                              <p:val>
                                                <p:strVal val="1+#ppt_w/2"/>
                                              </p:val>
                                            </p:tav>
                                            <p:tav tm="100000">
                                              <p:val>
                                                <p:strVal val="#ppt_x"/>
                                              </p:val>
                                            </p:tav>
                                          </p:tavLst>
                                        </p:anim>
                                        <p:anim calcmode="lin" valueType="num">
                                          <p:cBhvr additive="base">
                                            <p:cTn id="49" dur="500" fill="hold"/>
                                            <p:tgtEl>
                                              <p:spTgt spid="39"/>
                                            </p:tgtEl>
                                            <p:attrNameLst>
                                              <p:attrName>ppt_y</p:attrName>
                                            </p:attrNameLst>
                                          </p:cBhvr>
                                          <p:tavLst>
                                            <p:tav tm="0">
                                              <p:val>
                                                <p:strVal val="#ppt_y"/>
                                              </p:val>
                                            </p:tav>
                                            <p:tav tm="100000">
                                              <p:val>
                                                <p:strVal val="#ppt_y"/>
                                              </p:val>
                                            </p:tav>
                                          </p:tavLst>
                                        </p:anim>
                                      </p:childTnLst>
                                    </p:cTn>
                                  </p:par>
                                  <p:par>
                                    <p:cTn id="50" presetID="2" presetClass="entr" presetSubtype="2" fill="hold" grpId="0" nodeType="withEffect">
                                      <p:stCondLst>
                                        <p:cond delay="750"/>
                                      </p:stCondLst>
                                      <p:childTnLst>
                                        <p:set>
                                          <p:cBhvr>
                                            <p:cTn id="51" dur="1" fill="hold">
                                              <p:stCondLst>
                                                <p:cond delay="0"/>
                                              </p:stCondLst>
                                            </p:cTn>
                                            <p:tgtEl>
                                              <p:spTgt spid="40"/>
                                            </p:tgtEl>
                                            <p:attrNameLst>
                                              <p:attrName>style.visibility</p:attrName>
                                            </p:attrNameLst>
                                          </p:cBhvr>
                                          <p:to>
                                            <p:strVal val="visible"/>
                                          </p:to>
                                        </p:set>
                                        <p:anim calcmode="lin" valueType="num">
                                          <p:cBhvr additive="base">
                                            <p:cTn id="52" dur="500" fill="hold"/>
                                            <p:tgtEl>
                                              <p:spTgt spid="40"/>
                                            </p:tgtEl>
                                            <p:attrNameLst>
                                              <p:attrName>ppt_x</p:attrName>
                                            </p:attrNameLst>
                                          </p:cBhvr>
                                          <p:tavLst>
                                            <p:tav tm="0">
                                              <p:val>
                                                <p:strVal val="1+#ppt_w/2"/>
                                              </p:val>
                                            </p:tav>
                                            <p:tav tm="100000">
                                              <p:val>
                                                <p:strVal val="#ppt_x"/>
                                              </p:val>
                                            </p:tav>
                                          </p:tavLst>
                                        </p:anim>
                                        <p:anim calcmode="lin" valueType="num">
                                          <p:cBhvr additive="base">
                                            <p:cTn id="53" dur="500" fill="hold"/>
                                            <p:tgtEl>
                                              <p:spTgt spid="4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4" grpId="0"/>
          <p:bldP spid="25" grpId="0" animBg="1"/>
          <p:bldP spid="38" grpId="0"/>
          <p:bldP spid="39" grpId="0"/>
          <p:bldP spid="4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2" presetClass="entr" presetSubtype="4" fill="hold" grpId="0" nodeType="with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down)">
                                          <p:cBhvr>
                                            <p:cTn id="11" dur="1250"/>
                                            <p:tgtEl>
                                              <p:spTgt spid="25"/>
                                            </p:tgtEl>
                                          </p:cBhvr>
                                        </p:animEffect>
                                      </p:childTnLst>
                                    </p:cTn>
                                  </p:par>
                                </p:childTnLst>
                              </p:cTn>
                            </p:par>
                            <p:par>
                              <p:cTn id="12" fill="hold">
                                <p:stCondLst>
                                  <p:cond delay="1250"/>
                                </p:stCondLst>
                                <p:childTnLst>
                                  <p:par>
                                    <p:cTn id="13" presetID="37" presetClass="entr" presetSubtype="0"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fade">
                                          <p:cBhvr>
                                            <p:cTn id="15" dur="1000"/>
                                            <p:tgtEl>
                                              <p:spTgt spid="26"/>
                                            </p:tgtEl>
                                          </p:cBhvr>
                                        </p:animEffect>
                                        <p:anim calcmode="lin" valueType="num">
                                          <p:cBhvr>
                                            <p:cTn id="16" dur="1000" fill="hold"/>
                                            <p:tgtEl>
                                              <p:spTgt spid="26"/>
                                            </p:tgtEl>
                                            <p:attrNameLst>
                                              <p:attrName>ppt_x</p:attrName>
                                            </p:attrNameLst>
                                          </p:cBhvr>
                                          <p:tavLst>
                                            <p:tav tm="0">
                                              <p:val>
                                                <p:strVal val="#ppt_x"/>
                                              </p:val>
                                            </p:tav>
                                            <p:tav tm="100000">
                                              <p:val>
                                                <p:strVal val="#ppt_x"/>
                                              </p:val>
                                            </p:tav>
                                          </p:tavLst>
                                        </p:anim>
                                        <p:anim calcmode="lin" valueType="num">
                                          <p:cBhvr>
                                            <p:cTn id="17" dur="900" decel="100000" fill="hold"/>
                                            <p:tgtEl>
                                              <p:spTgt spid="26"/>
                                            </p:tgtEl>
                                            <p:attrNameLst>
                                              <p:attrName>ppt_y</p:attrName>
                                            </p:attrNameLst>
                                          </p:cBhvr>
                                          <p:tavLst>
                                            <p:tav tm="0">
                                              <p:val>
                                                <p:strVal val="#ppt_y+1"/>
                                              </p:val>
                                            </p:tav>
                                            <p:tav tm="100000">
                                              <p:val>
                                                <p:strVal val="#ppt_y-.03"/>
                                              </p:val>
                                            </p:tav>
                                          </p:tavLst>
                                        </p:anim>
                                        <p:anim calcmode="lin" valueType="num">
                                          <p:cBhvr>
                                            <p:cTn id="18" dur="100" accel="100000" fill="hold">
                                              <p:stCondLst>
                                                <p:cond delay="900"/>
                                              </p:stCondLst>
                                            </p:cTn>
                                            <p:tgtEl>
                                              <p:spTgt spid="26"/>
                                            </p:tgtEl>
                                            <p:attrNameLst>
                                              <p:attrName>ppt_y</p:attrName>
                                            </p:attrNameLst>
                                          </p:cBhvr>
                                          <p:tavLst>
                                            <p:tav tm="0">
                                              <p:val>
                                                <p:strVal val="#ppt_y-.03"/>
                                              </p:val>
                                            </p:tav>
                                            <p:tav tm="100000">
                                              <p:val>
                                                <p:strVal val="#ppt_y"/>
                                              </p:val>
                                            </p:tav>
                                          </p:tavLst>
                                        </p:anim>
                                      </p:childTnLst>
                                    </p:cTn>
                                  </p:par>
                                  <p:par>
                                    <p:cTn id="19" presetID="37" presetClass="entr" presetSubtype="0" fill="hold" nodeType="withEffect">
                                      <p:stCondLst>
                                        <p:cond delay="250"/>
                                      </p:stCondLst>
                                      <p:childTnLst>
                                        <p:set>
                                          <p:cBhvr>
                                            <p:cTn id="20" dur="1" fill="hold">
                                              <p:stCondLst>
                                                <p:cond delay="0"/>
                                              </p:stCondLst>
                                            </p:cTn>
                                            <p:tgtEl>
                                              <p:spTgt spid="29"/>
                                            </p:tgtEl>
                                            <p:attrNameLst>
                                              <p:attrName>style.visibility</p:attrName>
                                            </p:attrNameLst>
                                          </p:cBhvr>
                                          <p:to>
                                            <p:strVal val="visible"/>
                                          </p:to>
                                        </p:set>
                                        <p:animEffect transition="in" filter="fade">
                                          <p:cBhvr>
                                            <p:cTn id="21" dur="1000"/>
                                            <p:tgtEl>
                                              <p:spTgt spid="29"/>
                                            </p:tgtEl>
                                          </p:cBhvr>
                                        </p:animEffect>
                                        <p:anim calcmode="lin" valueType="num">
                                          <p:cBhvr>
                                            <p:cTn id="22" dur="1000" fill="hold"/>
                                            <p:tgtEl>
                                              <p:spTgt spid="29"/>
                                            </p:tgtEl>
                                            <p:attrNameLst>
                                              <p:attrName>ppt_x</p:attrName>
                                            </p:attrNameLst>
                                          </p:cBhvr>
                                          <p:tavLst>
                                            <p:tav tm="0">
                                              <p:val>
                                                <p:strVal val="#ppt_x"/>
                                              </p:val>
                                            </p:tav>
                                            <p:tav tm="100000">
                                              <p:val>
                                                <p:strVal val="#ppt_x"/>
                                              </p:val>
                                            </p:tav>
                                          </p:tavLst>
                                        </p:anim>
                                        <p:anim calcmode="lin" valueType="num">
                                          <p:cBhvr>
                                            <p:cTn id="23" dur="900" decel="100000" fill="hold"/>
                                            <p:tgtEl>
                                              <p:spTgt spid="29"/>
                                            </p:tgtEl>
                                            <p:attrNameLst>
                                              <p:attrName>ppt_y</p:attrName>
                                            </p:attrNameLst>
                                          </p:cBhvr>
                                          <p:tavLst>
                                            <p:tav tm="0">
                                              <p:val>
                                                <p:strVal val="#ppt_y+1"/>
                                              </p:val>
                                            </p:tav>
                                            <p:tav tm="100000">
                                              <p:val>
                                                <p:strVal val="#ppt_y-.03"/>
                                              </p:val>
                                            </p:tav>
                                          </p:tavLst>
                                        </p:anim>
                                        <p:anim calcmode="lin" valueType="num">
                                          <p:cBhvr>
                                            <p:cTn id="24" dur="100" accel="100000" fill="hold">
                                              <p:stCondLst>
                                                <p:cond delay="900"/>
                                              </p:stCondLst>
                                            </p:cTn>
                                            <p:tgtEl>
                                              <p:spTgt spid="29"/>
                                            </p:tgtEl>
                                            <p:attrNameLst>
                                              <p:attrName>ppt_y</p:attrName>
                                            </p:attrNameLst>
                                          </p:cBhvr>
                                          <p:tavLst>
                                            <p:tav tm="0">
                                              <p:val>
                                                <p:strVal val="#ppt_y-.03"/>
                                              </p:val>
                                            </p:tav>
                                            <p:tav tm="100000">
                                              <p:val>
                                                <p:strVal val="#ppt_y"/>
                                              </p:val>
                                            </p:tav>
                                          </p:tavLst>
                                        </p:anim>
                                      </p:childTnLst>
                                    </p:cTn>
                                  </p:par>
                                  <p:par>
                                    <p:cTn id="25" presetID="37" presetClass="entr" presetSubtype="0" fill="hold" nodeType="withEffect">
                                      <p:stCondLst>
                                        <p:cond delay="500"/>
                                      </p:stCondLst>
                                      <p:childTnLst>
                                        <p:set>
                                          <p:cBhvr>
                                            <p:cTn id="26" dur="1" fill="hold">
                                              <p:stCondLst>
                                                <p:cond delay="0"/>
                                              </p:stCondLst>
                                            </p:cTn>
                                            <p:tgtEl>
                                              <p:spTgt spid="32"/>
                                            </p:tgtEl>
                                            <p:attrNameLst>
                                              <p:attrName>style.visibility</p:attrName>
                                            </p:attrNameLst>
                                          </p:cBhvr>
                                          <p:to>
                                            <p:strVal val="visible"/>
                                          </p:to>
                                        </p:set>
                                        <p:animEffect transition="in" filter="fade">
                                          <p:cBhvr>
                                            <p:cTn id="27" dur="1000"/>
                                            <p:tgtEl>
                                              <p:spTgt spid="32"/>
                                            </p:tgtEl>
                                          </p:cBhvr>
                                        </p:animEffect>
                                        <p:anim calcmode="lin" valueType="num">
                                          <p:cBhvr>
                                            <p:cTn id="28" dur="1000" fill="hold"/>
                                            <p:tgtEl>
                                              <p:spTgt spid="32"/>
                                            </p:tgtEl>
                                            <p:attrNameLst>
                                              <p:attrName>ppt_x</p:attrName>
                                            </p:attrNameLst>
                                          </p:cBhvr>
                                          <p:tavLst>
                                            <p:tav tm="0">
                                              <p:val>
                                                <p:strVal val="#ppt_x"/>
                                              </p:val>
                                            </p:tav>
                                            <p:tav tm="100000">
                                              <p:val>
                                                <p:strVal val="#ppt_x"/>
                                              </p:val>
                                            </p:tav>
                                          </p:tavLst>
                                        </p:anim>
                                        <p:anim calcmode="lin" valueType="num">
                                          <p:cBhvr>
                                            <p:cTn id="29" dur="900" decel="100000" fill="hold"/>
                                            <p:tgtEl>
                                              <p:spTgt spid="32"/>
                                            </p:tgtEl>
                                            <p:attrNameLst>
                                              <p:attrName>ppt_y</p:attrName>
                                            </p:attrNameLst>
                                          </p:cBhvr>
                                          <p:tavLst>
                                            <p:tav tm="0">
                                              <p:val>
                                                <p:strVal val="#ppt_y+1"/>
                                              </p:val>
                                            </p:tav>
                                            <p:tav tm="100000">
                                              <p:val>
                                                <p:strVal val="#ppt_y-.03"/>
                                              </p:val>
                                            </p:tav>
                                          </p:tavLst>
                                        </p:anim>
                                        <p:anim calcmode="lin" valueType="num">
                                          <p:cBhvr>
                                            <p:cTn id="30" dur="100" accel="100000" fill="hold">
                                              <p:stCondLst>
                                                <p:cond delay="900"/>
                                              </p:stCondLst>
                                            </p:cTn>
                                            <p:tgtEl>
                                              <p:spTgt spid="32"/>
                                            </p:tgtEl>
                                            <p:attrNameLst>
                                              <p:attrName>ppt_y</p:attrName>
                                            </p:attrNameLst>
                                          </p:cBhvr>
                                          <p:tavLst>
                                            <p:tav tm="0">
                                              <p:val>
                                                <p:strVal val="#ppt_y-.03"/>
                                              </p:val>
                                            </p:tav>
                                            <p:tav tm="100000">
                                              <p:val>
                                                <p:strVal val="#ppt_y"/>
                                              </p:val>
                                            </p:tav>
                                          </p:tavLst>
                                        </p:anim>
                                      </p:childTnLst>
                                    </p:cTn>
                                  </p:par>
                                  <p:par>
                                    <p:cTn id="31" presetID="37" presetClass="entr" presetSubtype="0" fill="hold" nodeType="withEffect">
                                      <p:stCondLst>
                                        <p:cond delay="750"/>
                                      </p:stCondLst>
                                      <p:childTnLst>
                                        <p:set>
                                          <p:cBhvr>
                                            <p:cTn id="32" dur="1" fill="hold">
                                              <p:stCondLst>
                                                <p:cond delay="0"/>
                                              </p:stCondLst>
                                            </p:cTn>
                                            <p:tgtEl>
                                              <p:spTgt spid="35"/>
                                            </p:tgtEl>
                                            <p:attrNameLst>
                                              <p:attrName>style.visibility</p:attrName>
                                            </p:attrNameLst>
                                          </p:cBhvr>
                                          <p:to>
                                            <p:strVal val="visible"/>
                                          </p:to>
                                        </p:set>
                                        <p:animEffect transition="in" filter="fade">
                                          <p:cBhvr>
                                            <p:cTn id="33" dur="1000"/>
                                            <p:tgtEl>
                                              <p:spTgt spid="35"/>
                                            </p:tgtEl>
                                          </p:cBhvr>
                                        </p:animEffect>
                                        <p:anim calcmode="lin" valueType="num">
                                          <p:cBhvr>
                                            <p:cTn id="34" dur="1000" fill="hold"/>
                                            <p:tgtEl>
                                              <p:spTgt spid="35"/>
                                            </p:tgtEl>
                                            <p:attrNameLst>
                                              <p:attrName>ppt_x</p:attrName>
                                            </p:attrNameLst>
                                          </p:cBhvr>
                                          <p:tavLst>
                                            <p:tav tm="0">
                                              <p:val>
                                                <p:strVal val="#ppt_x"/>
                                              </p:val>
                                            </p:tav>
                                            <p:tav tm="100000">
                                              <p:val>
                                                <p:strVal val="#ppt_x"/>
                                              </p:val>
                                            </p:tav>
                                          </p:tavLst>
                                        </p:anim>
                                        <p:anim calcmode="lin" valueType="num">
                                          <p:cBhvr>
                                            <p:cTn id="35" dur="900" decel="100000" fill="hold"/>
                                            <p:tgtEl>
                                              <p:spTgt spid="35"/>
                                            </p:tgtEl>
                                            <p:attrNameLst>
                                              <p:attrName>ppt_y</p:attrName>
                                            </p:attrNameLst>
                                          </p:cBhvr>
                                          <p:tavLst>
                                            <p:tav tm="0">
                                              <p:val>
                                                <p:strVal val="#ppt_y+1"/>
                                              </p:val>
                                            </p:tav>
                                            <p:tav tm="100000">
                                              <p:val>
                                                <p:strVal val="#ppt_y-.03"/>
                                              </p:val>
                                            </p:tav>
                                          </p:tavLst>
                                        </p:anim>
                                        <p:anim calcmode="lin" valueType="num">
                                          <p:cBhvr>
                                            <p:cTn id="36" dur="100" accel="100000" fill="hold">
                                              <p:stCondLst>
                                                <p:cond delay="900"/>
                                              </p:stCondLst>
                                            </p:cTn>
                                            <p:tgtEl>
                                              <p:spTgt spid="35"/>
                                            </p:tgtEl>
                                            <p:attrNameLst>
                                              <p:attrName>ppt_y</p:attrName>
                                            </p:attrNameLst>
                                          </p:cBhvr>
                                          <p:tavLst>
                                            <p:tav tm="0">
                                              <p:val>
                                                <p:strVal val="#ppt_y-.03"/>
                                              </p:val>
                                            </p:tav>
                                            <p:tav tm="100000">
                                              <p:val>
                                                <p:strVal val="#ppt_y"/>
                                              </p:val>
                                            </p:tav>
                                          </p:tavLst>
                                        </p:anim>
                                      </p:childTnLst>
                                    </p:cTn>
                                  </p:par>
                                </p:childTnLst>
                              </p:cTn>
                            </p:par>
                            <p:par>
                              <p:cTn id="37" fill="hold">
                                <p:stCondLst>
                                  <p:cond delay="3000"/>
                                </p:stCondLst>
                                <p:childTnLst>
                                  <p:par>
                                    <p:cTn id="38" presetID="2" presetClass="entr" presetSubtype="2" fill="hold" grpId="0" nodeType="afterEffect">
                                      <p:stCondLst>
                                        <p:cond delay="0"/>
                                      </p:stCondLst>
                                      <p:childTnLst>
                                        <p:set>
                                          <p:cBhvr>
                                            <p:cTn id="39" dur="1" fill="hold">
                                              <p:stCondLst>
                                                <p:cond delay="0"/>
                                              </p:stCondLst>
                                            </p:cTn>
                                            <p:tgtEl>
                                              <p:spTgt spid="38"/>
                                            </p:tgtEl>
                                            <p:attrNameLst>
                                              <p:attrName>style.visibility</p:attrName>
                                            </p:attrNameLst>
                                          </p:cBhvr>
                                          <p:to>
                                            <p:strVal val="visible"/>
                                          </p:to>
                                        </p:set>
                                        <p:anim calcmode="lin" valueType="num">
                                          <p:cBhvr additive="base">
                                            <p:cTn id="40" dur="500" fill="hold"/>
                                            <p:tgtEl>
                                              <p:spTgt spid="38"/>
                                            </p:tgtEl>
                                            <p:attrNameLst>
                                              <p:attrName>ppt_x</p:attrName>
                                            </p:attrNameLst>
                                          </p:cBhvr>
                                          <p:tavLst>
                                            <p:tav tm="0">
                                              <p:val>
                                                <p:strVal val="1+#ppt_w/2"/>
                                              </p:val>
                                            </p:tav>
                                            <p:tav tm="100000">
                                              <p:val>
                                                <p:strVal val="#ppt_x"/>
                                              </p:val>
                                            </p:tav>
                                          </p:tavLst>
                                        </p:anim>
                                        <p:anim calcmode="lin" valueType="num">
                                          <p:cBhvr additive="base">
                                            <p:cTn id="41" dur="500" fill="hold"/>
                                            <p:tgtEl>
                                              <p:spTgt spid="38"/>
                                            </p:tgtEl>
                                            <p:attrNameLst>
                                              <p:attrName>ppt_y</p:attrName>
                                            </p:attrNameLst>
                                          </p:cBhvr>
                                          <p:tavLst>
                                            <p:tav tm="0">
                                              <p:val>
                                                <p:strVal val="#ppt_y"/>
                                              </p:val>
                                            </p:tav>
                                            <p:tav tm="100000">
                                              <p:val>
                                                <p:strVal val="#ppt_y"/>
                                              </p:val>
                                            </p:tav>
                                          </p:tavLst>
                                        </p:anim>
                                      </p:childTnLst>
                                    </p:cTn>
                                  </p:par>
                                  <p:par>
                                    <p:cTn id="42" presetID="2" presetClass="entr" presetSubtype="2" fill="hold" grpId="0" nodeType="withEffect">
                                      <p:stCondLst>
                                        <p:cond delay="250"/>
                                      </p:stCondLst>
                                      <p:childTnLst>
                                        <p:set>
                                          <p:cBhvr>
                                            <p:cTn id="43" dur="1" fill="hold">
                                              <p:stCondLst>
                                                <p:cond delay="0"/>
                                              </p:stCondLst>
                                            </p:cTn>
                                            <p:tgtEl>
                                              <p:spTgt spid="24"/>
                                            </p:tgtEl>
                                            <p:attrNameLst>
                                              <p:attrName>style.visibility</p:attrName>
                                            </p:attrNameLst>
                                          </p:cBhvr>
                                          <p:to>
                                            <p:strVal val="visible"/>
                                          </p:to>
                                        </p:set>
                                        <p:anim calcmode="lin" valueType="num">
                                          <p:cBhvr additive="base">
                                            <p:cTn id="44" dur="500" fill="hold"/>
                                            <p:tgtEl>
                                              <p:spTgt spid="24"/>
                                            </p:tgtEl>
                                            <p:attrNameLst>
                                              <p:attrName>ppt_x</p:attrName>
                                            </p:attrNameLst>
                                          </p:cBhvr>
                                          <p:tavLst>
                                            <p:tav tm="0">
                                              <p:val>
                                                <p:strVal val="1+#ppt_w/2"/>
                                              </p:val>
                                            </p:tav>
                                            <p:tav tm="100000">
                                              <p:val>
                                                <p:strVal val="#ppt_x"/>
                                              </p:val>
                                            </p:tav>
                                          </p:tavLst>
                                        </p:anim>
                                        <p:anim calcmode="lin" valueType="num">
                                          <p:cBhvr additive="base">
                                            <p:cTn id="45" dur="500" fill="hold"/>
                                            <p:tgtEl>
                                              <p:spTgt spid="24"/>
                                            </p:tgtEl>
                                            <p:attrNameLst>
                                              <p:attrName>ppt_y</p:attrName>
                                            </p:attrNameLst>
                                          </p:cBhvr>
                                          <p:tavLst>
                                            <p:tav tm="0">
                                              <p:val>
                                                <p:strVal val="#ppt_y"/>
                                              </p:val>
                                            </p:tav>
                                            <p:tav tm="100000">
                                              <p:val>
                                                <p:strVal val="#ppt_y"/>
                                              </p:val>
                                            </p:tav>
                                          </p:tavLst>
                                        </p:anim>
                                      </p:childTnLst>
                                    </p:cTn>
                                  </p:par>
                                  <p:par>
                                    <p:cTn id="46" presetID="2" presetClass="entr" presetSubtype="2" fill="hold" grpId="0" nodeType="withEffect">
                                      <p:stCondLst>
                                        <p:cond delay="500"/>
                                      </p:stCondLst>
                                      <p:childTnLst>
                                        <p:set>
                                          <p:cBhvr>
                                            <p:cTn id="47" dur="1" fill="hold">
                                              <p:stCondLst>
                                                <p:cond delay="0"/>
                                              </p:stCondLst>
                                            </p:cTn>
                                            <p:tgtEl>
                                              <p:spTgt spid="39"/>
                                            </p:tgtEl>
                                            <p:attrNameLst>
                                              <p:attrName>style.visibility</p:attrName>
                                            </p:attrNameLst>
                                          </p:cBhvr>
                                          <p:to>
                                            <p:strVal val="visible"/>
                                          </p:to>
                                        </p:set>
                                        <p:anim calcmode="lin" valueType="num">
                                          <p:cBhvr additive="base">
                                            <p:cTn id="48" dur="500" fill="hold"/>
                                            <p:tgtEl>
                                              <p:spTgt spid="39"/>
                                            </p:tgtEl>
                                            <p:attrNameLst>
                                              <p:attrName>ppt_x</p:attrName>
                                            </p:attrNameLst>
                                          </p:cBhvr>
                                          <p:tavLst>
                                            <p:tav tm="0">
                                              <p:val>
                                                <p:strVal val="1+#ppt_w/2"/>
                                              </p:val>
                                            </p:tav>
                                            <p:tav tm="100000">
                                              <p:val>
                                                <p:strVal val="#ppt_x"/>
                                              </p:val>
                                            </p:tav>
                                          </p:tavLst>
                                        </p:anim>
                                        <p:anim calcmode="lin" valueType="num">
                                          <p:cBhvr additive="base">
                                            <p:cTn id="49" dur="500" fill="hold"/>
                                            <p:tgtEl>
                                              <p:spTgt spid="39"/>
                                            </p:tgtEl>
                                            <p:attrNameLst>
                                              <p:attrName>ppt_y</p:attrName>
                                            </p:attrNameLst>
                                          </p:cBhvr>
                                          <p:tavLst>
                                            <p:tav tm="0">
                                              <p:val>
                                                <p:strVal val="#ppt_y"/>
                                              </p:val>
                                            </p:tav>
                                            <p:tav tm="100000">
                                              <p:val>
                                                <p:strVal val="#ppt_y"/>
                                              </p:val>
                                            </p:tav>
                                          </p:tavLst>
                                        </p:anim>
                                      </p:childTnLst>
                                    </p:cTn>
                                  </p:par>
                                  <p:par>
                                    <p:cTn id="50" presetID="2" presetClass="entr" presetSubtype="2" fill="hold" grpId="0" nodeType="withEffect">
                                      <p:stCondLst>
                                        <p:cond delay="750"/>
                                      </p:stCondLst>
                                      <p:childTnLst>
                                        <p:set>
                                          <p:cBhvr>
                                            <p:cTn id="51" dur="1" fill="hold">
                                              <p:stCondLst>
                                                <p:cond delay="0"/>
                                              </p:stCondLst>
                                            </p:cTn>
                                            <p:tgtEl>
                                              <p:spTgt spid="40"/>
                                            </p:tgtEl>
                                            <p:attrNameLst>
                                              <p:attrName>style.visibility</p:attrName>
                                            </p:attrNameLst>
                                          </p:cBhvr>
                                          <p:to>
                                            <p:strVal val="visible"/>
                                          </p:to>
                                        </p:set>
                                        <p:anim calcmode="lin" valueType="num">
                                          <p:cBhvr additive="base">
                                            <p:cTn id="52" dur="500" fill="hold"/>
                                            <p:tgtEl>
                                              <p:spTgt spid="40"/>
                                            </p:tgtEl>
                                            <p:attrNameLst>
                                              <p:attrName>ppt_x</p:attrName>
                                            </p:attrNameLst>
                                          </p:cBhvr>
                                          <p:tavLst>
                                            <p:tav tm="0">
                                              <p:val>
                                                <p:strVal val="1+#ppt_w/2"/>
                                              </p:val>
                                            </p:tav>
                                            <p:tav tm="100000">
                                              <p:val>
                                                <p:strVal val="#ppt_x"/>
                                              </p:val>
                                            </p:tav>
                                          </p:tavLst>
                                        </p:anim>
                                        <p:anim calcmode="lin" valueType="num">
                                          <p:cBhvr additive="base">
                                            <p:cTn id="53" dur="500" fill="hold"/>
                                            <p:tgtEl>
                                              <p:spTgt spid="4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4" grpId="0"/>
          <p:bldP spid="25" grpId="0" animBg="1"/>
          <p:bldP spid="38" grpId="0"/>
          <p:bldP spid="39" grpId="0"/>
          <p:bldP spid="40" grpId="0"/>
        </p:bldLst>
      </p:timing>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44"/>
          <p:cNvSpPr>
            <a:spLocks noChangeArrowheads="1"/>
          </p:cNvSpPr>
          <p:nvPr/>
        </p:nvSpPr>
        <p:spPr bwMode="auto">
          <a:xfrm>
            <a:off x="1459607" y="500436"/>
            <a:ext cx="4253728" cy="541634"/>
          </a:xfrm>
          <a:prstGeom prst="rect">
            <a:avLst/>
          </a:prstGeom>
          <a:noFill/>
          <a:ln w="9525" algn="ctr">
            <a:noFill/>
            <a:miter lim="800000"/>
            <a:headEnd/>
            <a:tailEnd/>
          </a:ln>
        </p:spPr>
        <p:txBody>
          <a:bodyPr wrap="square" lIns="109678" tIns="54838" rIns="109678" bIns="54838">
            <a:spAutoFit/>
          </a:bodyPr>
          <a:lstStyle/>
          <a:p>
            <a:pPr eaLnBrk="0" hangingPunct="0"/>
            <a:r>
              <a:rPr lang="zh-CN" altLang="en-US" sz="2800" b="1" dirty="0" smtClean="0">
                <a:solidFill>
                  <a:srgbClr val="000000"/>
                </a:solidFill>
                <a:latin typeface="微软雅黑" pitchFamily="34" charset="-122"/>
                <a:ea typeface="微软雅黑" pitchFamily="34" charset="-122"/>
              </a:rPr>
              <a:t>点击这里输入您</a:t>
            </a:r>
            <a:r>
              <a:rPr lang="zh-CN" altLang="en-US" sz="2800" b="1" dirty="0">
                <a:solidFill>
                  <a:srgbClr val="000000"/>
                </a:solidFill>
                <a:latin typeface="微软雅黑" pitchFamily="34" charset="-122"/>
                <a:ea typeface="微软雅黑" pitchFamily="34" charset="-122"/>
              </a:rPr>
              <a:t>的</a:t>
            </a:r>
            <a:r>
              <a:rPr lang="zh-CN" altLang="en-US" sz="2800" b="1" dirty="0" smtClean="0">
                <a:solidFill>
                  <a:srgbClr val="000000"/>
                </a:solidFill>
                <a:latin typeface="微软雅黑" pitchFamily="34" charset="-122"/>
                <a:ea typeface="微软雅黑" pitchFamily="34" charset="-122"/>
              </a:rPr>
              <a:t>标题</a:t>
            </a:r>
            <a:endParaRPr lang="en-US" altLang="zh-CN" sz="2800" b="1" dirty="0">
              <a:solidFill>
                <a:srgbClr val="000000"/>
              </a:solidFill>
              <a:latin typeface="微软雅黑" pitchFamily="34" charset="-122"/>
              <a:ea typeface="微软雅黑" pitchFamily="34" charset="-122"/>
            </a:endParaRPr>
          </a:p>
        </p:txBody>
      </p:sp>
      <p:sp>
        <p:nvSpPr>
          <p:cNvPr id="5" name="Line 45"/>
          <p:cNvSpPr>
            <a:spLocks noChangeShapeType="1"/>
          </p:cNvSpPr>
          <p:nvPr/>
        </p:nvSpPr>
        <p:spPr bwMode="auto">
          <a:xfrm>
            <a:off x="1296541" y="994822"/>
            <a:ext cx="4500000" cy="0"/>
          </a:xfrm>
          <a:prstGeom prst="line">
            <a:avLst/>
          </a:prstGeom>
          <a:solidFill>
            <a:schemeClr val="accent1">
              <a:lumMod val="75000"/>
            </a:schemeClr>
          </a:solidFill>
          <a:ln w="9525">
            <a:solidFill>
              <a:srgbClr val="760000"/>
            </a:solidFill>
            <a:round/>
            <a:headEnd/>
            <a:tailEnd/>
          </a:ln>
        </p:spPr>
        <p:txBody>
          <a:bodyPr wrap="none" lIns="109678" tIns="54838" rIns="109678" bIns="54838" anchor="ctr"/>
          <a:lstStyle/>
          <a:p>
            <a:endParaRPr lang="zh-CN" altLang="en-US" dirty="0">
              <a:latin typeface="微软雅黑" pitchFamily="34" charset="-122"/>
              <a:ea typeface="微软雅黑" pitchFamily="34" charset="-122"/>
            </a:endParaRPr>
          </a:p>
        </p:txBody>
      </p:sp>
      <p:sp>
        <p:nvSpPr>
          <p:cNvPr id="36" name="矩形 35"/>
          <p:cNvSpPr/>
          <p:nvPr/>
        </p:nvSpPr>
        <p:spPr>
          <a:xfrm>
            <a:off x="4337766" y="6115096"/>
            <a:ext cx="2822810" cy="581698"/>
          </a:xfrm>
          <a:prstGeom prst="rect">
            <a:avLst/>
          </a:prstGeom>
          <a:noFill/>
          <a:ln>
            <a:noFill/>
          </a:ln>
        </p:spPr>
        <p:txBody>
          <a:bodyPr wrap="square" lIns="115214" tIns="57607" rIns="115214" bIns="57607">
            <a:spAutoFit/>
          </a:bodyPr>
          <a:lstStyle/>
          <a:p>
            <a:pPr algn="ctr">
              <a:defRPr/>
            </a:pPr>
            <a:r>
              <a:rPr lang="zh-CN" altLang="en-US" sz="3000" b="1" spc="378" dirty="0">
                <a:ln w="12700" cmpd="sng">
                  <a:noFill/>
                  <a:prstDash val="solid"/>
                  <a:miter lim="800000"/>
                </a:ln>
                <a:solidFill>
                  <a:srgbClr val="C00000"/>
                </a:solidFill>
                <a:latin typeface="微软雅黑" pitchFamily="34" charset="-122"/>
              </a:rPr>
              <a:t>添加标题</a:t>
            </a:r>
          </a:p>
        </p:txBody>
      </p:sp>
      <p:grpSp>
        <p:nvGrpSpPr>
          <p:cNvPr id="37" name="组合 36"/>
          <p:cNvGrpSpPr/>
          <p:nvPr/>
        </p:nvGrpSpPr>
        <p:grpSpPr>
          <a:xfrm>
            <a:off x="1383062" y="3002223"/>
            <a:ext cx="2494938" cy="2041200"/>
            <a:chOff x="1098860" y="2274706"/>
            <a:chExt cx="1980000" cy="1620000"/>
          </a:xfrm>
        </p:grpSpPr>
        <p:sp>
          <p:nvSpPr>
            <p:cNvPr id="38" name="上箭头 37"/>
            <p:cNvSpPr/>
            <p:nvPr/>
          </p:nvSpPr>
          <p:spPr>
            <a:xfrm>
              <a:off x="1098860" y="2274706"/>
              <a:ext cx="1980000" cy="1620000"/>
            </a:xfrm>
            <a:prstGeom prst="upArrow">
              <a:avLst>
                <a:gd name="adj1" fmla="val 61884"/>
                <a:gd name="adj2" fmla="val 49610"/>
              </a:avLst>
            </a:prstGeom>
            <a:solidFill>
              <a:srgbClr val="FFC000"/>
            </a:solidFill>
            <a:ln w="31750" cap="flat" cmpd="sng" algn="ctr">
              <a:solidFill>
                <a:sysClr val="window" lastClr="FFFFFF"/>
              </a:solidFill>
              <a:prstDash val="solid"/>
            </a:ln>
            <a:effectLst>
              <a:outerShdw blurRad="225425" dist="38100" dir="5220000" algn="ctr">
                <a:srgbClr val="000000">
                  <a:alpha val="33000"/>
                </a:srgbClr>
              </a:outerShdw>
            </a:effectLst>
            <a:scene3d>
              <a:camera prst="orthographicFront"/>
              <a:lightRig rig="flat" dir="t"/>
            </a:scene3d>
            <a:sp3d extrusionH="304800" contourW="25400">
              <a:bevelT prst="convex"/>
              <a:bevelB w="0" h="0"/>
              <a:contourClr>
                <a:srgbClr val="FFE593"/>
              </a:contourClr>
            </a:sp3d>
          </p:spPr>
          <p:txBody>
            <a:bodyPr anchor="ctr">
              <a:sp3d/>
            </a:bodyPr>
            <a:lstStyle/>
            <a:p>
              <a:pPr marL="0" lvl="2" algn="ctr" eaLnBrk="0" fontAlgn="ctr" hangingPunct="0">
                <a:buClr>
                  <a:srgbClr val="FF0000"/>
                </a:buClr>
                <a:buSzPct val="70000"/>
                <a:buFont typeface="Wingdings" pitchFamily="2" charset="2"/>
                <a:buChar char="u"/>
                <a:tabLst>
                  <a:tab pos="172022" algn="l"/>
                </a:tabLst>
                <a:defRPr/>
              </a:pPr>
              <a:endParaRPr lang="zh-CN" altLang="en-US" sz="1900" b="1" kern="0" dirty="0">
                <a:solidFill>
                  <a:prstClr val="white"/>
                </a:solidFill>
                <a:latin typeface="微软雅黑" pitchFamily="34" charset="-122"/>
                <a:ea typeface="宋体"/>
              </a:endParaRPr>
            </a:p>
          </p:txBody>
        </p:sp>
        <p:grpSp>
          <p:nvGrpSpPr>
            <p:cNvPr id="39" name="组合 38"/>
            <p:cNvGrpSpPr/>
            <p:nvPr/>
          </p:nvGrpSpPr>
          <p:grpSpPr>
            <a:xfrm>
              <a:off x="1873250" y="2572668"/>
              <a:ext cx="431800" cy="896937"/>
              <a:chOff x="1873250" y="2572668"/>
              <a:chExt cx="431800" cy="896937"/>
            </a:xfrm>
          </p:grpSpPr>
          <p:sp>
            <p:nvSpPr>
              <p:cNvPr id="40" name="AutoShape 69"/>
              <p:cNvSpPr>
                <a:spLocks noChangeArrowheads="1"/>
              </p:cNvSpPr>
              <p:nvPr/>
            </p:nvSpPr>
            <p:spPr bwMode="gray">
              <a:xfrm rot="16200000" flipV="1">
                <a:off x="1945481" y="3110037"/>
                <a:ext cx="287337" cy="431800"/>
              </a:xfrm>
              <a:prstGeom prst="chevron">
                <a:avLst>
                  <a:gd name="adj" fmla="val 52514"/>
                </a:avLst>
              </a:prstGeom>
              <a:noFill/>
              <a:ln w="19050" cap="flat" cmpd="sng" algn="ctr">
                <a:solidFill>
                  <a:sysClr val="window" lastClr="FFFFFF">
                    <a:alpha val="55000"/>
                  </a:sysClr>
                </a:solidFill>
                <a:prstDash val="sysDash"/>
              </a:ln>
              <a:effectLst/>
            </p:spPr>
            <p:txBody>
              <a:bodyPr anchor="ctr"/>
              <a:lstStyle/>
              <a:p>
                <a:pPr marL="0" lvl="2" algn="ctr" eaLnBrk="0" fontAlgn="ctr" hangingPunct="0">
                  <a:buClr>
                    <a:srgbClr val="FF0000"/>
                  </a:buClr>
                  <a:buSzPct val="70000"/>
                  <a:tabLst>
                    <a:tab pos="172022" algn="l"/>
                  </a:tabLst>
                  <a:defRPr/>
                </a:pPr>
                <a:endParaRPr lang="zh-CN" altLang="en-US" sz="2000" b="1" kern="0" dirty="0">
                  <a:solidFill>
                    <a:prstClr val="white"/>
                  </a:solidFill>
                  <a:latin typeface="微软雅黑" pitchFamily="34" charset="-122"/>
                  <a:ea typeface="宋体"/>
                </a:endParaRPr>
              </a:p>
            </p:txBody>
          </p:sp>
          <p:sp>
            <p:nvSpPr>
              <p:cNvPr id="41" name="AutoShape 69"/>
              <p:cNvSpPr>
                <a:spLocks noChangeArrowheads="1"/>
              </p:cNvSpPr>
              <p:nvPr/>
            </p:nvSpPr>
            <p:spPr bwMode="gray">
              <a:xfrm rot="16200000" flipV="1">
                <a:off x="1945481" y="2805237"/>
                <a:ext cx="287337" cy="431800"/>
              </a:xfrm>
              <a:prstGeom prst="chevron">
                <a:avLst>
                  <a:gd name="adj" fmla="val 52514"/>
                </a:avLst>
              </a:prstGeom>
              <a:noFill/>
              <a:ln w="19050" cap="flat" cmpd="sng" algn="ctr">
                <a:solidFill>
                  <a:sysClr val="window" lastClr="FFFFFF">
                    <a:alpha val="40000"/>
                  </a:sysClr>
                </a:solidFill>
                <a:prstDash val="sysDash"/>
              </a:ln>
              <a:effectLst/>
            </p:spPr>
            <p:txBody>
              <a:bodyPr anchor="ctr"/>
              <a:lstStyle/>
              <a:p>
                <a:pPr marL="0" lvl="2" algn="ctr" eaLnBrk="0" fontAlgn="ctr" hangingPunct="0">
                  <a:buClr>
                    <a:srgbClr val="FF0000"/>
                  </a:buClr>
                  <a:buSzPct val="70000"/>
                  <a:tabLst>
                    <a:tab pos="172022" algn="l"/>
                  </a:tabLst>
                  <a:defRPr/>
                </a:pPr>
                <a:endParaRPr lang="zh-CN" altLang="en-US" sz="2000" b="1" kern="0" dirty="0">
                  <a:solidFill>
                    <a:prstClr val="white"/>
                  </a:solidFill>
                  <a:latin typeface="微软雅黑" pitchFamily="34" charset="-122"/>
                  <a:ea typeface="宋体"/>
                </a:endParaRPr>
              </a:p>
            </p:txBody>
          </p:sp>
          <p:sp>
            <p:nvSpPr>
              <p:cNvPr id="42" name="AutoShape 69"/>
              <p:cNvSpPr>
                <a:spLocks noChangeArrowheads="1"/>
              </p:cNvSpPr>
              <p:nvPr/>
            </p:nvSpPr>
            <p:spPr bwMode="gray">
              <a:xfrm rot="16200000" flipV="1">
                <a:off x="1945481" y="2500437"/>
                <a:ext cx="287337" cy="431800"/>
              </a:xfrm>
              <a:prstGeom prst="chevron">
                <a:avLst>
                  <a:gd name="adj" fmla="val 52514"/>
                </a:avLst>
              </a:prstGeom>
              <a:noFill/>
              <a:ln w="19050" cap="flat" cmpd="sng" algn="ctr">
                <a:solidFill>
                  <a:sysClr val="window" lastClr="FFFFFF">
                    <a:alpha val="25000"/>
                  </a:sysClr>
                </a:solidFill>
                <a:prstDash val="sysDash"/>
              </a:ln>
              <a:effectLst/>
            </p:spPr>
            <p:txBody>
              <a:bodyPr anchor="ctr"/>
              <a:lstStyle/>
              <a:p>
                <a:pPr marL="0" lvl="2" algn="ctr" eaLnBrk="0" fontAlgn="ctr" hangingPunct="0">
                  <a:buClr>
                    <a:srgbClr val="FF0000"/>
                  </a:buClr>
                  <a:buSzPct val="70000"/>
                  <a:tabLst>
                    <a:tab pos="172022" algn="l"/>
                  </a:tabLst>
                  <a:defRPr/>
                </a:pPr>
                <a:endParaRPr lang="zh-CN" altLang="en-US" sz="2000" b="1" kern="0" dirty="0">
                  <a:solidFill>
                    <a:prstClr val="white"/>
                  </a:solidFill>
                  <a:latin typeface="微软雅黑" pitchFamily="34" charset="-122"/>
                  <a:ea typeface="宋体"/>
                </a:endParaRPr>
              </a:p>
            </p:txBody>
          </p:sp>
        </p:grpSp>
      </p:grpSp>
      <p:grpSp>
        <p:nvGrpSpPr>
          <p:cNvPr id="43" name="组合 42"/>
          <p:cNvGrpSpPr/>
          <p:nvPr/>
        </p:nvGrpSpPr>
        <p:grpSpPr>
          <a:xfrm>
            <a:off x="7593680" y="3002223"/>
            <a:ext cx="2494938" cy="2041200"/>
            <a:chOff x="6027650" y="2274706"/>
            <a:chExt cx="1980000" cy="1620000"/>
          </a:xfrm>
        </p:grpSpPr>
        <p:sp>
          <p:nvSpPr>
            <p:cNvPr id="44" name="上箭头 43"/>
            <p:cNvSpPr/>
            <p:nvPr/>
          </p:nvSpPr>
          <p:spPr>
            <a:xfrm>
              <a:off x="6027650" y="2274706"/>
              <a:ext cx="1980000" cy="1620000"/>
            </a:xfrm>
            <a:prstGeom prst="upArrow">
              <a:avLst>
                <a:gd name="adj1" fmla="val 61884"/>
                <a:gd name="adj2" fmla="val 50353"/>
              </a:avLst>
            </a:prstGeom>
            <a:solidFill>
              <a:srgbClr val="FFC000"/>
            </a:solidFill>
            <a:ln w="31750" cap="flat" cmpd="sng" algn="ctr">
              <a:solidFill>
                <a:sysClr val="window" lastClr="FFFFFF"/>
              </a:solidFill>
              <a:prstDash val="solid"/>
            </a:ln>
            <a:effectLst>
              <a:outerShdw blurRad="225425" dist="38100" dir="5220000" algn="ctr">
                <a:srgbClr val="000000">
                  <a:alpha val="33000"/>
                </a:srgbClr>
              </a:outerShdw>
            </a:effectLst>
            <a:scene3d>
              <a:camera prst="orthographicFront"/>
              <a:lightRig rig="flat" dir="t"/>
            </a:scene3d>
            <a:sp3d extrusionH="304800" contourW="25400">
              <a:bevelT prst="convex"/>
              <a:bevelB w="0" h="0"/>
              <a:contourClr>
                <a:srgbClr val="FFE593"/>
              </a:contourClr>
            </a:sp3d>
          </p:spPr>
          <p:txBody>
            <a:bodyPr anchor="ctr">
              <a:sp3d/>
            </a:bodyPr>
            <a:lstStyle/>
            <a:p>
              <a:pPr marL="0" lvl="2" algn="ctr" eaLnBrk="0" fontAlgn="ctr" hangingPunct="0">
                <a:buClr>
                  <a:srgbClr val="FF0000"/>
                </a:buClr>
                <a:buSzPct val="70000"/>
                <a:buFont typeface="Wingdings" pitchFamily="2" charset="2"/>
                <a:buChar char="u"/>
                <a:tabLst>
                  <a:tab pos="172022" algn="l"/>
                </a:tabLst>
                <a:defRPr/>
              </a:pPr>
              <a:endParaRPr lang="zh-CN" altLang="en-US" sz="1900" b="1" kern="0" dirty="0">
                <a:solidFill>
                  <a:prstClr val="white"/>
                </a:solidFill>
                <a:latin typeface="微软雅黑" pitchFamily="34" charset="-122"/>
                <a:ea typeface="宋体"/>
              </a:endParaRPr>
            </a:p>
          </p:txBody>
        </p:sp>
        <p:grpSp>
          <p:nvGrpSpPr>
            <p:cNvPr id="45" name="组合 44"/>
            <p:cNvGrpSpPr/>
            <p:nvPr/>
          </p:nvGrpSpPr>
          <p:grpSpPr>
            <a:xfrm>
              <a:off x="6802438" y="2572668"/>
              <a:ext cx="431800" cy="896937"/>
              <a:chOff x="6802438" y="2572668"/>
              <a:chExt cx="431800" cy="896937"/>
            </a:xfrm>
          </p:grpSpPr>
          <p:sp>
            <p:nvSpPr>
              <p:cNvPr id="46" name="AutoShape 69"/>
              <p:cNvSpPr>
                <a:spLocks noChangeArrowheads="1"/>
              </p:cNvSpPr>
              <p:nvPr/>
            </p:nvSpPr>
            <p:spPr bwMode="gray">
              <a:xfrm rot="16200000" flipV="1">
                <a:off x="6874669" y="3110037"/>
                <a:ext cx="287337" cy="431800"/>
              </a:xfrm>
              <a:prstGeom prst="chevron">
                <a:avLst>
                  <a:gd name="adj" fmla="val 52514"/>
                </a:avLst>
              </a:prstGeom>
              <a:noFill/>
              <a:ln w="19050" cap="flat" cmpd="sng" algn="ctr">
                <a:solidFill>
                  <a:sysClr val="window" lastClr="FFFFFF">
                    <a:alpha val="55000"/>
                  </a:sysClr>
                </a:solidFill>
                <a:prstDash val="sysDash"/>
              </a:ln>
              <a:effectLst/>
            </p:spPr>
            <p:txBody>
              <a:bodyPr anchor="ctr"/>
              <a:lstStyle/>
              <a:p>
                <a:pPr marL="0" lvl="2" algn="ctr" eaLnBrk="0" fontAlgn="ctr" hangingPunct="0">
                  <a:buClr>
                    <a:srgbClr val="FF0000"/>
                  </a:buClr>
                  <a:buSzPct val="70000"/>
                  <a:tabLst>
                    <a:tab pos="172022" algn="l"/>
                  </a:tabLst>
                  <a:defRPr/>
                </a:pPr>
                <a:endParaRPr lang="zh-CN" altLang="en-US" sz="2000" b="1" kern="0" dirty="0">
                  <a:solidFill>
                    <a:prstClr val="white"/>
                  </a:solidFill>
                  <a:latin typeface="微软雅黑" pitchFamily="34" charset="-122"/>
                  <a:ea typeface="宋体"/>
                </a:endParaRPr>
              </a:p>
            </p:txBody>
          </p:sp>
          <p:sp>
            <p:nvSpPr>
              <p:cNvPr id="47" name="AutoShape 69"/>
              <p:cNvSpPr>
                <a:spLocks noChangeArrowheads="1"/>
              </p:cNvSpPr>
              <p:nvPr/>
            </p:nvSpPr>
            <p:spPr bwMode="gray">
              <a:xfrm rot="16200000" flipV="1">
                <a:off x="6874669" y="2805237"/>
                <a:ext cx="287337" cy="431800"/>
              </a:xfrm>
              <a:prstGeom prst="chevron">
                <a:avLst>
                  <a:gd name="adj" fmla="val 52514"/>
                </a:avLst>
              </a:prstGeom>
              <a:noFill/>
              <a:ln w="19050" cap="flat" cmpd="sng" algn="ctr">
                <a:solidFill>
                  <a:sysClr val="window" lastClr="FFFFFF">
                    <a:alpha val="40000"/>
                  </a:sysClr>
                </a:solidFill>
                <a:prstDash val="sysDash"/>
              </a:ln>
              <a:effectLst/>
            </p:spPr>
            <p:txBody>
              <a:bodyPr anchor="ctr"/>
              <a:lstStyle/>
              <a:p>
                <a:pPr marL="0" lvl="2" algn="ctr" eaLnBrk="0" fontAlgn="ctr" hangingPunct="0">
                  <a:buClr>
                    <a:srgbClr val="FF0000"/>
                  </a:buClr>
                  <a:buSzPct val="70000"/>
                  <a:tabLst>
                    <a:tab pos="172022" algn="l"/>
                  </a:tabLst>
                  <a:defRPr/>
                </a:pPr>
                <a:endParaRPr lang="zh-CN" altLang="en-US" sz="2000" b="1" kern="0" dirty="0">
                  <a:solidFill>
                    <a:prstClr val="white"/>
                  </a:solidFill>
                  <a:latin typeface="微软雅黑" pitchFamily="34" charset="-122"/>
                  <a:ea typeface="宋体"/>
                </a:endParaRPr>
              </a:p>
            </p:txBody>
          </p:sp>
          <p:sp>
            <p:nvSpPr>
              <p:cNvPr id="48" name="AutoShape 69"/>
              <p:cNvSpPr>
                <a:spLocks noChangeArrowheads="1"/>
              </p:cNvSpPr>
              <p:nvPr/>
            </p:nvSpPr>
            <p:spPr bwMode="gray">
              <a:xfrm rot="16200000" flipV="1">
                <a:off x="6874669" y="2500437"/>
                <a:ext cx="287337" cy="431800"/>
              </a:xfrm>
              <a:prstGeom prst="chevron">
                <a:avLst>
                  <a:gd name="adj" fmla="val 52514"/>
                </a:avLst>
              </a:prstGeom>
              <a:noFill/>
              <a:ln w="19050" cap="flat" cmpd="sng" algn="ctr">
                <a:solidFill>
                  <a:sysClr val="window" lastClr="FFFFFF">
                    <a:alpha val="25000"/>
                  </a:sysClr>
                </a:solidFill>
                <a:prstDash val="sysDash"/>
              </a:ln>
              <a:effectLst/>
            </p:spPr>
            <p:txBody>
              <a:bodyPr anchor="ctr"/>
              <a:lstStyle/>
              <a:p>
                <a:pPr marL="0" lvl="2" algn="ctr" eaLnBrk="0" fontAlgn="ctr" hangingPunct="0">
                  <a:buClr>
                    <a:srgbClr val="FF0000"/>
                  </a:buClr>
                  <a:buSzPct val="70000"/>
                  <a:tabLst>
                    <a:tab pos="172022" algn="l"/>
                  </a:tabLst>
                  <a:defRPr/>
                </a:pPr>
                <a:endParaRPr lang="zh-CN" altLang="en-US" sz="2000" b="1" kern="0" dirty="0">
                  <a:solidFill>
                    <a:prstClr val="white"/>
                  </a:solidFill>
                  <a:latin typeface="微软雅黑" pitchFamily="34" charset="-122"/>
                  <a:ea typeface="宋体"/>
                </a:endParaRPr>
              </a:p>
            </p:txBody>
          </p:sp>
        </p:grpSp>
      </p:grpSp>
      <p:grpSp>
        <p:nvGrpSpPr>
          <p:cNvPr id="49" name="组合 48"/>
          <p:cNvGrpSpPr/>
          <p:nvPr/>
        </p:nvGrpSpPr>
        <p:grpSpPr>
          <a:xfrm>
            <a:off x="4465722" y="2548623"/>
            <a:ext cx="2494938" cy="2494800"/>
            <a:chOff x="3545281" y="1914706"/>
            <a:chExt cx="1980000" cy="1980000"/>
          </a:xfrm>
        </p:grpSpPr>
        <p:sp>
          <p:nvSpPr>
            <p:cNvPr id="50" name="上箭头 49"/>
            <p:cNvSpPr/>
            <p:nvPr/>
          </p:nvSpPr>
          <p:spPr>
            <a:xfrm>
              <a:off x="3545281" y="1914706"/>
              <a:ext cx="1980000" cy="1980000"/>
            </a:xfrm>
            <a:prstGeom prst="upArrow">
              <a:avLst>
                <a:gd name="adj1" fmla="val 61884"/>
                <a:gd name="adj2" fmla="val 41845"/>
              </a:avLst>
            </a:prstGeom>
            <a:solidFill>
              <a:srgbClr val="C00000"/>
            </a:solidFill>
            <a:ln w="31750" cap="flat" cmpd="sng" algn="ctr">
              <a:solidFill>
                <a:sysClr val="window" lastClr="FFFFFF"/>
              </a:solidFill>
              <a:prstDash val="solid"/>
            </a:ln>
            <a:effectLst>
              <a:outerShdw blurRad="225425" dist="38100" dir="5220000" algn="ctr">
                <a:srgbClr val="000000">
                  <a:alpha val="33000"/>
                </a:srgbClr>
              </a:outerShdw>
            </a:effectLst>
            <a:scene3d>
              <a:camera prst="orthographicFront"/>
              <a:lightRig rig="flat" dir="t"/>
            </a:scene3d>
            <a:sp3d extrusionH="304800" contourW="25400">
              <a:bevelT prst="convex"/>
              <a:bevelB w="0" h="0"/>
              <a:contourClr>
                <a:srgbClr val="FFE593"/>
              </a:contourClr>
            </a:sp3d>
          </p:spPr>
          <p:txBody>
            <a:bodyPr anchor="ctr">
              <a:sp3d/>
            </a:bodyPr>
            <a:lstStyle/>
            <a:p>
              <a:pPr marL="0" lvl="2" algn="ctr" eaLnBrk="0" fontAlgn="ctr" hangingPunct="0">
                <a:buClr>
                  <a:srgbClr val="FF0000"/>
                </a:buClr>
                <a:buSzPct val="70000"/>
                <a:buFont typeface="Wingdings" pitchFamily="2" charset="2"/>
                <a:buChar char="u"/>
                <a:tabLst>
                  <a:tab pos="172022" algn="l"/>
                </a:tabLst>
                <a:defRPr/>
              </a:pPr>
              <a:endParaRPr lang="zh-CN" altLang="en-US" sz="1900" b="1" kern="0" dirty="0">
                <a:solidFill>
                  <a:prstClr val="white"/>
                </a:solidFill>
                <a:latin typeface="微软雅黑" pitchFamily="34" charset="-122"/>
                <a:ea typeface="宋体"/>
              </a:endParaRPr>
            </a:p>
          </p:txBody>
        </p:sp>
        <p:grpSp>
          <p:nvGrpSpPr>
            <p:cNvPr id="51" name="组合 50"/>
            <p:cNvGrpSpPr/>
            <p:nvPr/>
          </p:nvGrpSpPr>
          <p:grpSpPr>
            <a:xfrm>
              <a:off x="4319588" y="2267868"/>
              <a:ext cx="431800" cy="1201737"/>
              <a:chOff x="4319588" y="2267868"/>
              <a:chExt cx="431800" cy="1201737"/>
            </a:xfrm>
          </p:grpSpPr>
          <p:sp>
            <p:nvSpPr>
              <p:cNvPr id="52" name="AutoShape 69"/>
              <p:cNvSpPr>
                <a:spLocks noChangeArrowheads="1"/>
              </p:cNvSpPr>
              <p:nvPr/>
            </p:nvSpPr>
            <p:spPr bwMode="gray">
              <a:xfrm rot="16200000" flipV="1">
                <a:off x="4391819" y="3110037"/>
                <a:ext cx="287337" cy="431800"/>
              </a:xfrm>
              <a:prstGeom prst="chevron">
                <a:avLst>
                  <a:gd name="adj" fmla="val 52514"/>
                </a:avLst>
              </a:prstGeom>
              <a:noFill/>
              <a:ln w="19050" cap="flat" cmpd="sng" algn="ctr">
                <a:solidFill>
                  <a:sysClr val="window" lastClr="FFFFFF">
                    <a:alpha val="55000"/>
                  </a:sysClr>
                </a:solidFill>
                <a:prstDash val="sysDash"/>
              </a:ln>
              <a:effectLst/>
            </p:spPr>
            <p:txBody>
              <a:bodyPr anchor="ctr"/>
              <a:lstStyle/>
              <a:p>
                <a:pPr marL="0" lvl="2" algn="ctr" eaLnBrk="0" fontAlgn="ctr" hangingPunct="0">
                  <a:buClr>
                    <a:srgbClr val="FF0000"/>
                  </a:buClr>
                  <a:buSzPct val="70000"/>
                  <a:tabLst>
                    <a:tab pos="172022" algn="l"/>
                  </a:tabLst>
                  <a:defRPr/>
                </a:pPr>
                <a:endParaRPr lang="zh-CN" altLang="en-US" sz="2000" b="1" kern="0" dirty="0">
                  <a:solidFill>
                    <a:prstClr val="white"/>
                  </a:solidFill>
                  <a:latin typeface="微软雅黑" pitchFamily="34" charset="-122"/>
                  <a:ea typeface="宋体"/>
                </a:endParaRPr>
              </a:p>
            </p:txBody>
          </p:sp>
          <p:sp>
            <p:nvSpPr>
              <p:cNvPr id="53" name="AutoShape 69"/>
              <p:cNvSpPr>
                <a:spLocks noChangeArrowheads="1"/>
              </p:cNvSpPr>
              <p:nvPr/>
            </p:nvSpPr>
            <p:spPr bwMode="gray">
              <a:xfrm rot="16200000" flipV="1">
                <a:off x="4391819" y="2805237"/>
                <a:ext cx="287337" cy="431800"/>
              </a:xfrm>
              <a:prstGeom prst="chevron">
                <a:avLst>
                  <a:gd name="adj" fmla="val 52514"/>
                </a:avLst>
              </a:prstGeom>
              <a:noFill/>
              <a:ln w="19050" cap="flat" cmpd="sng" algn="ctr">
                <a:solidFill>
                  <a:sysClr val="window" lastClr="FFFFFF">
                    <a:alpha val="40000"/>
                  </a:sysClr>
                </a:solidFill>
                <a:prstDash val="sysDash"/>
              </a:ln>
              <a:effectLst/>
            </p:spPr>
            <p:txBody>
              <a:bodyPr anchor="ctr"/>
              <a:lstStyle/>
              <a:p>
                <a:pPr marL="0" lvl="2" algn="ctr" eaLnBrk="0" fontAlgn="ctr" hangingPunct="0">
                  <a:buClr>
                    <a:srgbClr val="FF0000"/>
                  </a:buClr>
                  <a:buSzPct val="70000"/>
                  <a:tabLst>
                    <a:tab pos="172022" algn="l"/>
                  </a:tabLst>
                  <a:defRPr/>
                </a:pPr>
                <a:endParaRPr lang="zh-CN" altLang="en-US" sz="2000" b="1" kern="0" dirty="0">
                  <a:solidFill>
                    <a:prstClr val="white"/>
                  </a:solidFill>
                  <a:latin typeface="微软雅黑" pitchFamily="34" charset="-122"/>
                  <a:ea typeface="宋体"/>
                </a:endParaRPr>
              </a:p>
            </p:txBody>
          </p:sp>
          <p:sp>
            <p:nvSpPr>
              <p:cNvPr id="54" name="AutoShape 69"/>
              <p:cNvSpPr>
                <a:spLocks noChangeArrowheads="1"/>
              </p:cNvSpPr>
              <p:nvPr/>
            </p:nvSpPr>
            <p:spPr bwMode="gray">
              <a:xfrm rot="16200000" flipV="1">
                <a:off x="4391819" y="2500437"/>
                <a:ext cx="287337" cy="431800"/>
              </a:xfrm>
              <a:prstGeom prst="chevron">
                <a:avLst>
                  <a:gd name="adj" fmla="val 52514"/>
                </a:avLst>
              </a:prstGeom>
              <a:noFill/>
              <a:ln w="19050" cap="flat" cmpd="sng" algn="ctr">
                <a:solidFill>
                  <a:sysClr val="window" lastClr="FFFFFF">
                    <a:alpha val="25000"/>
                  </a:sysClr>
                </a:solidFill>
                <a:prstDash val="sysDash"/>
              </a:ln>
              <a:effectLst/>
            </p:spPr>
            <p:txBody>
              <a:bodyPr anchor="ctr"/>
              <a:lstStyle/>
              <a:p>
                <a:pPr marL="0" lvl="2" algn="ctr" eaLnBrk="0" fontAlgn="ctr" hangingPunct="0">
                  <a:buClr>
                    <a:srgbClr val="FF0000"/>
                  </a:buClr>
                  <a:buSzPct val="70000"/>
                  <a:tabLst>
                    <a:tab pos="172022" algn="l"/>
                  </a:tabLst>
                  <a:defRPr/>
                </a:pPr>
                <a:endParaRPr lang="zh-CN" altLang="en-US" sz="2000" b="1" kern="0" dirty="0">
                  <a:solidFill>
                    <a:prstClr val="white"/>
                  </a:solidFill>
                  <a:latin typeface="微软雅黑" pitchFamily="34" charset="-122"/>
                  <a:ea typeface="宋体"/>
                </a:endParaRPr>
              </a:p>
            </p:txBody>
          </p:sp>
          <p:sp>
            <p:nvSpPr>
              <p:cNvPr id="55" name="AutoShape 69"/>
              <p:cNvSpPr>
                <a:spLocks noChangeArrowheads="1"/>
              </p:cNvSpPr>
              <p:nvPr/>
            </p:nvSpPr>
            <p:spPr bwMode="gray">
              <a:xfrm rot="16200000" flipV="1">
                <a:off x="4391819" y="2195637"/>
                <a:ext cx="287337" cy="431800"/>
              </a:xfrm>
              <a:prstGeom prst="chevron">
                <a:avLst>
                  <a:gd name="adj" fmla="val 52514"/>
                </a:avLst>
              </a:prstGeom>
              <a:noFill/>
              <a:ln w="19050" cap="flat" cmpd="sng" algn="ctr">
                <a:solidFill>
                  <a:sysClr val="window" lastClr="FFFFFF">
                    <a:alpha val="10000"/>
                  </a:sysClr>
                </a:solidFill>
                <a:prstDash val="sysDash"/>
              </a:ln>
              <a:effectLst/>
            </p:spPr>
            <p:txBody>
              <a:bodyPr anchor="ctr"/>
              <a:lstStyle/>
              <a:p>
                <a:pPr marL="0" lvl="2" algn="ctr" eaLnBrk="0" fontAlgn="ctr" hangingPunct="0">
                  <a:buClr>
                    <a:srgbClr val="FF0000"/>
                  </a:buClr>
                  <a:buSzPct val="70000"/>
                  <a:tabLst>
                    <a:tab pos="172022" algn="l"/>
                  </a:tabLst>
                  <a:defRPr/>
                </a:pPr>
                <a:endParaRPr lang="zh-CN" altLang="en-US" sz="2000" b="1" kern="0" dirty="0">
                  <a:solidFill>
                    <a:prstClr val="white"/>
                  </a:solidFill>
                  <a:latin typeface="微软雅黑" pitchFamily="34" charset="-122"/>
                  <a:ea typeface="宋体"/>
                </a:endParaRPr>
              </a:p>
            </p:txBody>
          </p:sp>
        </p:grpSp>
      </p:grpSp>
      <p:sp>
        <p:nvSpPr>
          <p:cNvPr id="56" name="矩形 55"/>
          <p:cNvSpPr/>
          <p:nvPr/>
        </p:nvSpPr>
        <p:spPr>
          <a:xfrm>
            <a:off x="1728735" y="2309522"/>
            <a:ext cx="1802324" cy="670337"/>
          </a:xfrm>
          <a:prstGeom prst="rect">
            <a:avLst/>
          </a:prstGeom>
        </p:spPr>
        <p:txBody>
          <a:bodyPr lIns="115214" tIns="57607" rIns="115214" bIns="57607">
            <a:spAutoFit/>
          </a:bodyPr>
          <a:lstStyle/>
          <a:p>
            <a:pPr marL="0" lvl="2" algn="ctr" defTabSz="1150144" eaLnBrk="0" hangingPunct="0">
              <a:buClr>
                <a:srgbClr val="0070C0"/>
              </a:buClr>
              <a:buSzPct val="80000"/>
              <a:tabLst>
                <a:tab pos="172022" algn="l"/>
              </a:tabLst>
              <a:defRPr/>
            </a:pPr>
            <a:r>
              <a:rPr lang="zh-CN" altLang="en-US" sz="1800" spc="63" dirty="0">
                <a:ln w="11430"/>
                <a:solidFill>
                  <a:prstClr val="black"/>
                </a:solidFill>
                <a:latin typeface="微软雅黑" pitchFamily="34" charset="-122"/>
              </a:rPr>
              <a:t>点击添加文本点击添加文本</a:t>
            </a:r>
          </a:p>
        </p:txBody>
      </p:sp>
      <p:sp>
        <p:nvSpPr>
          <p:cNvPr id="57" name="矩形 56"/>
          <p:cNvSpPr/>
          <p:nvPr/>
        </p:nvSpPr>
        <p:spPr>
          <a:xfrm>
            <a:off x="7945855" y="2293520"/>
            <a:ext cx="1802324" cy="670337"/>
          </a:xfrm>
          <a:prstGeom prst="rect">
            <a:avLst/>
          </a:prstGeom>
        </p:spPr>
        <p:txBody>
          <a:bodyPr lIns="115214" tIns="57607" rIns="115214" bIns="57607">
            <a:spAutoFit/>
          </a:bodyPr>
          <a:lstStyle/>
          <a:p>
            <a:pPr marL="0" lvl="2" algn="ctr" defTabSz="1150144" eaLnBrk="0" hangingPunct="0">
              <a:buClr>
                <a:srgbClr val="0070C0"/>
              </a:buClr>
              <a:buSzPct val="80000"/>
              <a:tabLst>
                <a:tab pos="172022" algn="l"/>
              </a:tabLst>
              <a:defRPr/>
            </a:pPr>
            <a:r>
              <a:rPr lang="zh-CN" altLang="en-US" sz="1800" spc="63" dirty="0">
                <a:ln w="11430"/>
                <a:solidFill>
                  <a:prstClr val="black"/>
                </a:solidFill>
                <a:latin typeface="微软雅黑" pitchFamily="34" charset="-122"/>
              </a:rPr>
              <a:t>点击添加文本点击添加文本</a:t>
            </a:r>
          </a:p>
        </p:txBody>
      </p:sp>
      <p:sp>
        <p:nvSpPr>
          <p:cNvPr id="58" name="矩形 57"/>
          <p:cNvSpPr/>
          <p:nvPr/>
        </p:nvSpPr>
        <p:spPr>
          <a:xfrm>
            <a:off x="4807289" y="1825461"/>
            <a:ext cx="1802325" cy="670337"/>
          </a:xfrm>
          <a:prstGeom prst="rect">
            <a:avLst/>
          </a:prstGeom>
        </p:spPr>
        <p:txBody>
          <a:bodyPr lIns="115214" tIns="57607" rIns="115214" bIns="57607">
            <a:spAutoFit/>
          </a:bodyPr>
          <a:lstStyle/>
          <a:p>
            <a:pPr marL="0" lvl="2" algn="ctr" defTabSz="1150144" eaLnBrk="0" hangingPunct="0">
              <a:buClr>
                <a:srgbClr val="0070C0"/>
              </a:buClr>
              <a:buSzPct val="80000"/>
              <a:tabLst>
                <a:tab pos="172022" algn="l"/>
              </a:tabLst>
              <a:defRPr/>
            </a:pPr>
            <a:r>
              <a:rPr lang="zh-CN" altLang="en-US" sz="1800" spc="63" dirty="0">
                <a:ln w="11430"/>
                <a:solidFill>
                  <a:prstClr val="black"/>
                </a:solidFill>
                <a:latin typeface="微软雅黑" pitchFamily="34" charset="-122"/>
              </a:rPr>
              <a:t>点击添加文本点击添加文本</a:t>
            </a:r>
          </a:p>
        </p:txBody>
      </p:sp>
      <p:sp>
        <p:nvSpPr>
          <p:cNvPr id="59" name="椭圆 58"/>
          <p:cNvSpPr/>
          <p:nvPr/>
        </p:nvSpPr>
        <p:spPr bwMode="auto">
          <a:xfrm>
            <a:off x="4397679" y="3945571"/>
            <a:ext cx="2631025" cy="1905120"/>
          </a:xfrm>
          <a:prstGeom prst="ellipse">
            <a:avLst/>
          </a:prstGeom>
          <a:solidFill>
            <a:srgbClr val="C00000"/>
          </a:solidFill>
          <a:ln w="25400" cap="flat" cmpd="sng" algn="ctr">
            <a:solidFill>
              <a:sysClr val="window" lastClr="FFFFFF"/>
            </a:solidFill>
            <a:prstDash val="solid"/>
          </a:ln>
          <a:effectLst>
            <a:outerShdw blurRad="127000" dist="76200" dir="2700000" algn="tl" rotWithShape="0">
              <a:prstClr val="black">
                <a:alpha val="40000"/>
              </a:prstClr>
            </a:outerShdw>
          </a:effectLst>
          <a:scene3d>
            <a:camera prst="orthographicFront">
              <a:rot lat="17699985" lon="0" rev="0"/>
            </a:camera>
            <a:lightRig rig="threePt" dir="t">
              <a:rot lat="0" lon="0" rev="0"/>
            </a:lightRig>
          </a:scene3d>
          <a:sp3d extrusionH="279400" prstMaterial="plastic">
            <a:bevelT w="139700" h="152400" prst="convex"/>
          </a:sp3d>
        </p:spPr>
        <p:txBody>
          <a:bodyPr lIns="115214" tIns="57607" rIns="115214" bIns="57607" anchor="ctr"/>
          <a:lstStyle/>
          <a:p>
            <a:pPr algn="ctr">
              <a:defRPr/>
            </a:pPr>
            <a:endParaRPr lang="zh-CN" altLang="en-US" kern="0" dirty="0">
              <a:solidFill>
                <a:prstClr val="white"/>
              </a:solidFill>
              <a:latin typeface="Calibri"/>
              <a:ea typeface="宋体"/>
            </a:endParaRPr>
          </a:p>
        </p:txBody>
      </p:sp>
      <p:sp>
        <p:nvSpPr>
          <p:cNvPr id="60" name="TextBox 20"/>
          <p:cNvSpPr txBox="1">
            <a:spLocks noChangeArrowheads="1"/>
          </p:cNvSpPr>
          <p:nvPr/>
        </p:nvSpPr>
        <p:spPr bwMode="auto">
          <a:xfrm>
            <a:off x="4733473" y="4684842"/>
            <a:ext cx="1959439" cy="426578"/>
          </a:xfrm>
          <a:prstGeom prst="rect">
            <a:avLst/>
          </a:prstGeom>
          <a:noFill/>
          <a:scene3d>
            <a:camera prst="orthographicFront"/>
            <a:lightRig rig="threePt" dir="t"/>
          </a:scene3d>
          <a:sp3d/>
        </p:spPr>
        <p:txBody>
          <a:bodyPr lIns="115214" tIns="57607" rIns="115214" bIns="57607">
            <a:spAutoFit/>
          </a:bodyPr>
          <a:lstStyle/>
          <a:p>
            <a:pPr algn="ctr">
              <a:defRPr/>
            </a:pPr>
            <a:r>
              <a:rPr lang="zh-CN" altLang="en-US" sz="2000" dirty="0">
                <a:solidFill>
                  <a:prstClr val="white"/>
                </a:solidFill>
                <a:effectLst>
                  <a:reflection blurRad="6350" stA="50000" endA="300" endPos="50000" dist="60007" dir="5400000" sy="-100000" algn="bl" rotWithShape="0"/>
                </a:effectLst>
                <a:latin typeface="微软雅黑" pitchFamily="34" charset="-122"/>
              </a:rPr>
              <a:t>分标题二</a:t>
            </a:r>
          </a:p>
        </p:txBody>
      </p:sp>
      <p:sp>
        <p:nvSpPr>
          <p:cNvPr id="61" name="椭圆 60"/>
          <p:cNvSpPr/>
          <p:nvPr/>
        </p:nvSpPr>
        <p:spPr bwMode="auto">
          <a:xfrm>
            <a:off x="7525636" y="3945571"/>
            <a:ext cx="2631025" cy="1905120"/>
          </a:xfrm>
          <a:prstGeom prst="ellipse">
            <a:avLst/>
          </a:prstGeom>
          <a:solidFill>
            <a:srgbClr val="FFC000"/>
          </a:solidFill>
          <a:ln w="25400" cap="flat" cmpd="sng" algn="ctr">
            <a:solidFill>
              <a:sysClr val="window" lastClr="FFFFFF"/>
            </a:solidFill>
            <a:prstDash val="solid"/>
          </a:ln>
          <a:effectLst>
            <a:outerShdw blurRad="127000" dist="76200" dir="2700000" algn="tl" rotWithShape="0">
              <a:prstClr val="black">
                <a:alpha val="40000"/>
              </a:prstClr>
            </a:outerShdw>
          </a:effectLst>
          <a:scene3d>
            <a:camera prst="orthographicFront">
              <a:rot lat="17699985" lon="0" rev="0"/>
            </a:camera>
            <a:lightRig rig="threePt" dir="t">
              <a:rot lat="0" lon="0" rev="0"/>
            </a:lightRig>
          </a:scene3d>
          <a:sp3d extrusionH="279400" prstMaterial="plastic">
            <a:bevelT w="139700" h="152400" prst="convex"/>
          </a:sp3d>
        </p:spPr>
        <p:txBody>
          <a:bodyPr lIns="115214" tIns="57607" rIns="115214" bIns="57607" anchor="ctr"/>
          <a:lstStyle/>
          <a:p>
            <a:pPr algn="ctr">
              <a:defRPr/>
            </a:pPr>
            <a:endParaRPr lang="zh-CN" altLang="en-US" kern="0" dirty="0">
              <a:solidFill>
                <a:prstClr val="white"/>
              </a:solidFill>
              <a:latin typeface="Calibri"/>
              <a:ea typeface="宋体"/>
            </a:endParaRPr>
          </a:p>
        </p:txBody>
      </p:sp>
      <p:sp>
        <p:nvSpPr>
          <p:cNvPr id="62" name="TextBox 20"/>
          <p:cNvSpPr txBox="1">
            <a:spLocks noChangeArrowheads="1"/>
          </p:cNvSpPr>
          <p:nvPr/>
        </p:nvSpPr>
        <p:spPr bwMode="auto">
          <a:xfrm>
            <a:off x="7861430" y="4684842"/>
            <a:ext cx="1959439" cy="426578"/>
          </a:xfrm>
          <a:prstGeom prst="rect">
            <a:avLst/>
          </a:prstGeom>
          <a:noFill/>
          <a:scene3d>
            <a:camera prst="orthographicFront"/>
            <a:lightRig rig="threePt" dir="t"/>
          </a:scene3d>
          <a:sp3d/>
        </p:spPr>
        <p:txBody>
          <a:bodyPr lIns="115214" tIns="57607" rIns="115214" bIns="57607">
            <a:spAutoFit/>
          </a:bodyPr>
          <a:lstStyle/>
          <a:p>
            <a:pPr algn="ctr">
              <a:defRPr/>
            </a:pPr>
            <a:r>
              <a:rPr lang="zh-CN" altLang="en-US" sz="2000" dirty="0">
                <a:solidFill>
                  <a:prstClr val="white"/>
                </a:solidFill>
                <a:effectLst>
                  <a:reflection blurRad="6350" stA="50000" endA="300" endPos="50000" dist="60007" dir="5400000" sy="-100000" algn="bl" rotWithShape="0"/>
                </a:effectLst>
                <a:latin typeface="微软雅黑" pitchFamily="34" charset="-122"/>
              </a:rPr>
              <a:t>分标题三</a:t>
            </a:r>
          </a:p>
        </p:txBody>
      </p:sp>
      <p:sp>
        <p:nvSpPr>
          <p:cNvPr id="63" name="椭圆 62"/>
          <p:cNvSpPr/>
          <p:nvPr/>
        </p:nvSpPr>
        <p:spPr bwMode="auto">
          <a:xfrm>
            <a:off x="1315019" y="3945571"/>
            <a:ext cx="2631025" cy="1905120"/>
          </a:xfrm>
          <a:prstGeom prst="ellipse">
            <a:avLst/>
          </a:prstGeom>
          <a:solidFill>
            <a:srgbClr val="FFC000"/>
          </a:solidFill>
          <a:ln w="25400" cap="flat" cmpd="sng" algn="ctr">
            <a:solidFill>
              <a:sysClr val="window" lastClr="FFFFFF"/>
            </a:solidFill>
            <a:prstDash val="solid"/>
          </a:ln>
          <a:effectLst>
            <a:outerShdw blurRad="127000" dist="76200" dir="2700000" algn="tl" rotWithShape="0">
              <a:prstClr val="black">
                <a:alpha val="40000"/>
              </a:prstClr>
            </a:outerShdw>
          </a:effectLst>
          <a:scene3d>
            <a:camera prst="orthographicFront">
              <a:rot lat="17699985" lon="0" rev="0"/>
            </a:camera>
            <a:lightRig rig="threePt" dir="t">
              <a:rot lat="0" lon="0" rev="0"/>
            </a:lightRig>
          </a:scene3d>
          <a:sp3d extrusionH="279400" prstMaterial="plastic">
            <a:bevelT w="139700" h="152400" prst="convex"/>
          </a:sp3d>
        </p:spPr>
        <p:txBody>
          <a:bodyPr lIns="115214" tIns="57607" rIns="115214" bIns="57607" anchor="ctr"/>
          <a:lstStyle/>
          <a:p>
            <a:pPr algn="ctr">
              <a:defRPr/>
            </a:pPr>
            <a:endParaRPr lang="zh-CN" altLang="en-US" kern="0" dirty="0">
              <a:solidFill>
                <a:prstClr val="white"/>
              </a:solidFill>
              <a:latin typeface="Calibri"/>
              <a:ea typeface="宋体"/>
            </a:endParaRPr>
          </a:p>
        </p:txBody>
      </p:sp>
      <p:sp>
        <p:nvSpPr>
          <p:cNvPr id="64" name="TextBox 20"/>
          <p:cNvSpPr txBox="1">
            <a:spLocks noChangeArrowheads="1"/>
          </p:cNvSpPr>
          <p:nvPr/>
        </p:nvSpPr>
        <p:spPr bwMode="auto">
          <a:xfrm>
            <a:off x="1650813" y="4684842"/>
            <a:ext cx="1959439" cy="426578"/>
          </a:xfrm>
          <a:prstGeom prst="rect">
            <a:avLst/>
          </a:prstGeom>
          <a:noFill/>
          <a:scene3d>
            <a:camera prst="orthographicFront"/>
            <a:lightRig rig="threePt" dir="t"/>
          </a:scene3d>
          <a:sp3d/>
        </p:spPr>
        <p:txBody>
          <a:bodyPr lIns="115214" tIns="57607" rIns="115214" bIns="57607">
            <a:spAutoFit/>
          </a:bodyPr>
          <a:lstStyle/>
          <a:p>
            <a:pPr algn="ctr">
              <a:defRPr/>
            </a:pPr>
            <a:r>
              <a:rPr lang="zh-CN" altLang="en-US" sz="2000" dirty="0">
                <a:solidFill>
                  <a:prstClr val="white"/>
                </a:solidFill>
                <a:effectLst>
                  <a:reflection blurRad="6350" stA="50000" endA="300" endPos="50000" dist="60007" dir="5400000" sy="-100000" algn="bl" rotWithShape="0"/>
                </a:effectLst>
                <a:latin typeface="微软雅黑" pitchFamily="34" charset="-122"/>
              </a:rPr>
              <a:t>分标题一</a:t>
            </a:r>
          </a:p>
        </p:txBody>
      </p:sp>
    </p:spTree>
    <p:extLst>
      <p:ext uri="{BB962C8B-B14F-4D97-AF65-F5344CB8AC3E}">
        <p14:creationId xmlns:p14="http://schemas.microsoft.com/office/powerpoint/2010/main" val="1295791633"/>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52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52000">
                                          <p:cBhvr additive="base">
                                            <p:cTn id="7" dur="500" fill="hold"/>
                                            <p:tgtEl>
                                              <p:spTgt spid="4"/>
                                            </p:tgtEl>
                                            <p:attrNameLst>
                                              <p:attrName>ppt_x</p:attrName>
                                            </p:attrNameLst>
                                          </p:cBhvr>
                                          <p:tavLst>
                                            <p:tav tm="0">
                                              <p:val>
                                                <p:strVal val="0-#ppt_w/2"/>
                                              </p:val>
                                            </p:tav>
                                            <p:tav tm="100000">
                                              <p:val>
                                                <p:strVal val="#ppt_x"/>
                                              </p:val>
                                            </p:tav>
                                          </p:tavLst>
                                        </p:anim>
                                        <p:anim calcmode="lin" valueType="num" p14:bounceEnd="52000">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42" presetClass="entr" presetSubtype="0" fill="hold" grpId="0" nodeType="withEffect">
                                      <p:stCondLst>
                                        <p:cond delay="0"/>
                                      </p:stCondLst>
                                      <p:childTnLst>
                                        <p:set>
                                          <p:cBhvr>
                                            <p:cTn id="10" dur="1" fill="hold">
                                              <p:stCondLst>
                                                <p:cond delay="0"/>
                                              </p:stCondLst>
                                            </p:cTn>
                                            <p:tgtEl>
                                              <p:spTgt spid="63"/>
                                            </p:tgtEl>
                                            <p:attrNameLst>
                                              <p:attrName>style.visibility</p:attrName>
                                            </p:attrNameLst>
                                          </p:cBhvr>
                                          <p:to>
                                            <p:strVal val="visible"/>
                                          </p:to>
                                        </p:set>
                                        <p:animEffect transition="in" filter="fade">
                                          <p:cBhvr>
                                            <p:cTn id="11" dur="1000"/>
                                            <p:tgtEl>
                                              <p:spTgt spid="63"/>
                                            </p:tgtEl>
                                          </p:cBhvr>
                                        </p:animEffect>
                                        <p:anim calcmode="lin" valueType="num">
                                          <p:cBhvr>
                                            <p:cTn id="12" dur="1000" fill="hold"/>
                                            <p:tgtEl>
                                              <p:spTgt spid="63"/>
                                            </p:tgtEl>
                                            <p:attrNameLst>
                                              <p:attrName>ppt_x</p:attrName>
                                            </p:attrNameLst>
                                          </p:cBhvr>
                                          <p:tavLst>
                                            <p:tav tm="0">
                                              <p:val>
                                                <p:strVal val="#ppt_x"/>
                                              </p:val>
                                            </p:tav>
                                            <p:tav tm="100000">
                                              <p:val>
                                                <p:strVal val="#ppt_x"/>
                                              </p:val>
                                            </p:tav>
                                          </p:tavLst>
                                        </p:anim>
                                        <p:anim calcmode="lin" valueType="num">
                                          <p:cBhvr>
                                            <p:cTn id="13" dur="1000" fill="hold"/>
                                            <p:tgtEl>
                                              <p:spTgt spid="63"/>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250"/>
                                      </p:stCondLst>
                                      <p:childTnLst>
                                        <p:set>
                                          <p:cBhvr>
                                            <p:cTn id="15" dur="1" fill="hold">
                                              <p:stCondLst>
                                                <p:cond delay="0"/>
                                              </p:stCondLst>
                                            </p:cTn>
                                            <p:tgtEl>
                                              <p:spTgt spid="59"/>
                                            </p:tgtEl>
                                            <p:attrNameLst>
                                              <p:attrName>style.visibility</p:attrName>
                                            </p:attrNameLst>
                                          </p:cBhvr>
                                          <p:to>
                                            <p:strVal val="visible"/>
                                          </p:to>
                                        </p:set>
                                        <p:animEffect transition="in" filter="fade">
                                          <p:cBhvr>
                                            <p:cTn id="16" dur="1000"/>
                                            <p:tgtEl>
                                              <p:spTgt spid="59"/>
                                            </p:tgtEl>
                                          </p:cBhvr>
                                        </p:animEffect>
                                        <p:anim calcmode="lin" valueType="num">
                                          <p:cBhvr>
                                            <p:cTn id="17" dur="1000" fill="hold"/>
                                            <p:tgtEl>
                                              <p:spTgt spid="59"/>
                                            </p:tgtEl>
                                            <p:attrNameLst>
                                              <p:attrName>ppt_x</p:attrName>
                                            </p:attrNameLst>
                                          </p:cBhvr>
                                          <p:tavLst>
                                            <p:tav tm="0">
                                              <p:val>
                                                <p:strVal val="#ppt_x"/>
                                              </p:val>
                                            </p:tav>
                                            <p:tav tm="100000">
                                              <p:val>
                                                <p:strVal val="#ppt_x"/>
                                              </p:val>
                                            </p:tav>
                                          </p:tavLst>
                                        </p:anim>
                                        <p:anim calcmode="lin" valueType="num">
                                          <p:cBhvr>
                                            <p:cTn id="18" dur="1000" fill="hold"/>
                                            <p:tgtEl>
                                              <p:spTgt spid="59"/>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500"/>
                                      </p:stCondLst>
                                      <p:childTnLst>
                                        <p:set>
                                          <p:cBhvr>
                                            <p:cTn id="20" dur="1" fill="hold">
                                              <p:stCondLst>
                                                <p:cond delay="0"/>
                                              </p:stCondLst>
                                            </p:cTn>
                                            <p:tgtEl>
                                              <p:spTgt spid="61"/>
                                            </p:tgtEl>
                                            <p:attrNameLst>
                                              <p:attrName>style.visibility</p:attrName>
                                            </p:attrNameLst>
                                          </p:cBhvr>
                                          <p:to>
                                            <p:strVal val="visible"/>
                                          </p:to>
                                        </p:set>
                                        <p:animEffect transition="in" filter="fade">
                                          <p:cBhvr>
                                            <p:cTn id="21" dur="1000"/>
                                            <p:tgtEl>
                                              <p:spTgt spid="61"/>
                                            </p:tgtEl>
                                          </p:cBhvr>
                                        </p:animEffect>
                                        <p:anim calcmode="lin" valueType="num">
                                          <p:cBhvr>
                                            <p:cTn id="22" dur="1000" fill="hold"/>
                                            <p:tgtEl>
                                              <p:spTgt spid="61"/>
                                            </p:tgtEl>
                                            <p:attrNameLst>
                                              <p:attrName>ppt_x</p:attrName>
                                            </p:attrNameLst>
                                          </p:cBhvr>
                                          <p:tavLst>
                                            <p:tav tm="0">
                                              <p:val>
                                                <p:strVal val="#ppt_x"/>
                                              </p:val>
                                            </p:tav>
                                            <p:tav tm="100000">
                                              <p:val>
                                                <p:strVal val="#ppt_x"/>
                                              </p:val>
                                            </p:tav>
                                          </p:tavLst>
                                        </p:anim>
                                        <p:anim calcmode="lin" valueType="num">
                                          <p:cBhvr>
                                            <p:cTn id="23" dur="1000" fill="hold"/>
                                            <p:tgtEl>
                                              <p:spTgt spid="61"/>
                                            </p:tgtEl>
                                            <p:attrNameLst>
                                              <p:attrName>ppt_y</p:attrName>
                                            </p:attrNameLst>
                                          </p:cBhvr>
                                          <p:tavLst>
                                            <p:tav tm="0">
                                              <p:val>
                                                <p:strVal val="#ppt_y+.1"/>
                                              </p:val>
                                            </p:tav>
                                            <p:tav tm="100000">
                                              <p:val>
                                                <p:strVal val="#ppt_y"/>
                                              </p:val>
                                            </p:tav>
                                          </p:tavLst>
                                        </p:anim>
                                      </p:childTnLst>
                                    </p:cTn>
                                  </p:par>
                                </p:childTnLst>
                              </p:cTn>
                            </p:par>
                            <p:par>
                              <p:cTn id="24" fill="hold">
                                <p:stCondLst>
                                  <p:cond delay="1500"/>
                                </p:stCondLst>
                                <p:childTnLst>
                                  <p:par>
                                    <p:cTn id="25" presetID="42" presetClass="entr" presetSubtype="0" fill="hold" nodeType="afterEffect">
                                      <p:stCondLst>
                                        <p:cond delay="0"/>
                                      </p:stCondLst>
                                      <p:childTnLst>
                                        <p:set>
                                          <p:cBhvr>
                                            <p:cTn id="26" dur="1" fill="hold">
                                              <p:stCondLst>
                                                <p:cond delay="0"/>
                                              </p:stCondLst>
                                            </p:cTn>
                                            <p:tgtEl>
                                              <p:spTgt spid="49"/>
                                            </p:tgtEl>
                                            <p:attrNameLst>
                                              <p:attrName>style.visibility</p:attrName>
                                            </p:attrNameLst>
                                          </p:cBhvr>
                                          <p:to>
                                            <p:strVal val="visible"/>
                                          </p:to>
                                        </p:set>
                                        <p:animEffect transition="in" filter="fade">
                                          <p:cBhvr>
                                            <p:cTn id="27" dur="500"/>
                                            <p:tgtEl>
                                              <p:spTgt spid="49"/>
                                            </p:tgtEl>
                                          </p:cBhvr>
                                        </p:animEffect>
                                        <p:anim calcmode="lin" valueType="num">
                                          <p:cBhvr>
                                            <p:cTn id="28" dur="500" fill="hold"/>
                                            <p:tgtEl>
                                              <p:spTgt spid="49"/>
                                            </p:tgtEl>
                                            <p:attrNameLst>
                                              <p:attrName>ppt_x</p:attrName>
                                            </p:attrNameLst>
                                          </p:cBhvr>
                                          <p:tavLst>
                                            <p:tav tm="0">
                                              <p:val>
                                                <p:strVal val="#ppt_x"/>
                                              </p:val>
                                            </p:tav>
                                            <p:tav tm="100000">
                                              <p:val>
                                                <p:strVal val="#ppt_x"/>
                                              </p:val>
                                            </p:tav>
                                          </p:tavLst>
                                        </p:anim>
                                        <p:anim calcmode="lin" valueType="num">
                                          <p:cBhvr>
                                            <p:cTn id="29" dur="500" fill="hold"/>
                                            <p:tgtEl>
                                              <p:spTgt spid="49"/>
                                            </p:tgtEl>
                                            <p:attrNameLst>
                                              <p:attrName>ppt_y</p:attrName>
                                            </p:attrNameLst>
                                          </p:cBhvr>
                                          <p:tavLst>
                                            <p:tav tm="0">
                                              <p:val>
                                                <p:strVal val="#ppt_y+.1"/>
                                              </p:val>
                                            </p:tav>
                                            <p:tav tm="100000">
                                              <p:val>
                                                <p:strVal val="#ppt_y"/>
                                              </p:val>
                                            </p:tav>
                                          </p:tavLst>
                                        </p:anim>
                                      </p:childTnLst>
                                    </p:cTn>
                                  </p:par>
                                  <p:par>
                                    <p:cTn id="30" presetID="12" presetClass="entr" presetSubtype="2" fill="hold" nodeType="withEffect">
                                      <p:stCondLst>
                                        <p:cond delay="0"/>
                                      </p:stCondLst>
                                      <p:childTnLst>
                                        <p:set>
                                          <p:cBhvr>
                                            <p:cTn id="31" dur="1" fill="hold">
                                              <p:stCondLst>
                                                <p:cond delay="0"/>
                                              </p:stCondLst>
                                            </p:cTn>
                                            <p:tgtEl>
                                              <p:spTgt spid="37"/>
                                            </p:tgtEl>
                                            <p:attrNameLst>
                                              <p:attrName>style.visibility</p:attrName>
                                            </p:attrNameLst>
                                          </p:cBhvr>
                                          <p:to>
                                            <p:strVal val="visible"/>
                                          </p:to>
                                        </p:set>
                                        <p:anim calcmode="lin" valueType="num">
                                          <p:cBhvr additive="base">
                                            <p:cTn id="32" dur="750"/>
                                            <p:tgtEl>
                                              <p:spTgt spid="37"/>
                                            </p:tgtEl>
                                            <p:attrNameLst>
                                              <p:attrName>ppt_x</p:attrName>
                                            </p:attrNameLst>
                                          </p:cBhvr>
                                          <p:tavLst>
                                            <p:tav tm="0">
                                              <p:val>
                                                <p:strVal val="#ppt_x+#ppt_w*1.125000"/>
                                              </p:val>
                                            </p:tav>
                                            <p:tav tm="100000">
                                              <p:val>
                                                <p:strVal val="#ppt_x"/>
                                              </p:val>
                                            </p:tav>
                                          </p:tavLst>
                                        </p:anim>
                                        <p:animEffect transition="in" filter="wipe(left)">
                                          <p:cBhvr>
                                            <p:cTn id="33" dur="750"/>
                                            <p:tgtEl>
                                              <p:spTgt spid="37"/>
                                            </p:tgtEl>
                                          </p:cBhvr>
                                        </p:animEffect>
                                      </p:childTnLst>
                                    </p:cTn>
                                  </p:par>
                                  <p:par>
                                    <p:cTn id="34" presetID="12" presetClass="entr" presetSubtype="8" fill="hold" nodeType="withEffect">
                                      <p:stCondLst>
                                        <p:cond delay="0"/>
                                      </p:stCondLst>
                                      <p:childTnLst>
                                        <p:set>
                                          <p:cBhvr>
                                            <p:cTn id="35" dur="1" fill="hold">
                                              <p:stCondLst>
                                                <p:cond delay="0"/>
                                              </p:stCondLst>
                                            </p:cTn>
                                            <p:tgtEl>
                                              <p:spTgt spid="43"/>
                                            </p:tgtEl>
                                            <p:attrNameLst>
                                              <p:attrName>style.visibility</p:attrName>
                                            </p:attrNameLst>
                                          </p:cBhvr>
                                          <p:to>
                                            <p:strVal val="visible"/>
                                          </p:to>
                                        </p:set>
                                        <p:anim calcmode="lin" valueType="num">
                                          <p:cBhvr additive="base">
                                            <p:cTn id="36" dur="750"/>
                                            <p:tgtEl>
                                              <p:spTgt spid="43"/>
                                            </p:tgtEl>
                                            <p:attrNameLst>
                                              <p:attrName>ppt_x</p:attrName>
                                            </p:attrNameLst>
                                          </p:cBhvr>
                                          <p:tavLst>
                                            <p:tav tm="0">
                                              <p:val>
                                                <p:strVal val="#ppt_x-#ppt_w*1.125000"/>
                                              </p:val>
                                            </p:tav>
                                            <p:tav tm="100000">
                                              <p:val>
                                                <p:strVal val="#ppt_x"/>
                                              </p:val>
                                            </p:tav>
                                          </p:tavLst>
                                        </p:anim>
                                        <p:animEffect transition="in" filter="wipe(right)">
                                          <p:cBhvr>
                                            <p:cTn id="37" dur="750"/>
                                            <p:tgtEl>
                                              <p:spTgt spid="43"/>
                                            </p:tgtEl>
                                          </p:cBhvr>
                                        </p:animEffect>
                                      </p:childTnLst>
                                    </p:cTn>
                                  </p:par>
                                </p:childTnLst>
                              </p:cTn>
                            </p:par>
                            <p:par>
                              <p:cTn id="38" fill="hold">
                                <p:stCondLst>
                                  <p:cond delay="2250"/>
                                </p:stCondLst>
                                <p:childTnLst>
                                  <p:par>
                                    <p:cTn id="39" presetID="14" presetClass="entr" presetSubtype="10" fill="hold" grpId="0" nodeType="afterEffect">
                                      <p:stCondLst>
                                        <p:cond delay="0"/>
                                      </p:stCondLst>
                                      <p:childTnLst>
                                        <p:set>
                                          <p:cBhvr>
                                            <p:cTn id="40" dur="1" fill="hold">
                                              <p:stCondLst>
                                                <p:cond delay="0"/>
                                              </p:stCondLst>
                                            </p:cTn>
                                            <p:tgtEl>
                                              <p:spTgt spid="36"/>
                                            </p:tgtEl>
                                            <p:attrNameLst>
                                              <p:attrName>style.visibility</p:attrName>
                                            </p:attrNameLst>
                                          </p:cBhvr>
                                          <p:to>
                                            <p:strVal val="visible"/>
                                          </p:to>
                                        </p:set>
                                        <p:animEffect transition="in" filter="randombar(horizontal)">
                                          <p:cBhvr>
                                            <p:cTn id="41" dur="500"/>
                                            <p:tgtEl>
                                              <p:spTgt spid="36"/>
                                            </p:tgtEl>
                                          </p:cBhvr>
                                        </p:animEffect>
                                      </p:childTnLst>
                                    </p:cTn>
                                  </p:par>
                                </p:childTnLst>
                              </p:cTn>
                            </p:par>
                            <p:par>
                              <p:cTn id="42" fill="hold">
                                <p:stCondLst>
                                  <p:cond delay="2750"/>
                                </p:stCondLst>
                                <p:childTnLst>
                                  <p:par>
                                    <p:cTn id="43" presetID="37" presetClass="entr" presetSubtype="0" fill="hold" grpId="0" nodeType="afterEffect">
                                      <p:stCondLst>
                                        <p:cond delay="0"/>
                                      </p:stCondLst>
                                      <p:childTnLst>
                                        <p:set>
                                          <p:cBhvr>
                                            <p:cTn id="44" dur="1" fill="hold">
                                              <p:stCondLst>
                                                <p:cond delay="0"/>
                                              </p:stCondLst>
                                            </p:cTn>
                                            <p:tgtEl>
                                              <p:spTgt spid="64"/>
                                            </p:tgtEl>
                                            <p:attrNameLst>
                                              <p:attrName>style.visibility</p:attrName>
                                            </p:attrNameLst>
                                          </p:cBhvr>
                                          <p:to>
                                            <p:strVal val="visible"/>
                                          </p:to>
                                        </p:set>
                                        <p:animEffect transition="in" filter="fade">
                                          <p:cBhvr>
                                            <p:cTn id="45" dur="500"/>
                                            <p:tgtEl>
                                              <p:spTgt spid="64"/>
                                            </p:tgtEl>
                                          </p:cBhvr>
                                        </p:animEffect>
                                        <p:anim calcmode="lin" valueType="num">
                                          <p:cBhvr>
                                            <p:cTn id="46" dur="500" fill="hold"/>
                                            <p:tgtEl>
                                              <p:spTgt spid="64"/>
                                            </p:tgtEl>
                                            <p:attrNameLst>
                                              <p:attrName>ppt_x</p:attrName>
                                            </p:attrNameLst>
                                          </p:cBhvr>
                                          <p:tavLst>
                                            <p:tav tm="0">
                                              <p:val>
                                                <p:strVal val="#ppt_x"/>
                                              </p:val>
                                            </p:tav>
                                            <p:tav tm="100000">
                                              <p:val>
                                                <p:strVal val="#ppt_x"/>
                                              </p:val>
                                            </p:tav>
                                          </p:tavLst>
                                        </p:anim>
                                        <p:anim calcmode="lin" valueType="num">
                                          <p:cBhvr>
                                            <p:cTn id="47" dur="450" decel="100000" fill="hold"/>
                                            <p:tgtEl>
                                              <p:spTgt spid="64"/>
                                            </p:tgtEl>
                                            <p:attrNameLst>
                                              <p:attrName>ppt_y</p:attrName>
                                            </p:attrNameLst>
                                          </p:cBhvr>
                                          <p:tavLst>
                                            <p:tav tm="0">
                                              <p:val>
                                                <p:strVal val="#ppt_y+1"/>
                                              </p:val>
                                            </p:tav>
                                            <p:tav tm="100000">
                                              <p:val>
                                                <p:strVal val="#ppt_y-.03"/>
                                              </p:val>
                                            </p:tav>
                                          </p:tavLst>
                                        </p:anim>
                                        <p:anim calcmode="lin" valueType="num">
                                          <p:cBhvr>
                                            <p:cTn id="48" dur="50" accel="100000" fill="hold">
                                              <p:stCondLst>
                                                <p:cond delay="450"/>
                                              </p:stCondLst>
                                            </p:cTn>
                                            <p:tgtEl>
                                              <p:spTgt spid="64"/>
                                            </p:tgtEl>
                                            <p:attrNameLst>
                                              <p:attrName>ppt_y</p:attrName>
                                            </p:attrNameLst>
                                          </p:cBhvr>
                                          <p:tavLst>
                                            <p:tav tm="0">
                                              <p:val>
                                                <p:strVal val="#ppt_y-.03"/>
                                              </p:val>
                                            </p:tav>
                                            <p:tav tm="100000">
                                              <p:val>
                                                <p:strVal val="#ppt_y"/>
                                              </p:val>
                                            </p:tav>
                                          </p:tavLst>
                                        </p:anim>
                                      </p:childTnLst>
                                    </p:cTn>
                                  </p:par>
                                  <p:par>
                                    <p:cTn id="49" presetID="37" presetClass="entr" presetSubtype="0" fill="hold" grpId="0" nodeType="withEffect">
                                      <p:stCondLst>
                                        <p:cond delay="250"/>
                                      </p:stCondLst>
                                      <p:childTnLst>
                                        <p:set>
                                          <p:cBhvr>
                                            <p:cTn id="50" dur="1" fill="hold">
                                              <p:stCondLst>
                                                <p:cond delay="0"/>
                                              </p:stCondLst>
                                            </p:cTn>
                                            <p:tgtEl>
                                              <p:spTgt spid="60"/>
                                            </p:tgtEl>
                                            <p:attrNameLst>
                                              <p:attrName>style.visibility</p:attrName>
                                            </p:attrNameLst>
                                          </p:cBhvr>
                                          <p:to>
                                            <p:strVal val="visible"/>
                                          </p:to>
                                        </p:set>
                                        <p:animEffect transition="in" filter="fade">
                                          <p:cBhvr>
                                            <p:cTn id="51" dur="500"/>
                                            <p:tgtEl>
                                              <p:spTgt spid="60"/>
                                            </p:tgtEl>
                                          </p:cBhvr>
                                        </p:animEffect>
                                        <p:anim calcmode="lin" valueType="num">
                                          <p:cBhvr>
                                            <p:cTn id="52" dur="500" fill="hold"/>
                                            <p:tgtEl>
                                              <p:spTgt spid="60"/>
                                            </p:tgtEl>
                                            <p:attrNameLst>
                                              <p:attrName>ppt_x</p:attrName>
                                            </p:attrNameLst>
                                          </p:cBhvr>
                                          <p:tavLst>
                                            <p:tav tm="0">
                                              <p:val>
                                                <p:strVal val="#ppt_x"/>
                                              </p:val>
                                            </p:tav>
                                            <p:tav tm="100000">
                                              <p:val>
                                                <p:strVal val="#ppt_x"/>
                                              </p:val>
                                            </p:tav>
                                          </p:tavLst>
                                        </p:anim>
                                        <p:anim calcmode="lin" valueType="num">
                                          <p:cBhvr>
                                            <p:cTn id="53" dur="450" decel="100000" fill="hold"/>
                                            <p:tgtEl>
                                              <p:spTgt spid="60"/>
                                            </p:tgtEl>
                                            <p:attrNameLst>
                                              <p:attrName>ppt_y</p:attrName>
                                            </p:attrNameLst>
                                          </p:cBhvr>
                                          <p:tavLst>
                                            <p:tav tm="0">
                                              <p:val>
                                                <p:strVal val="#ppt_y+1"/>
                                              </p:val>
                                            </p:tav>
                                            <p:tav tm="100000">
                                              <p:val>
                                                <p:strVal val="#ppt_y-.03"/>
                                              </p:val>
                                            </p:tav>
                                          </p:tavLst>
                                        </p:anim>
                                        <p:anim calcmode="lin" valueType="num">
                                          <p:cBhvr>
                                            <p:cTn id="54" dur="50" accel="100000" fill="hold">
                                              <p:stCondLst>
                                                <p:cond delay="450"/>
                                              </p:stCondLst>
                                            </p:cTn>
                                            <p:tgtEl>
                                              <p:spTgt spid="60"/>
                                            </p:tgtEl>
                                            <p:attrNameLst>
                                              <p:attrName>ppt_y</p:attrName>
                                            </p:attrNameLst>
                                          </p:cBhvr>
                                          <p:tavLst>
                                            <p:tav tm="0">
                                              <p:val>
                                                <p:strVal val="#ppt_y-.03"/>
                                              </p:val>
                                            </p:tav>
                                            <p:tav tm="100000">
                                              <p:val>
                                                <p:strVal val="#ppt_y"/>
                                              </p:val>
                                            </p:tav>
                                          </p:tavLst>
                                        </p:anim>
                                      </p:childTnLst>
                                    </p:cTn>
                                  </p:par>
                                  <p:par>
                                    <p:cTn id="55" presetID="37" presetClass="entr" presetSubtype="0" fill="hold" grpId="0" nodeType="withEffect">
                                      <p:stCondLst>
                                        <p:cond delay="500"/>
                                      </p:stCondLst>
                                      <p:childTnLst>
                                        <p:set>
                                          <p:cBhvr>
                                            <p:cTn id="56" dur="1" fill="hold">
                                              <p:stCondLst>
                                                <p:cond delay="0"/>
                                              </p:stCondLst>
                                            </p:cTn>
                                            <p:tgtEl>
                                              <p:spTgt spid="62"/>
                                            </p:tgtEl>
                                            <p:attrNameLst>
                                              <p:attrName>style.visibility</p:attrName>
                                            </p:attrNameLst>
                                          </p:cBhvr>
                                          <p:to>
                                            <p:strVal val="visible"/>
                                          </p:to>
                                        </p:set>
                                        <p:animEffect transition="in" filter="fade">
                                          <p:cBhvr>
                                            <p:cTn id="57" dur="500"/>
                                            <p:tgtEl>
                                              <p:spTgt spid="62"/>
                                            </p:tgtEl>
                                          </p:cBhvr>
                                        </p:animEffect>
                                        <p:anim calcmode="lin" valueType="num">
                                          <p:cBhvr>
                                            <p:cTn id="58" dur="500" fill="hold"/>
                                            <p:tgtEl>
                                              <p:spTgt spid="62"/>
                                            </p:tgtEl>
                                            <p:attrNameLst>
                                              <p:attrName>ppt_x</p:attrName>
                                            </p:attrNameLst>
                                          </p:cBhvr>
                                          <p:tavLst>
                                            <p:tav tm="0">
                                              <p:val>
                                                <p:strVal val="#ppt_x"/>
                                              </p:val>
                                            </p:tav>
                                            <p:tav tm="100000">
                                              <p:val>
                                                <p:strVal val="#ppt_x"/>
                                              </p:val>
                                            </p:tav>
                                          </p:tavLst>
                                        </p:anim>
                                        <p:anim calcmode="lin" valueType="num">
                                          <p:cBhvr>
                                            <p:cTn id="59" dur="450" decel="100000" fill="hold"/>
                                            <p:tgtEl>
                                              <p:spTgt spid="62"/>
                                            </p:tgtEl>
                                            <p:attrNameLst>
                                              <p:attrName>ppt_y</p:attrName>
                                            </p:attrNameLst>
                                          </p:cBhvr>
                                          <p:tavLst>
                                            <p:tav tm="0">
                                              <p:val>
                                                <p:strVal val="#ppt_y+1"/>
                                              </p:val>
                                            </p:tav>
                                            <p:tav tm="100000">
                                              <p:val>
                                                <p:strVal val="#ppt_y-.03"/>
                                              </p:val>
                                            </p:tav>
                                          </p:tavLst>
                                        </p:anim>
                                        <p:anim calcmode="lin" valueType="num">
                                          <p:cBhvr>
                                            <p:cTn id="60" dur="50" accel="100000" fill="hold">
                                              <p:stCondLst>
                                                <p:cond delay="450"/>
                                              </p:stCondLst>
                                            </p:cTn>
                                            <p:tgtEl>
                                              <p:spTgt spid="62"/>
                                            </p:tgtEl>
                                            <p:attrNameLst>
                                              <p:attrName>ppt_y</p:attrName>
                                            </p:attrNameLst>
                                          </p:cBhvr>
                                          <p:tavLst>
                                            <p:tav tm="0">
                                              <p:val>
                                                <p:strVal val="#ppt_y-.03"/>
                                              </p:val>
                                            </p:tav>
                                            <p:tav tm="100000">
                                              <p:val>
                                                <p:strVal val="#ppt_y"/>
                                              </p:val>
                                            </p:tav>
                                          </p:tavLst>
                                        </p:anim>
                                      </p:childTnLst>
                                    </p:cTn>
                                  </p:par>
                                  <p:par>
                                    <p:cTn id="61" presetID="37" presetClass="entr" presetSubtype="0" fill="hold" grpId="0" nodeType="withEffect">
                                      <p:stCondLst>
                                        <p:cond delay="750"/>
                                      </p:stCondLst>
                                      <p:childTnLst>
                                        <p:set>
                                          <p:cBhvr>
                                            <p:cTn id="62" dur="1" fill="hold">
                                              <p:stCondLst>
                                                <p:cond delay="0"/>
                                              </p:stCondLst>
                                            </p:cTn>
                                            <p:tgtEl>
                                              <p:spTgt spid="57"/>
                                            </p:tgtEl>
                                            <p:attrNameLst>
                                              <p:attrName>style.visibility</p:attrName>
                                            </p:attrNameLst>
                                          </p:cBhvr>
                                          <p:to>
                                            <p:strVal val="visible"/>
                                          </p:to>
                                        </p:set>
                                        <p:animEffect transition="in" filter="fade">
                                          <p:cBhvr>
                                            <p:cTn id="63" dur="500"/>
                                            <p:tgtEl>
                                              <p:spTgt spid="57"/>
                                            </p:tgtEl>
                                          </p:cBhvr>
                                        </p:animEffect>
                                        <p:anim calcmode="lin" valueType="num">
                                          <p:cBhvr>
                                            <p:cTn id="64" dur="500" fill="hold"/>
                                            <p:tgtEl>
                                              <p:spTgt spid="57"/>
                                            </p:tgtEl>
                                            <p:attrNameLst>
                                              <p:attrName>ppt_x</p:attrName>
                                            </p:attrNameLst>
                                          </p:cBhvr>
                                          <p:tavLst>
                                            <p:tav tm="0">
                                              <p:val>
                                                <p:strVal val="#ppt_x"/>
                                              </p:val>
                                            </p:tav>
                                            <p:tav tm="100000">
                                              <p:val>
                                                <p:strVal val="#ppt_x"/>
                                              </p:val>
                                            </p:tav>
                                          </p:tavLst>
                                        </p:anim>
                                        <p:anim calcmode="lin" valueType="num">
                                          <p:cBhvr>
                                            <p:cTn id="65" dur="450" decel="100000" fill="hold"/>
                                            <p:tgtEl>
                                              <p:spTgt spid="57"/>
                                            </p:tgtEl>
                                            <p:attrNameLst>
                                              <p:attrName>ppt_y</p:attrName>
                                            </p:attrNameLst>
                                          </p:cBhvr>
                                          <p:tavLst>
                                            <p:tav tm="0">
                                              <p:val>
                                                <p:strVal val="#ppt_y+1"/>
                                              </p:val>
                                            </p:tav>
                                            <p:tav tm="100000">
                                              <p:val>
                                                <p:strVal val="#ppt_y-.03"/>
                                              </p:val>
                                            </p:tav>
                                          </p:tavLst>
                                        </p:anim>
                                        <p:anim calcmode="lin" valueType="num">
                                          <p:cBhvr>
                                            <p:cTn id="66" dur="50" accel="100000" fill="hold">
                                              <p:stCondLst>
                                                <p:cond delay="450"/>
                                              </p:stCondLst>
                                            </p:cTn>
                                            <p:tgtEl>
                                              <p:spTgt spid="57"/>
                                            </p:tgtEl>
                                            <p:attrNameLst>
                                              <p:attrName>ppt_y</p:attrName>
                                            </p:attrNameLst>
                                          </p:cBhvr>
                                          <p:tavLst>
                                            <p:tav tm="0">
                                              <p:val>
                                                <p:strVal val="#ppt_y-.03"/>
                                              </p:val>
                                            </p:tav>
                                            <p:tav tm="100000">
                                              <p:val>
                                                <p:strVal val="#ppt_y"/>
                                              </p:val>
                                            </p:tav>
                                          </p:tavLst>
                                        </p:anim>
                                      </p:childTnLst>
                                    </p:cTn>
                                  </p:par>
                                  <p:par>
                                    <p:cTn id="67" presetID="37" presetClass="entr" presetSubtype="0" fill="hold" grpId="0" nodeType="withEffect">
                                      <p:stCondLst>
                                        <p:cond delay="1000"/>
                                      </p:stCondLst>
                                      <p:childTnLst>
                                        <p:set>
                                          <p:cBhvr>
                                            <p:cTn id="68" dur="1" fill="hold">
                                              <p:stCondLst>
                                                <p:cond delay="0"/>
                                              </p:stCondLst>
                                            </p:cTn>
                                            <p:tgtEl>
                                              <p:spTgt spid="58"/>
                                            </p:tgtEl>
                                            <p:attrNameLst>
                                              <p:attrName>style.visibility</p:attrName>
                                            </p:attrNameLst>
                                          </p:cBhvr>
                                          <p:to>
                                            <p:strVal val="visible"/>
                                          </p:to>
                                        </p:set>
                                        <p:animEffect transition="in" filter="fade">
                                          <p:cBhvr>
                                            <p:cTn id="69" dur="500"/>
                                            <p:tgtEl>
                                              <p:spTgt spid="58"/>
                                            </p:tgtEl>
                                          </p:cBhvr>
                                        </p:animEffect>
                                        <p:anim calcmode="lin" valueType="num">
                                          <p:cBhvr>
                                            <p:cTn id="70" dur="500" fill="hold"/>
                                            <p:tgtEl>
                                              <p:spTgt spid="58"/>
                                            </p:tgtEl>
                                            <p:attrNameLst>
                                              <p:attrName>ppt_x</p:attrName>
                                            </p:attrNameLst>
                                          </p:cBhvr>
                                          <p:tavLst>
                                            <p:tav tm="0">
                                              <p:val>
                                                <p:strVal val="#ppt_x"/>
                                              </p:val>
                                            </p:tav>
                                            <p:tav tm="100000">
                                              <p:val>
                                                <p:strVal val="#ppt_x"/>
                                              </p:val>
                                            </p:tav>
                                          </p:tavLst>
                                        </p:anim>
                                        <p:anim calcmode="lin" valueType="num">
                                          <p:cBhvr>
                                            <p:cTn id="71" dur="450" decel="100000" fill="hold"/>
                                            <p:tgtEl>
                                              <p:spTgt spid="58"/>
                                            </p:tgtEl>
                                            <p:attrNameLst>
                                              <p:attrName>ppt_y</p:attrName>
                                            </p:attrNameLst>
                                          </p:cBhvr>
                                          <p:tavLst>
                                            <p:tav tm="0">
                                              <p:val>
                                                <p:strVal val="#ppt_y+1"/>
                                              </p:val>
                                            </p:tav>
                                            <p:tav tm="100000">
                                              <p:val>
                                                <p:strVal val="#ppt_y-.03"/>
                                              </p:val>
                                            </p:tav>
                                          </p:tavLst>
                                        </p:anim>
                                        <p:anim calcmode="lin" valueType="num">
                                          <p:cBhvr>
                                            <p:cTn id="72" dur="50" accel="100000" fill="hold">
                                              <p:stCondLst>
                                                <p:cond delay="450"/>
                                              </p:stCondLst>
                                            </p:cTn>
                                            <p:tgtEl>
                                              <p:spTgt spid="58"/>
                                            </p:tgtEl>
                                            <p:attrNameLst>
                                              <p:attrName>ppt_y</p:attrName>
                                            </p:attrNameLst>
                                          </p:cBhvr>
                                          <p:tavLst>
                                            <p:tav tm="0">
                                              <p:val>
                                                <p:strVal val="#ppt_y-.03"/>
                                              </p:val>
                                            </p:tav>
                                            <p:tav tm="100000">
                                              <p:val>
                                                <p:strVal val="#ppt_y"/>
                                              </p:val>
                                            </p:tav>
                                          </p:tavLst>
                                        </p:anim>
                                      </p:childTnLst>
                                    </p:cTn>
                                  </p:par>
                                  <p:par>
                                    <p:cTn id="73" presetID="37" presetClass="entr" presetSubtype="0" fill="hold" grpId="0" nodeType="withEffect">
                                      <p:stCondLst>
                                        <p:cond delay="1250"/>
                                      </p:stCondLst>
                                      <p:childTnLst>
                                        <p:set>
                                          <p:cBhvr>
                                            <p:cTn id="74" dur="1" fill="hold">
                                              <p:stCondLst>
                                                <p:cond delay="0"/>
                                              </p:stCondLst>
                                            </p:cTn>
                                            <p:tgtEl>
                                              <p:spTgt spid="56"/>
                                            </p:tgtEl>
                                            <p:attrNameLst>
                                              <p:attrName>style.visibility</p:attrName>
                                            </p:attrNameLst>
                                          </p:cBhvr>
                                          <p:to>
                                            <p:strVal val="visible"/>
                                          </p:to>
                                        </p:set>
                                        <p:animEffect transition="in" filter="fade">
                                          <p:cBhvr>
                                            <p:cTn id="75" dur="500"/>
                                            <p:tgtEl>
                                              <p:spTgt spid="56"/>
                                            </p:tgtEl>
                                          </p:cBhvr>
                                        </p:animEffect>
                                        <p:anim calcmode="lin" valueType="num">
                                          <p:cBhvr>
                                            <p:cTn id="76" dur="500" fill="hold"/>
                                            <p:tgtEl>
                                              <p:spTgt spid="56"/>
                                            </p:tgtEl>
                                            <p:attrNameLst>
                                              <p:attrName>ppt_x</p:attrName>
                                            </p:attrNameLst>
                                          </p:cBhvr>
                                          <p:tavLst>
                                            <p:tav tm="0">
                                              <p:val>
                                                <p:strVal val="#ppt_x"/>
                                              </p:val>
                                            </p:tav>
                                            <p:tav tm="100000">
                                              <p:val>
                                                <p:strVal val="#ppt_x"/>
                                              </p:val>
                                            </p:tav>
                                          </p:tavLst>
                                        </p:anim>
                                        <p:anim calcmode="lin" valueType="num">
                                          <p:cBhvr>
                                            <p:cTn id="77" dur="450" decel="100000" fill="hold"/>
                                            <p:tgtEl>
                                              <p:spTgt spid="56"/>
                                            </p:tgtEl>
                                            <p:attrNameLst>
                                              <p:attrName>ppt_y</p:attrName>
                                            </p:attrNameLst>
                                          </p:cBhvr>
                                          <p:tavLst>
                                            <p:tav tm="0">
                                              <p:val>
                                                <p:strVal val="#ppt_y+1"/>
                                              </p:val>
                                            </p:tav>
                                            <p:tav tm="100000">
                                              <p:val>
                                                <p:strVal val="#ppt_y-.03"/>
                                              </p:val>
                                            </p:tav>
                                          </p:tavLst>
                                        </p:anim>
                                        <p:anim calcmode="lin" valueType="num">
                                          <p:cBhvr>
                                            <p:cTn id="78" dur="50" accel="100000" fill="hold">
                                              <p:stCondLst>
                                                <p:cond delay="450"/>
                                              </p:stCondLst>
                                            </p:cTn>
                                            <p:tgtEl>
                                              <p:spTgt spid="56"/>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6" grpId="0"/>
          <p:bldP spid="56" grpId="0"/>
          <p:bldP spid="57" grpId="0"/>
          <p:bldP spid="58" grpId="0"/>
          <p:bldP spid="59" grpId="0" animBg="1"/>
          <p:bldP spid="60" grpId="0"/>
          <p:bldP spid="61" grpId="0" animBg="1"/>
          <p:bldP spid="62" grpId="0"/>
          <p:bldP spid="63" grpId="0" animBg="1"/>
          <p:bldP spid="6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42" presetClass="entr" presetSubtype="0" fill="hold" grpId="0" nodeType="withEffect">
                                      <p:stCondLst>
                                        <p:cond delay="0"/>
                                      </p:stCondLst>
                                      <p:childTnLst>
                                        <p:set>
                                          <p:cBhvr>
                                            <p:cTn id="10" dur="1" fill="hold">
                                              <p:stCondLst>
                                                <p:cond delay="0"/>
                                              </p:stCondLst>
                                            </p:cTn>
                                            <p:tgtEl>
                                              <p:spTgt spid="63"/>
                                            </p:tgtEl>
                                            <p:attrNameLst>
                                              <p:attrName>style.visibility</p:attrName>
                                            </p:attrNameLst>
                                          </p:cBhvr>
                                          <p:to>
                                            <p:strVal val="visible"/>
                                          </p:to>
                                        </p:set>
                                        <p:animEffect transition="in" filter="fade">
                                          <p:cBhvr>
                                            <p:cTn id="11" dur="1000"/>
                                            <p:tgtEl>
                                              <p:spTgt spid="63"/>
                                            </p:tgtEl>
                                          </p:cBhvr>
                                        </p:animEffect>
                                        <p:anim calcmode="lin" valueType="num">
                                          <p:cBhvr>
                                            <p:cTn id="12" dur="1000" fill="hold"/>
                                            <p:tgtEl>
                                              <p:spTgt spid="63"/>
                                            </p:tgtEl>
                                            <p:attrNameLst>
                                              <p:attrName>ppt_x</p:attrName>
                                            </p:attrNameLst>
                                          </p:cBhvr>
                                          <p:tavLst>
                                            <p:tav tm="0">
                                              <p:val>
                                                <p:strVal val="#ppt_x"/>
                                              </p:val>
                                            </p:tav>
                                            <p:tav tm="100000">
                                              <p:val>
                                                <p:strVal val="#ppt_x"/>
                                              </p:val>
                                            </p:tav>
                                          </p:tavLst>
                                        </p:anim>
                                        <p:anim calcmode="lin" valueType="num">
                                          <p:cBhvr>
                                            <p:cTn id="13" dur="1000" fill="hold"/>
                                            <p:tgtEl>
                                              <p:spTgt spid="63"/>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250"/>
                                      </p:stCondLst>
                                      <p:childTnLst>
                                        <p:set>
                                          <p:cBhvr>
                                            <p:cTn id="15" dur="1" fill="hold">
                                              <p:stCondLst>
                                                <p:cond delay="0"/>
                                              </p:stCondLst>
                                            </p:cTn>
                                            <p:tgtEl>
                                              <p:spTgt spid="59"/>
                                            </p:tgtEl>
                                            <p:attrNameLst>
                                              <p:attrName>style.visibility</p:attrName>
                                            </p:attrNameLst>
                                          </p:cBhvr>
                                          <p:to>
                                            <p:strVal val="visible"/>
                                          </p:to>
                                        </p:set>
                                        <p:animEffect transition="in" filter="fade">
                                          <p:cBhvr>
                                            <p:cTn id="16" dur="1000"/>
                                            <p:tgtEl>
                                              <p:spTgt spid="59"/>
                                            </p:tgtEl>
                                          </p:cBhvr>
                                        </p:animEffect>
                                        <p:anim calcmode="lin" valueType="num">
                                          <p:cBhvr>
                                            <p:cTn id="17" dur="1000" fill="hold"/>
                                            <p:tgtEl>
                                              <p:spTgt spid="59"/>
                                            </p:tgtEl>
                                            <p:attrNameLst>
                                              <p:attrName>ppt_x</p:attrName>
                                            </p:attrNameLst>
                                          </p:cBhvr>
                                          <p:tavLst>
                                            <p:tav tm="0">
                                              <p:val>
                                                <p:strVal val="#ppt_x"/>
                                              </p:val>
                                            </p:tav>
                                            <p:tav tm="100000">
                                              <p:val>
                                                <p:strVal val="#ppt_x"/>
                                              </p:val>
                                            </p:tav>
                                          </p:tavLst>
                                        </p:anim>
                                        <p:anim calcmode="lin" valueType="num">
                                          <p:cBhvr>
                                            <p:cTn id="18" dur="1000" fill="hold"/>
                                            <p:tgtEl>
                                              <p:spTgt spid="59"/>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500"/>
                                      </p:stCondLst>
                                      <p:childTnLst>
                                        <p:set>
                                          <p:cBhvr>
                                            <p:cTn id="20" dur="1" fill="hold">
                                              <p:stCondLst>
                                                <p:cond delay="0"/>
                                              </p:stCondLst>
                                            </p:cTn>
                                            <p:tgtEl>
                                              <p:spTgt spid="61"/>
                                            </p:tgtEl>
                                            <p:attrNameLst>
                                              <p:attrName>style.visibility</p:attrName>
                                            </p:attrNameLst>
                                          </p:cBhvr>
                                          <p:to>
                                            <p:strVal val="visible"/>
                                          </p:to>
                                        </p:set>
                                        <p:animEffect transition="in" filter="fade">
                                          <p:cBhvr>
                                            <p:cTn id="21" dur="1000"/>
                                            <p:tgtEl>
                                              <p:spTgt spid="61"/>
                                            </p:tgtEl>
                                          </p:cBhvr>
                                        </p:animEffect>
                                        <p:anim calcmode="lin" valueType="num">
                                          <p:cBhvr>
                                            <p:cTn id="22" dur="1000" fill="hold"/>
                                            <p:tgtEl>
                                              <p:spTgt spid="61"/>
                                            </p:tgtEl>
                                            <p:attrNameLst>
                                              <p:attrName>ppt_x</p:attrName>
                                            </p:attrNameLst>
                                          </p:cBhvr>
                                          <p:tavLst>
                                            <p:tav tm="0">
                                              <p:val>
                                                <p:strVal val="#ppt_x"/>
                                              </p:val>
                                            </p:tav>
                                            <p:tav tm="100000">
                                              <p:val>
                                                <p:strVal val="#ppt_x"/>
                                              </p:val>
                                            </p:tav>
                                          </p:tavLst>
                                        </p:anim>
                                        <p:anim calcmode="lin" valueType="num">
                                          <p:cBhvr>
                                            <p:cTn id="23" dur="1000" fill="hold"/>
                                            <p:tgtEl>
                                              <p:spTgt spid="61"/>
                                            </p:tgtEl>
                                            <p:attrNameLst>
                                              <p:attrName>ppt_y</p:attrName>
                                            </p:attrNameLst>
                                          </p:cBhvr>
                                          <p:tavLst>
                                            <p:tav tm="0">
                                              <p:val>
                                                <p:strVal val="#ppt_y+.1"/>
                                              </p:val>
                                            </p:tav>
                                            <p:tav tm="100000">
                                              <p:val>
                                                <p:strVal val="#ppt_y"/>
                                              </p:val>
                                            </p:tav>
                                          </p:tavLst>
                                        </p:anim>
                                      </p:childTnLst>
                                    </p:cTn>
                                  </p:par>
                                </p:childTnLst>
                              </p:cTn>
                            </p:par>
                            <p:par>
                              <p:cTn id="24" fill="hold">
                                <p:stCondLst>
                                  <p:cond delay="1500"/>
                                </p:stCondLst>
                                <p:childTnLst>
                                  <p:par>
                                    <p:cTn id="25" presetID="42" presetClass="entr" presetSubtype="0" fill="hold" nodeType="afterEffect">
                                      <p:stCondLst>
                                        <p:cond delay="0"/>
                                      </p:stCondLst>
                                      <p:childTnLst>
                                        <p:set>
                                          <p:cBhvr>
                                            <p:cTn id="26" dur="1" fill="hold">
                                              <p:stCondLst>
                                                <p:cond delay="0"/>
                                              </p:stCondLst>
                                            </p:cTn>
                                            <p:tgtEl>
                                              <p:spTgt spid="49"/>
                                            </p:tgtEl>
                                            <p:attrNameLst>
                                              <p:attrName>style.visibility</p:attrName>
                                            </p:attrNameLst>
                                          </p:cBhvr>
                                          <p:to>
                                            <p:strVal val="visible"/>
                                          </p:to>
                                        </p:set>
                                        <p:animEffect transition="in" filter="fade">
                                          <p:cBhvr>
                                            <p:cTn id="27" dur="500"/>
                                            <p:tgtEl>
                                              <p:spTgt spid="49"/>
                                            </p:tgtEl>
                                          </p:cBhvr>
                                        </p:animEffect>
                                        <p:anim calcmode="lin" valueType="num">
                                          <p:cBhvr>
                                            <p:cTn id="28" dur="500" fill="hold"/>
                                            <p:tgtEl>
                                              <p:spTgt spid="49"/>
                                            </p:tgtEl>
                                            <p:attrNameLst>
                                              <p:attrName>ppt_x</p:attrName>
                                            </p:attrNameLst>
                                          </p:cBhvr>
                                          <p:tavLst>
                                            <p:tav tm="0">
                                              <p:val>
                                                <p:strVal val="#ppt_x"/>
                                              </p:val>
                                            </p:tav>
                                            <p:tav tm="100000">
                                              <p:val>
                                                <p:strVal val="#ppt_x"/>
                                              </p:val>
                                            </p:tav>
                                          </p:tavLst>
                                        </p:anim>
                                        <p:anim calcmode="lin" valueType="num">
                                          <p:cBhvr>
                                            <p:cTn id="29" dur="500" fill="hold"/>
                                            <p:tgtEl>
                                              <p:spTgt spid="49"/>
                                            </p:tgtEl>
                                            <p:attrNameLst>
                                              <p:attrName>ppt_y</p:attrName>
                                            </p:attrNameLst>
                                          </p:cBhvr>
                                          <p:tavLst>
                                            <p:tav tm="0">
                                              <p:val>
                                                <p:strVal val="#ppt_y+.1"/>
                                              </p:val>
                                            </p:tav>
                                            <p:tav tm="100000">
                                              <p:val>
                                                <p:strVal val="#ppt_y"/>
                                              </p:val>
                                            </p:tav>
                                          </p:tavLst>
                                        </p:anim>
                                      </p:childTnLst>
                                    </p:cTn>
                                  </p:par>
                                  <p:par>
                                    <p:cTn id="30" presetID="12" presetClass="entr" presetSubtype="2" fill="hold" nodeType="withEffect">
                                      <p:stCondLst>
                                        <p:cond delay="0"/>
                                      </p:stCondLst>
                                      <p:childTnLst>
                                        <p:set>
                                          <p:cBhvr>
                                            <p:cTn id="31" dur="1" fill="hold">
                                              <p:stCondLst>
                                                <p:cond delay="0"/>
                                              </p:stCondLst>
                                            </p:cTn>
                                            <p:tgtEl>
                                              <p:spTgt spid="37"/>
                                            </p:tgtEl>
                                            <p:attrNameLst>
                                              <p:attrName>style.visibility</p:attrName>
                                            </p:attrNameLst>
                                          </p:cBhvr>
                                          <p:to>
                                            <p:strVal val="visible"/>
                                          </p:to>
                                        </p:set>
                                        <p:anim calcmode="lin" valueType="num">
                                          <p:cBhvr additive="base">
                                            <p:cTn id="32" dur="750"/>
                                            <p:tgtEl>
                                              <p:spTgt spid="37"/>
                                            </p:tgtEl>
                                            <p:attrNameLst>
                                              <p:attrName>ppt_x</p:attrName>
                                            </p:attrNameLst>
                                          </p:cBhvr>
                                          <p:tavLst>
                                            <p:tav tm="0">
                                              <p:val>
                                                <p:strVal val="#ppt_x+#ppt_w*1.125000"/>
                                              </p:val>
                                            </p:tav>
                                            <p:tav tm="100000">
                                              <p:val>
                                                <p:strVal val="#ppt_x"/>
                                              </p:val>
                                            </p:tav>
                                          </p:tavLst>
                                        </p:anim>
                                        <p:animEffect transition="in" filter="wipe(left)">
                                          <p:cBhvr>
                                            <p:cTn id="33" dur="750"/>
                                            <p:tgtEl>
                                              <p:spTgt spid="37"/>
                                            </p:tgtEl>
                                          </p:cBhvr>
                                        </p:animEffect>
                                      </p:childTnLst>
                                    </p:cTn>
                                  </p:par>
                                  <p:par>
                                    <p:cTn id="34" presetID="12" presetClass="entr" presetSubtype="8" fill="hold" nodeType="withEffect">
                                      <p:stCondLst>
                                        <p:cond delay="0"/>
                                      </p:stCondLst>
                                      <p:childTnLst>
                                        <p:set>
                                          <p:cBhvr>
                                            <p:cTn id="35" dur="1" fill="hold">
                                              <p:stCondLst>
                                                <p:cond delay="0"/>
                                              </p:stCondLst>
                                            </p:cTn>
                                            <p:tgtEl>
                                              <p:spTgt spid="43"/>
                                            </p:tgtEl>
                                            <p:attrNameLst>
                                              <p:attrName>style.visibility</p:attrName>
                                            </p:attrNameLst>
                                          </p:cBhvr>
                                          <p:to>
                                            <p:strVal val="visible"/>
                                          </p:to>
                                        </p:set>
                                        <p:anim calcmode="lin" valueType="num">
                                          <p:cBhvr additive="base">
                                            <p:cTn id="36" dur="750"/>
                                            <p:tgtEl>
                                              <p:spTgt spid="43"/>
                                            </p:tgtEl>
                                            <p:attrNameLst>
                                              <p:attrName>ppt_x</p:attrName>
                                            </p:attrNameLst>
                                          </p:cBhvr>
                                          <p:tavLst>
                                            <p:tav tm="0">
                                              <p:val>
                                                <p:strVal val="#ppt_x-#ppt_w*1.125000"/>
                                              </p:val>
                                            </p:tav>
                                            <p:tav tm="100000">
                                              <p:val>
                                                <p:strVal val="#ppt_x"/>
                                              </p:val>
                                            </p:tav>
                                          </p:tavLst>
                                        </p:anim>
                                        <p:animEffect transition="in" filter="wipe(right)">
                                          <p:cBhvr>
                                            <p:cTn id="37" dur="750"/>
                                            <p:tgtEl>
                                              <p:spTgt spid="43"/>
                                            </p:tgtEl>
                                          </p:cBhvr>
                                        </p:animEffect>
                                      </p:childTnLst>
                                    </p:cTn>
                                  </p:par>
                                </p:childTnLst>
                              </p:cTn>
                            </p:par>
                            <p:par>
                              <p:cTn id="38" fill="hold">
                                <p:stCondLst>
                                  <p:cond delay="2250"/>
                                </p:stCondLst>
                                <p:childTnLst>
                                  <p:par>
                                    <p:cTn id="39" presetID="14" presetClass="entr" presetSubtype="10" fill="hold" grpId="0" nodeType="afterEffect">
                                      <p:stCondLst>
                                        <p:cond delay="0"/>
                                      </p:stCondLst>
                                      <p:childTnLst>
                                        <p:set>
                                          <p:cBhvr>
                                            <p:cTn id="40" dur="1" fill="hold">
                                              <p:stCondLst>
                                                <p:cond delay="0"/>
                                              </p:stCondLst>
                                            </p:cTn>
                                            <p:tgtEl>
                                              <p:spTgt spid="36"/>
                                            </p:tgtEl>
                                            <p:attrNameLst>
                                              <p:attrName>style.visibility</p:attrName>
                                            </p:attrNameLst>
                                          </p:cBhvr>
                                          <p:to>
                                            <p:strVal val="visible"/>
                                          </p:to>
                                        </p:set>
                                        <p:animEffect transition="in" filter="randombar(horizontal)">
                                          <p:cBhvr>
                                            <p:cTn id="41" dur="500"/>
                                            <p:tgtEl>
                                              <p:spTgt spid="36"/>
                                            </p:tgtEl>
                                          </p:cBhvr>
                                        </p:animEffect>
                                      </p:childTnLst>
                                    </p:cTn>
                                  </p:par>
                                </p:childTnLst>
                              </p:cTn>
                            </p:par>
                            <p:par>
                              <p:cTn id="42" fill="hold">
                                <p:stCondLst>
                                  <p:cond delay="2750"/>
                                </p:stCondLst>
                                <p:childTnLst>
                                  <p:par>
                                    <p:cTn id="43" presetID="37" presetClass="entr" presetSubtype="0" fill="hold" grpId="0" nodeType="afterEffect">
                                      <p:stCondLst>
                                        <p:cond delay="0"/>
                                      </p:stCondLst>
                                      <p:childTnLst>
                                        <p:set>
                                          <p:cBhvr>
                                            <p:cTn id="44" dur="1" fill="hold">
                                              <p:stCondLst>
                                                <p:cond delay="0"/>
                                              </p:stCondLst>
                                            </p:cTn>
                                            <p:tgtEl>
                                              <p:spTgt spid="64"/>
                                            </p:tgtEl>
                                            <p:attrNameLst>
                                              <p:attrName>style.visibility</p:attrName>
                                            </p:attrNameLst>
                                          </p:cBhvr>
                                          <p:to>
                                            <p:strVal val="visible"/>
                                          </p:to>
                                        </p:set>
                                        <p:animEffect transition="in" filter="fade">
                                          <p:cBhvr>
                                            <p:cTn id="45" dur="500"/>
                                            <p:tgtEl>
                                              <p:spTgt spid="64"/>
                                            </p:tgtEl>
                                          </p:cBhvr>
                                        </p:animEffect>
                                        <p:anim calcmode="lin" valueType="num">
                                          <p:cBhvr>
                                            <p:cTn id="46" dur="500" fill="hold"/>
                                            <p:tgtEl>
                                              <p:spTgt spid="64"/>
                                            </p:tgtEl>
                                            <p:attrNameLst>
                                              <p:attrName>ppt_x</p:attrName>
                                            </p:attrNameLst>
                                          </p:cBhvr>
                                          <p:tavLst>
                                            <p:tav tm="0">
                                              <p:val>
                                                <p:strVal val="#ppt_x"/>
                                              </p:val>
                                            </p:tav>
                                            <p:tav tm="100000">
                                              <p:val>
                                                <p:strVal val="#ppt_x"/>
                                              </p:val>
                                            </p:tav>
                                          </p:tavLst>
                                        </p:anim>
                                        <p:anim calcmode="lin" valueType="num">
                                          <p:cBhvr>
                                            <p:cTn id="47" dur="450" decel="100000" fill="hold"/>
                                            <p:tgtEl>
                                              <p:spTgt spid="64"/>
                                            </p:tgtEl>
                                            <p:attrNameLst>
                                              <p:attrName>ppt_y</p:attrName>
                                            </p:attrNameLst>
                                          </p:cBhvr>
                                          <p:tavLst>
                                            <p:tav tm="0">
                                              <p:val>
                                                <p:strVal val="#ppt_y+1"/>
                                              </p:val>
                                            </p:tav>
                                            <p:tav tm="100000">
                                              <p:val>
                                                <p:strVal val="#ppt_y-.03"/>
                                              </p:val>
                                            </p:tav>
                                          </p:tavLst>
                                        </p:anim>
                                        <p:anim calcmode="lin" valueType="num">
                                          <p:cBhvr>
                                            <p:cTn id="48" dur="50" accel="100000" fill="hold">
                                              <p:stCondLst>
                                                <p:cond delay="450"/>
                                              </p:stCondLst>
                                            </p:cTn>
                                            <p:tgtEl>
                                              <p:spTgt spid="64"/>
                                            </p:tgtEl>
                                            <p:attrNameLst>
                                              <p:attrName>ppt_y</p:attrName>
                                            </p:attrNameLst>
                                          </p:cBhvr>
                                          <p:tavLst>
                                            <p:tav tm="0">
                                              <p:val>
                                                <p:strVal val="#ppt_y-.03"/>
                                              </p:val>
                                            </p:tav>
                                            <p:tav tm="100000">
                                              <p:val>
                                                <p:strVal val="#ppt_y"/>
                                              </p:val>
                                            </p:tav>
                                          </p:tavLst>
                                        </p:anim>
                                      </p:childTnLst>
                                    </p:cTn>
                                  </p:par>
                                  <p:par>
                                    <p:cTn id="49" presetID="37" presetClass="entr" presetSubtype="0" fill="hold" grpId="0" nodeType="withEffect">
                                      <p:stCondLst>
                                        <p:cond delay="250"/>
                                      </p:stCondLst>
                                      <p:childTnLst>
                                        <p:set>
                                          <p:cBhvr>
                                            <p:cTn id="50" dur="1" fill="hold">
                                              <p:stCondLst>
                                                <p:cond delay="0"/>
                                              </p:stCondLst>
                                            </p:cTn>
                                            <p:tgtEl>
                                              <p:spTgt spid="60"/>
                                            </p:tgtEl>
                                            <p:attrNameLst>
                                              <p:attrName>style.visibility</p:attrName>
                                            </p:attrNameLst>
                                          </p:cBhvr>
                                          <p:to>
                                            <p:strVal val="visible"/>
                                          </p:to>
                                        </p:set>
                                        <p:animEffect transition="in" filter="fade">
                                          <p:cBhvr>
                                            <p:cTn id="51" dur="500"/>
                                            <p:tgtEl>
                                              <p:spTgt spid="60"/>
                                            </p:tgtEl>
                                          </p:cBhvr>
                                        </p:animEffect>
                                        <p:anim calcmode="lin" valueType="num">
                                          <p:cBhvr>
                                            <p:cTn id="52" dur="500" fill="hold"/>
                                            <p:tgtEl>
                                              <p:spTgt spid="60"/>
                                            </p:tgtEl>
                                            <p:attrNameLst>
                                              <p:attrName>ppt_x</p:attrName>
                                            </p:attrNameLst>
                                          </p:cBhvr>
                                          <p:tavLst>
                                            <p:tav tm="0">
                                              <p:val>
                                                <p:strVal val="#ppt_x"/>
                                              </p:val>
                                            </p:tav>
                                            <p:tav tm="100000">
                                              <p:val>
                                                <p:strVal val="#ppt_x"/>
                                              </p:val>
                                            </p:tav>
                                          </p:tavLst>
                                        </p:anim>
                                        <p:anim calcmode="lin" valueType="num">
                                          <p:cBhvr>
                                            <p:cTn id="53" dur="450" decel="100000" fill="hold"/>
                                            <p:tgtEl>
                                              <p:spTgt spid="60"/>
                                            </p:tgtEl>
                                            <p:attrNameLst>
                                              <p:attrName>ppt_y</p:attrName>
                                            </p:attrNameLst>
                                          </p:cBhvr>
                                          <p:tavLst>
                                            <p:tav tm="0">
                                              <p:val>
                                                <p:strVal val="#ppt_y+1"/>
                                              </p:val>
                                            </p:tav>
                                            <p:tav tm="100000">
                                              <p:val>
                                                <p:strVal val="#ppt_y-.03"/>
                                              </p:val>
                                            </p:tav>
                                          </p:tavLst>
                                        </p:anim>
                                        <p:anim calcmode="lin" valueType="num">
                                          <p:cBhvr>
                                            <p:cTn id="54" dur="50" accel="100000" fill="hold">
                                              <p:stCondLst>
                                                <p:cond delay="450"/>
                                              </p:stCondLst>
                                            </p:cTn>
                                            <p:tgtEl>
                                              <p:spTgt spid="60"/>
                                            </p:tgtEl>
                                            <p:attrNameLst>
                                              <p:attrName>ppt_y</p:attrName>
                                            </p:attrNameLst>
                                          </p:cBhvr>
                                          <p:tavLst>
                                            <p:tav tm="0">
                                              <p:val>
                                                <p:strVal val="#ppt_y-.03"/>
                                              </p:val>
                                            </p:tav>
                                            <p:tav tm="100000">
                                              <p:val>
                                                <p:strVal val="#ppt_y"/>
                                              </p:val>
                                            </p:tav>
                                          </p:tavLst>
                                        </p:anim>
                                      </p:childTnLst>
                                    </p:cTn>
                                  </p:par>
                                  <p:par>
                                    <p:cTn id="55" presetID="37" presetClass="entr" presetSubtype="0" fill="hold" grpId="0" nodeType="withEffect">
                                      <p:stCondLst>
                                        <p:cond delay="500"/>
                                      </p:stCondLst>
                                      <p:childTnLst>
                                        <p:set>
                                          <p:cBhvr>
                                            <p:cTn id="56" dur="1" fill="hold">
                                              <p:stCondLst>
                                                <p:cond delay="0"/>
                                              </p:stCondLst>
                                            </p:cTn>
                                            <p:tgtEl>
                                              <p:spTgt spid="62"/>
                                            </p:tgtEl>
                                            <p:attrNameLst>
                                              <p:attrName>style.visibility</p:attrName>
                                            </p:attrNameLst>
                                          </p:cBhvr>
                                          <p:to>
                                            <p:strVal val="visible"/>
                                          </p:to>
                                        </p:set>
                                        <p:animEffect transition="in" filter="fade">
                                          <p:cBhvr>
                                            <p:cTn id="57" dur="500"/>
                                            <p:tgtEl>
                                              <p:spTgt spid="62"/>
                                            </p:tgtEl>
                                          </p:cBhvr>
                                        </p:animEffect>
                                        <p:anim calcmode="lin" valueType="num">
                                          <p:cBhvr>
                                            <p:cTn id="58" dur="500" fill="hold"/>
                                            <p:tgtEl>
                                              <p:spTgt spid="62"/>
                                            </p:tgtEl>
                                            <p:attrNameLst>
                                              <p:attrName>ppt_x</p:attrName>
                                            </p:attrNameLst>
                                          </p:cBhvr>
                                          <p:tavLst>
                                            <p:tav tm="0">
                                              <p:val>
                                                <p:strVal val="#ppt_x"/>
                                              </p:val>
                                            </p:tav>
                                            <p:tav tm="100000">
                                              <p:val>
                                                <p:strVal val="#ppt_x"/>
                                              </p:val>
                                            </p:tav>
                                          </p:tavLst>
                                        </p:anim>
                                        <p:anim calcmode="lin" valueType="num">
                                          <p:cBhvr>
                                            <p:cTn id="59" dur="450" decel="100000" fill="hold"/>
                                            <p:tgtEl>
                                              <p:spTgt spid="62"/>
                                            </p:tgtEl>
                                            <p:attrNameLst>
                                              <p:attrName>ppt_y</p:attrName>
                                            </p:attrNameLst>
                                          </p:cBhvr>
                                          <p:tavLst>
                                            <p:tav tm="0">
                                              <p:val>
                                                <p:strVal val="#ppt_y+1"/>
                                              </p:val>
                                            </p:tav>
                                            <p:tav tm="100000">
                                              <p:val>
                                                <p:strVal val="#ppt_y-.03"/>
                                              </p:val>
                                            </p:tav>
                                          </p:tavLst>
                                        </p:anim>
                                        <p:anim calcmode="lin" valueType="num">
                                          <p:cBhvr>
                                            <p:cTn id="60" dur="50" accel="100000" fill="hold">
                                              <p:stCondLst>
                                                <p:cond delay="450"/>
                                              </p:stCondLst>
                                            </p:cTn>
                                            <p:tgtEl>
                                              <p:spTgt spid="62"/>
                                            </p:tgtEl>
                                            <p:attrNameLst>
                                              <p:attrName>ppt_y</p:attrName>
                                            </p:attrNameLst>
                                          </p:cBhvr>
                                          <p:tavLst>
                                            <p:tav tm="0">
                                              <p:val>
                                                <p:strVal val="#ppt_y-.03"/>
                                              </p:val>
                                            </p:tav>
                                            <p:tav tm="100000">
                                              <p:val>
                                                <p:strVal val="#ppt_y"/>
                                              </p:val>
                                            </p:tav>
                                          </p:tavLst>
                                        </p:anim>
                                      </p:childTnLst>
                                    </p:cTn>
                                  </p:par>
                                  <p:par>
                                    <p:cTn id="61" presetID="37" presetClass="entr" presetSubtype="0" fill="hold" grpId="0" nodeType="withEffect">
                                      <p:stCondLst>
                                        <p:cond delay="750"/>
                                      </p:stCondLst>
                                      <p:childTnLst>
                                        <p:set>
                                          <p:cBhvr>
                                            <p:cTn id="62" dur="1" fill="hold">
                                              <p:stCondLst>
                                                <p:cond delay="0"/>
                                              </p:stCondLst>
                                            </p:cTn>
                                            <p:tgtEl>
                                              <p:spTgt spid="57"/>
                                            </p:tgtEl>
                                            <p:attrNameLst>
                                              <p:attrName>style.visibility</p:attrName>
                                            </p:attrNameLst>
                                          </p:cBhvr>
                                          <p:to>
                                            <p:strVal val="visible"/>
                                          </p:to>
                                        </p:set>
                                        <p:animEffect transition="in" filter="fade">
                                          <p:cBhvr>
                                            <p:cTn id="63" dur="500"/>
                                            <p:tgtEl>
                                              <p:spTgt spid="57"/>
                                            </p:tgtEl>
                                          </p:cBhvr>
                                        </p:animEffect>
                                        <p:anim calcmode="lin" valueType="num">
                                          <p:cBhvr>
                                            <p:cTn id="64" dur="500" fill="hold"/>
                                            <p:tgtEl>
                                              <p:spTgt spid="57"/>
                                            </p:tgtEl>
                                            <p:attrNameLst>
                                              <p:attrName>ppt_x</p:attrName>
                                            </p:attrNameLst>
                                          </p:cBhvr>
                                          <p:tavLst>
                                            <p:tav tm="0">
                                              <p:val>
                                                <p:strVal val="#ppt_x"/>
                                              </p:val>
                                            </p:tav>
                                            <p:tav tm="100000">
                                              <p:val>
                                                <p:strVal val="#ppt_x"/>
                                              </p:val>
                                            </p:tav>
                                          </p:tavLst>
                                        </p:anim>
                                        <p:anim calcmode="lin" valueType="num">
                                          <p:cBhvr>
                                            <p:cTn id="65" dur="450" decel="100000" fill="hold"/>
                                            <p:tgtEl>
                                              <p:spTgt spid="57"/>
                                            </p:tgtEl>
                                            <p:attrNameLst>
                                              <p:attrName>ppt_y</p:attrName>
                                            </p:attrNameLst>
                                          </p:cBhvr>
                                          <p:tavLst>
                                            <p:tav tm="0">
                                              <p:val>
                                                <p:strVal val="#ppt_y+1"/>
                                              </p:val>
                                            </p:tav>
                                            <p:tav tm="100000">
                                              <p:val>
                                                <p:strVal val="#ppt_y-.03"/>
                                              </p:val>
                                            </p:tav>
                                          </p:tavLst>
                                        </p:anim>
                                        <p:anim calcmode="lin" valueType="num">
                                          <p:cBhvr>
                                            <p:cTn id="66" dur="50" accel="100000" fill="hold">
                                              <p:stCondLst>
                                                <p:cond delay="450"/>
                                              </p:stCondLst>
                                            </p:cTn>
                                            <p:tgtEl>
                                              <p:spTgt spid="57"/>
                                            </p:tgtEl>
                                            <p:attrNameLst>
                                              <p:attrName>ppt_y</p:attrName>
                                            </p:attrNameLst>
                                          </p:cBhvr>
                                          <p:tavLst>
                                            <p:tav tm="0">
                                              <p:val>
                                                <p:strVal val="#ppt_y-.03"/>
                                              </p:val>
                                            </p:tav>
                                            <p:tav tm="100000">
                                              <p:val>
                                                <p:strVal val="#ppt_y"/>
                                              </p:val>
                                            </p:tav>
                                          </p:tavLst>
                                        </p:anim>
                                      </p:childTnLst>
                                    </p:cTn>
                                  </p:par>
                                  <p:par>
                                    <p:cTn id="67" presetID="37" presetClass="entr" presetSubtype="0" fill="hold" grpId="0" nodeType="withEffect">
                                      <p:stCondLst>
                                        <p:cond delay="1000"/>
                                      </p:stCondLst>
                                      <p:childTnLst>
                                        <p:set>
                                          <p:cBhvr>
                                            <p:cTn id="68" dur="1" fill="hold">
                                              <p:stCondLst>
                                                <p:cond delay="0"/>
                                              </p:stCondLst>
                                            </p:cTn>
                                            <p:tgtEl>
                                              <p:spTgt spid="58"/>
                                            </p:tgtEl>
                                            <p:attrNameLst>
                                              <p:attrName>style.visibility</p:attrName>
                                            </p:attrNameLst>
                                          </p:cBhvr>
                                          <p:to>
                                            <p:strVal val="visible"/>
                                          </p:to>
                                        </p:set>
                                        <p:animEffect transition="in" filter="fade">
                                          <p:cBhvr>
                                            <p:cTn id="69" dur="500"/>
                                            <p:tgtEl>
                                              <p:spTgt spid="58"/>
                                            </p:tgtEl>
                                          </p:cBhvr>
                                        </p:animEffect>
                                        <p:anim calcmode="lin" valueType="num">
                                          <p:cBhvr>
                                            <p:cTn id="70" dur="500" fill="hold"/>
                                            <p:tgtEl>
                                              <p:spTgt spid="58"/>
                                            </p:tgtEl>
                                            <p:attrNameLst>
                                              <p:attrName>ppt_x</p:attrName>
                                            </p:attrNameLst>
                                          </p:cBhvr>
                                          <p:tavLst>
                                            <p:tav tm="0">
                                              <p:val>
                                                <p:strVal val="#ppt_x"/>
                                              </p:val>
                                            </p:tav>
                                            <p:tav tm="100000">
                                              <p:val>
                                                <p:strVal val="#ppt_x"/>
                                              </p:val>
                                            </p:tav>
                                          </p:tavLst>
                                        </p:anim>
                                        <p:anim calcmode="lin" valueType="num">
                                          <p:cBhvr>
                                            <p:cTn id="71" dur="450" decel="100000" fill="hold"/>
                                            <p:tgtEl>
                                              <p:spTgt spid="58"/>
                                            </p:tgtEl>
                                            <p:attrNameLst>
                                              <p:attrName>ppt_y</p:attrName>
                                            </p:attrNameLst>
                                          </p:cBhvr>
                                          <p:tavLst>
                                            <p:tav tm="0">
                                              <p:val>
                                                <p:strVal val="#ppt_y+1"/>
                                              </p:val>
                                            </p:tav>
                                            <p:tav tm="100000">
                                              <p:val>
                                                <p:strVal val="#ppt_y-.03"/>
                                              </p:val>
                                            </p:tav>
                                          </p:tavLst>
                                        </p:anim>
                                        <p:anim calcmode="lin" valueType="num">
                                          <p:cBhvr>
                                            <p:cTn id="72" dur="50" accel="100000" fill="hold">
                                              <p:stCondLst>
                                                <p:cond delay="450"/>
                                              </p:stCondLst>
                                            </p:cTn>
                                            <p:tgtEl>
                                              <p:spTgt spid="58"/>
                                            </p:tgtEl>
                                            <p:attrNameLst>
                                              <p:attrName>ppt_y</p:attrName>
                                            </p:attrNameLst>
                                          </p:cBhvr>
                                          <p:tavLst>
                                            <p:tav tm="0">
                                              <p:val>
                                                <p:strVal val="#ppt_y-.03"/>
                                              </p:val>
                                            </p:tav>
                                            <p:tav tm="100000">
                                              <p:val>
                                                <p:strVal val="#ppt_y"/>
                                              </p:val>
                                            </p:tav>
                                          </p:tavLst>
                                        </p:anim>
                                      </p:childTnLst>
                                    </p:cTn>
                                  </p:par>
                                  <p:par>
                                    <p:cTn id="73" presetID="37" presetClass="entr" presetSubtype="0" fill="hold" grpId="0" nodeType="withEffect">
                                      <p:stCondLst>
                                        <p:cond delay="1250"/>
                                      </p:stCondLst>
                                      <p:childTnLst>
                                        <p:set>
                                          <p:cBhvr>
                                            <p:cTn id="74" dur="1" fill="hold">
                                              <p:stCondLst>
                                                <p:cond delay="0"/>
                                              </p:stCondLst>
                                            </p:cTn>
                                            <p:tgtEl>
                                              <p:spTgt spid="56"/>
                                            </p:tgtEl>
                                            <p:attrNameLst>
                                              <p:attrName>style.visibility</p:attrName>
                                            </p:attrNameLst>
                                          </p:cBhvr>
                                          <p:to>
                                            <p:strVal val="visible"/>
                                          </p:to>
                                        </p:set>
                                        <p:animEffect transition="in" filter="fade">
                                          <p:cBhvr>
                                            <p:cTn id="75" dur="500"/>
                                            <p:tgtEl>
                                              <p:spTgt spid="56"/>
                                            </p:tgtEl>
                                          </p:cBhvr>
                                        </p:animEffect>
                                        <p:anim calcmode="lin" valueType="num">
                                          <p:cBhvr>
                                            <p:cTn id="76" dur="500" fill="hold"/>
                                            <p:tgtEl>
                                              <p:spTgt spid="56"/>
                                            </p:tgtEl>
                                            <p:attrNameLst>
                                              <p:attrName>ppt_x</p:attrName>
                                            </p:attrNameLst>
                                          </p:cBhvr>
                                          <p:tavLst>
                                            <p:tav tm="0">
                                              <p:val>
                                                <p:strVal val="#ppt_x"/>
                                              </p:val>
                                            </p:tav>
                                            <p:tav tm="100000">
                                              <p:val>
                                                <p:strVal val="#ppt_x"/>
                                              </p:val>
                                            </p:tav>
                                          </p:tavLst>
                                        </p:anim>
                                        <p:anim calcmode="lin" valueType="num">
                                          <p:cBhvr>
                                            <p:cTn id="77" dur="450" decel="100000" fill="hold"/>
                                            <p:tgtEl>
                                              <p:spTgt spid="56"/>
                                            </p:tgtEl>
                                            <p:attrNameLst>
                                              <p:attrName>ppt_y</p:attrName>
                                            </p:attrNameLst>
                                          </p:cBhvr>
                                          <p:tavLst>
                                            <p:tav tm="0">
                                              <p:val>
                                                <p:strVal val="#ppt_y+1"/>
                                              </p:val>
                                            </p:tav>
                                            <p:tav tm="100000">
                                              <p:val>
                                                <p:strVal val="#ppt_y-.03"/>
                                              </p:val>
                                            </p:tav>
                                          </p:tavLst>
                                        </p:anim>
                                        <p:anim calcmode="lin" valueType="num">
                                          <p:cBhvr>
                                            <p:cTn id="78" dur="50" accel="100000" fill="hold">
                                              <p:stCondLst>
                                                <p:cond delay="450"/>
                                              </p:stCondLst>
                                            </p:cTn>
                                            <p:tgtEl>
                                              <p:spTgt spid="56"/>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6" grpId="0"/>
          <p:bldP spid="56" grpId="0"/>
          <p:bldP spid="57" grpId="0"/>
          <p:bldP spid="58" grpId="0"/>
          <p:bldP spid="59" grpId="0" animBg="1"/>
          <p:bldP spid="60" grpId="0"/>
          <p:bldP spid="61" grpId="0" animBg="1"/>
          <p:bldP spid="62" grpId="0"/>
          <p:bldP spid="63" grpId="0" animBg="1"/>
          <p:bldP spid="64" grpId="0"/>
        </p:bldLst>
      </p:timing>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44"/>
          <p:cNvSpPr>
            <a:spLocks noChangeArrowheads="1"/>
          </p:cNvSpPr>
          <p:nvPr/>
        </p:nvSpPr>
        <p:spPr bwMode="auto">
          <a:xfrm>
            <a:off x="1459607" y="500436"/>
            <a:ext cx="4253728" cy="541634"/>
          </a:xfrm>
          <a:prstGeom prst="rect">
            <a:avLst/>
          </a:prstGeom>
          <a:noFill/>
          <a:ln w="9525" algn="ctr">
            <a:noFill/>
            <a:miter lim="800000"/>
            <a:headEnd/>
            <a:tailEnd/>
          </a:ln>
        </p:spPr>
        <p:txBody>
          <a:bodyPr wrap="square" lIns="109678" tIns="54838" rIns="109678" bIns="54838">
            <a:spAutoFit/>
          </a:bodyPr>
          <a:lstStyle/>
          <a:p>
            <a:pPr eaLnBrk="0" hangingPunct="0"/>
            <a:r>
              <a:rPr lang="zh-CN" altLang="en-US" sz="2800" b="1" dirty="0" smtClean="0">
                <a:solidFill>
                  <a:srgbClr val="000000"/>
                </a:solidFill>
                <a:latin typeface="微软雅黑" pitchFamily="34" charset="-122"/>
                <a:ea typeface="微软雅黑" pitchFamily="34" charset="-122"/>
              </a:rPr>
              <a:t>点击这里输入您</a:t>
            </a:r>
            <a:r>
              <a:rPr lang="zh-CN" altLang="en-US" sz="2800" b="1" dirty="0">
                <a:solidFill>
                  <a:srgbClr val="000000"/>
                </a:solidFill>
                <a:latin typeface="微软雅黑" pitchFamily="34" charset="-122"/>
                <a:ea typeface="微软雅黑" pitchFamily="34" charset="-122"/>
              </a:rPr>
              <a:t>的</a:t>
            </a:r>
            <a:r>
              <a:rPr lang="zh-CN" altLang="en-US" sz="2800" b="1" dirty="0" smtClean="0">
                <a:solidFill>
                  <a:srgbClr val="000000"/>
                </a:solidFill>
                <a:latin typeface="微软雅黑" pitchFamily="34" charset="-122"/>
                <a:ea typeface="微软雅黑" pitchFamily="34" charset="-122"/>
              </a:rPr>
              <a:t>标题</a:t>
            </a:r>
            <a:endParaRPr lang="en-US" altLang="zh-CN" sz="2800" b="1" dirty="0">
              <a:solidFill>
                <a:srgbClr val="000000"/>
              </a:solidFill>
              <a:latin typeface="微软雅黑" pitchFamily="34" charset="-122"/>
              <a:ea typeface="微软雅黑" pitchFamily="34" charset="-122"/>
            </a:endParaRPr>
          </a:p>
        </p:txBody>
      </p:sp>
      <p:sp>
        <p:nvSpPr>
          <p:cNvPr id="5" name="Line 45"/>
          <p:cNvSpPr>
            <a:spLocks noChangeShapeType="1"/>
          </p:cNvSpPr>
          <p:nvPr/>
        </p:nvSpPr>
        <p:spPr bwMode="auto">
          <a:xfrm>
            <a:off x="1296541" y="994822"/>
            <a:ext cx="4500000" cy="0"/>
          </a:xfrm>
          <a:prstGeom prst="line">
            <a:avLst/>
          </a:prstGeom>
          <a:solidFill>
            <a:schemeClr val="accent1">
              <a:lumMod val="75000"/>
            </a:schemeClr>
          </a:solidFill>
          <a:ln w="9525">
            <a:solidFill>
              <a:srgbClr val="760000"/>
            </a:solidFill>
            <a:round/>
            <a:headEnd/>
            <a:tailEnd/>
          </a:ln>
        </p:spPr>
        <p:txBody>
          <a:bodyPr wrap="none" lIns="109678" tIns="54838" rIns="109678" bIns="54838" anchor="ctr"/>
          <a:lstStyle/>
          <a:p>
            <a:endParaRPr lang="zh-CN" altLang="en-US" dirty="0">
              <a:latin typeface="微软雅黑" pitchFamily="34" charset="-122"/>
              <a:ea typeface="微软雅黑" pitchFamily="34" charset="-122"/>
            </a:endParaRPr>
          </a:p>
        </p:txBody>
      </p:sp>
      <p:sp>
        <p:nvSpPr>
          <p:cNvPr id="92" name="矩形 91"/>
          <p:cNvSpPr/>
          <p:nvPr/>
        </p:nvSpPr>
        <p:spPr>
          <a:xfrm>
            <a:off x="3" y="4061503"/>
            <a:ext cx="11525575" cy="91559"/>
          </a:xfrm>
          <a:prstGeom prst="rect">
            <a:avLst/>
          </a:prstGeom>
          <a:solidFill>
            <a:sysClr val="window" lastClr="FFFFFF">
              <a:lumMod val="75000"/>
            </a:sysClr>
          </a:solidFill>
          <a:ln w="25400" cap="flat" cmpd="sng" algn="ctr">
            <a:noFill/>
            <a:prstDash val="solid"/>
          </a:ln>
          <a:effectLst/>
        </p:spPr>
        <p:txBody>
          <a:bodyPr lIns="116352" tIns="58177" rIns="116352" bIns="58177" rtlCol="0" anchor="ctr"/>
          <a:lstStyle/>
          <a:p>
            <a:pPr marL="0" marR="0" lvl="0" indent="0" algn="ctr"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cs typeface="+mn-cs"/>
            </a:endParaRPr>
          </a:p>
        </p:txBody>
      </p:sp>
      <p:grpSp>
        <p:nvGrpSpPr>
          <p:cNvPr id="93" name="组合 92"/>
          <p:cNvGrpSpPr/>
          <p:nvPr/>
        </p:nvGrpSpPr>
        <p:grpSpPr>
          <a:xfrm>
            <a:off x="1235597" y="3469079"/>
            <a:ext cx="1096354" cy="1217748"/>
            <a:chOff x="1466675" y="3784103"/>
            <a:chExt cx="1301392" cy="1301862"/>
          </a:xfrm>
        </p:grpSpPr>
        <p:grpSp>
          <p:nvGrpSpPr>
            <p:cNvPr id="94" name="组合 93"/>
            <p:cNvGrpSpPr/>
            <p:nvPr/>
          </p:nvGrpSpPr>
          <p:grpSpPr>
            <a:xfrm>
              <a:off x="1466675" y="3784103"/>
              <a:ext cx="1301392" cy="1301862"/>
              <a:chOff x="4345444" y="2542859"/>
              <a:chExt cx="1810550" cy="1811205"/>
            </a:xfrm>
          </p:grpSpPr>
          <p:grpSp>
            <p:nvGrpSpPr>
              <p:cNvPr id="96" name="组合 95"/>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98" name="同心圆 97"/>
                <p:cNvSpPr/>
                <p:nvPr/>
              </p:nvSpPr>
              <p:spPr>
                <a:xfrm>
                  <a:off x="1463339" y="1072758"/>
                  <a:ext cx="1546058" cy="1546058"/>
                </a:xfrm>
                <a:prstGeom prst="donut">
                  <a:avLst>
                    <a:gd name="adj" fmla="val 4879"/>
                  </a:avLst>
                </a:prstGeom>
                <a:gradFill>
                  <a:gsLst>
                    <a:gs pos="0">
                      <a:sysClr val="window" lastClr="FFFFFF">
                        <a:lumMod val="95000"/>
                      </a:sysClr>
                    </a:gs>
                    <a:gs pos="55000">
                      <a:sysClr val="window" lastClr="FFFFFF">
                        <a:lumMod val="95000"/>
                      </a:sysClr>
                    </a:gs>
                    <a:gs pos="100000">
                      <a:sysClr val="window" lastClr="FFFFFF">
                        <a:lumMod val="85000"/>
                      </a:sysClr>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0" cap="none" spc="0" normalizeH="0" baseline="0" noProof="0">
                    <a:ln>
                      <a:noFill/>
                    </a:ln>
                    <a:solidFill>
                      <a:prstClr val="black"/>
                    </a:solidFill>
                    <a:effectLst/>
                    <a:uLnTx/>
                    <a:uFillTx/>
                    <a:latin typeface="Arial"/>
                    <a:ea typeface="微软雅黑"/>
                    <a:cs typeface="+mn-cs"/>
                  </a:endParaRPr>
                </a:p>
              </p:txBody>
            </p:sp>
            <p:sp>
              <p:nvSpPr>
                <p:cNvPr id="99" name="椭圆 98"/>
                <p:cNvSpPr/>
                <p:nvPr/>
              </p:nvSpPr>
              <p:spPr>
                <a:xfrm>
                  <a:off x="1484232" y="1093651"/>
                  <a:ext cx="1504274" cy="1504273"/>
                </a:xfrm>
                <a:prstGeom prst="ellipse">
                  <a:avLst/>
                </a:prstGeom>
                <a:gradFill>
                  <a:gsLst>
                    <a:gs pos="0">
                      <a:sysClr val="window" lastClr="FFFFFF"/>
                    </a:gs>
                    <a:gs pos="51000">
                      <a:sysClr val="window" lastClr="FFFFFF">
                        <a:lumMod val="95000"/>
                      </a:sysClr>
                    </a:gs>
                    <a:gs pos="100000">
                      <a:sysClr val="window" lastClr="FFFFFF">
                        <a:lumMod val="85000"/>
                      </a:sysClr>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cs typeface="+mn-cs"/>
                  </a:endParaRPr>
                </a:p>
              </p:txBody>
            </p:sp>
          </p:grpSp>
          <p:sp>
            <p:nvSpPr>
              <p:cNvPr id="97" name="椭圆 96"/>
              <p:cNvSpPr/>
              <p:nvPr/>
            </p:nvSpPr>
            <p:spPr>
              <a:xfrm>
                <a:off x="4447523" y="2644973"/>
                <a:ext cx="1606393" cy="1606973"/>
              </a:xfrm>
              <a:prstGeom prst="ellipse">
                <a:avLst/>
              </a:prstGeom>
              <a:solidFill>
                <a:srgbClr val="C00000"/>
              </a:soli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cs typeface="+mn-cs"/>
                </a:endParaRPr>
              </a:p>
            </p:txBody>
          </p:sp>
        </p:grpSp>
        <p:sp>
          <p:nvSpPr>
            <p:cNvPr id="95" name="TextBox 97"/>
            <p:cNvSpPr txBox="1"/>
            <p:nvPr/>
          </p:nvSpPr>
          <p:spPr>
            <a:xfrm>
              <a:off x="1602998" y="4180598"/>
              <a:ext cx="1028745" cy="495039"/>
            </a:xfrm>
            <a:prstGeom prst="rect">
              <a:avLst/>
            </a:prstGeom>
            <a:noFill/>
          </p:spPr>
          <p:txBody>
            <a:bodyPr wrap="square" lIns="184256" tIns="92128" rIns="184256" bIns="92128" rtlCol="0">
              <a:spAutoFit/>
            </a:bodyP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r>
                <a:rPr kumimoji="0" lang="en-US" altLang="zh-CN" sz="1800" b="0" i="0" u="none" strike="noStrike" kern="0" cap="none" spc="0" normalizeH="0" baseline="0" noProof="0" dirty="0" smtClean="0">
                  <a:ln>
                    <a:noFill/>
                  </a:ln>
                  <a:solidFill>
                    <a:prstClr val="white"/>
                  </a:solidFill>
                  <a:effectLst/>
                  <a:uLnTx/>
                  <a:uFillTx/>
                  <a:latin typeface="微软雅黑" panose="020B0503020204020204" pitchFamily="34" charset="-122"/>
                </a:rPr>
                <a:t>6</a:t>
              </a:r>
              <a:r>
                <a:rPr kumimoji="0" lang="zh-CN" altLang="en-US" sz="1800" b="0" i="0" u="none" strike="noStrike" kern="0" cap="none" spc="0" normalizeH="0" baseline="0" noProof="0" dirty="0" smtClean="0">
                  <a:ln>
                    <a:noFill/>
                  </a:ln>
                  <a:solidFill>
                    <a:prstClr val="white"/>
                  </a:solidFill>
                  <a:effectLst/>
                  <a:uLnTx/>
                  <a:uFillTx/>
                  <a:latin typeface="微软雅黑" panose="020B0503020204020204" pitchFamily="34" charset="-122"/>
                </a:rPr>
                <a:t>月</a:t>
              </a:r>
              <a:endParaRPr kumimoji="0" lang="zh-CN" altLang="en-US" sz="1800" b="0" i="0" u="none" strike="noStrike" kern="0" cap="none" spc="0" normalizeH="0" baseline="0" noProof="0" dirty="0">
                <a:ln>
                  <a:noFill/>
                </a:ln>
                <a:solidFill>
                  <a:prstClr val="white"/>
                </a:solidFill>
                <a:effectLst/>
                <a:uLnTx/>
                <a:uFillTx/>
                <a:latin typeface="微软雅黑" panose="020B0503020204020204" pitchFamily="34" charset="-122"/>
              </a:endParaRPr>
            </a:p>
          </p:txBody>
        </p:sp>
      </p:grpSp>
      <p:grpSp>
        <p:nvGrpSpPr>
          <p:cNvPr id="100" name="组合 99"/>
          <p:cNvGrpSpPr/>
          <p:nvPr/>
        </p:nvGrpSpPr>
        <p:grpSpPr>
          <a:xfrm>
            <a:off x="2625933" y="3632863"/>
            <a:ext cx="892776" cy="921647"/>
            <a:chOff x="3117025" y="3959191"/>
            <a:chExt cx="1059738" cy="985306"/>
          </a:xfrm>
        </p:grpSpPr>
        <p:grpSp>
          <p:nvGrpSpPr>
            <p:cNvPr id="101" name="组合 100"/>
            <p:cNvGrpSpPr/>
            <p:nvPr/>
          </p:nvGrpSpPr>
          <p:grpSpPr>
            <a:xfrm>
              <a:off x="3117025" y="3959191"/>
              <a:ext cx="984950" cy="985306"/>
              <a:chOff x="4345444" y="2542859"/>
              <a:chExt cx="1810550" cy="1811205"/>
            </a:xfrm>
          </p:grpSpPr>
          <p:grpSp>
            <p:nvGrpSpPr>
              <p:cNvPr id="103" name="组合 102"/>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105" name="同心圆 104"/>
                <p:cNvSpPr/>
                <p:nvPr/>
              </p:nvSpPr>
              <p:spPr>
                <a:xfrm>
                  <a:off x="1463339" y="1072758"/>
                  <a:ext cx="1546058" cy="1546058"/>
                </a:xfrm>
                <a:prstGeom prst="donut">
                  <a:avLst>
                    <a:gd name="adj" fmla="val 4879"/>
                  </a:avLst>
                </a:prstGeom>
                <a:gradFill>
                  <a:gsLst>
                    <a:gs pos="0">
                      <a:sysClr val="window" lastClr="FFFFFF">
                        <a:lumMod val="95000"/>
                      </a:sysClr>
                    </a:gs>
                    <a:gs pos="55000">
                      <a:sysClr val="window" lastClr="FFFFFF">
                        <a:lumMod val="95000"/>
                      </a:sysClr>
                    </a:gs>
                    <a:gs pos="100000">
                      <a:sysClr val="window" lastClr="FFFFFF">
                        <a:lumMod val="85000"/>
                      </a:sysClr>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0" cap="none" spc="0" normalizeH="0" baseline="0" noProof="0">
                    <a:ln>
                      <a:noFill/>
                    </a:ln>
                    <a:solidFill>
                      <a:prstClr val="black"/>
                    </a:solidFill>
                    <a:effectLst/>
                    <a:uLnTx/>
                    <a:uFillTx/>
                    <a:latin typeface="Arial"/>
                    <a:ea typeface="微软雅黑"/>
                    <a:cs typeface="+mn-cs"/>
                  </a:endParaRPr>
                </a:p>
              </p:txBody>
            </p:sp>
            <p:sp>
              <p:nvSpPr>
                <p:cNvPr id="106" name="椭圆 105"/>
                <p:cNvSpPr/>
                <p:nvPr/>
              </p:nvSpPr>
              <p:spPr>
                <a:xfrm>
                  <a:off x="1484232" y="1093651"/>
                  <a:ext cx="1504274" cy="1504273"/>
                </a:xfrm>
                <a:prstGeom prst="ellipse">
                  <a:avLst/>
                </a:prstGeom>
                <a:gradFill>
                  <a:gsLst>
                    <a:gs pos="0">
                      <a:sysClr val="window" lastClr="FFFFFF"/>
                    </a:gs>
                    <a:gs pos="51000">
                      <a:sysClr val="window" lastClr="FFFFFF">
                        <a:lumMod val="95000"/>
                      </a:sysClr>
                    </a:gs>
                    <a:gs pos="100000">
                      <a:sysClr val="window" lastClr="FFFFFF">
                        <a:lumMod val="85000"/>
                      </a:sysClr>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cs typeface="+mn-cs"/>
                  </a:endParaRPr>
                </a:p>
              </p:txBody>
            </p:sp>
          </p:grpSp>
          <p:sp>
            <p:nvSpPr>
              <p:cNvPr id="104" name="椭圆 103"/>
              <p:cNvSpPr/>
              <p:nvPr/>
            </p:nvSpPr>
            <p:spPr>
              <a:xfrm>
                <a:off x="4483177" y="2680639"/>
                <a:ext cx="1535084" cy="1535638"/>
              </a:xfrm>
              <a:prstGeom prst="ellipse">
                <a:avLst/>
              </a:prstGeom>
              <a:solidFill>
                <a:srgbClr val="FFC000"/>
              </a:soli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cs typeface="+mn-cs"/>
                </a:endParaRPr>
              </a:p>
            </p:txBody>
          </p:sp>
        </p:grpSp>
        <p:sp>
          <p:nvSpPr>
            <p:cNvPr id="102" name="TextBox 104"/>
            <p:cNvSpPr txBox="1"/>
            <p:nvPr/>
          </p:nvSpPr>
          <p:spPr>
            <a:xfrm>
              <a:off x="3148018" y="4196692"/>
              <a:ext cx="1028745" cy="495038"/>
            </a:xfrm>
            <a:prstGeom prst="rect">
              <a:avLst/>
            </a:prstGeom>
            <a:noFill/>
          </p:spPr>
          <p:txBody>
            <a:bodyPr wrap="square" lIns="184256" tIns="92128" rIns="184256" bIns="92128" rtlCol="0">
              <a:spAutoFit/>
            </a:bodyP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r>
                <a:rPr kumimoji="0" lang="en-US" altLang="zh-CN" sz="1800" b="0" i="0" u="none" strike="noStrike" kern="0" cap="none" spc="0" normalizeH="0" baseline="0" noProof="0" dirty="0">
                  <a:ln>
                    <a:noFill/>
                  </a:ln>
                  <a:solidFill>
                    <a:prstClr val="white"/>
                  </a:solidFill>
                  <a:effectLst/>
                  <a:uLnTx/>
                  <a:uFillTx/>
                  <a:latin typeface="微软雅黑" panose="020B0503020204020204" pitchFamily="34" charset="-122"/>
                </a:rPr>
                <a:t>7</a:t>
              </a:r>
              <a:r>
                <a:rPr kumimoji="0" lang="zh-CN" altLang="en-US" sz="1800" b="0" i="0" u="none" strike="noStrike" kern="0" cap="none" spc="0" normalizeH="0" baseline="0" noProof="0" dirty="0">
                  <a:ln>
                    <a:noFill/>
                  </a:ln>
                  <a:solidFill>
                    <a:prstClr val="white"/>
                  </a:solidFill>
                  <a:effectLst/>
                  <a:uLnTx/>
                  <a:uFillTx/>
                  <a:latin typeface="微软雅黑" panose="020B0503020204020204" pitchFamily="34" charset="-122"/>
                </a:rPr>
                <a:t>月</a:t>
              </a:r>
            </a:p>
          </p:txBody>
        </p:sp>
      </p:grpSp>
      <p:grpSp>
        <p:nvGrpSpPr>
          <p:cNvPr id="107" name="组合 106"/>
          <p:cNvGrpSpPr/>
          <p:nvPr/>
        </p:nvGrpSpPr>
        <p:grpSpPr>
          <a:xfrm>
            <a:off x="3749680" y="3476421"/>
            <a:ext cx="1111446" cy="1234513"/>
            <a:chOff x="4450933" y="3791953"/>
            <a:chExt cx="1319306" cy="1319782"/>
          </a:xfrm>
        </p:grpSpPr>
        <p:grpSp>
          <p:nvGrpSpPr>
            <p:cNvPr id="108" name="组合 107"/>
            <p:cNvGrpSpPr/>
            <p:nvPr/>
          </p:nvGrpSpPr>
          <p:grpSpPr>
            <a:xfrm>
              <a:off x="4450933" y="3791953"/>
              <a:ext cx="1319306" cy="1319782"/>
              <a:chOff x="4345444" y="2542859"/>
              <a:chExt cx="1810550" cy="1811205"/>
            </a:xfrm>
          </p:grpSpPr>
          <p:grpSp>
            <p:nvGrpSpPr>
              <p:cNvPr id="110" name="组合 109"/>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112" name="同心圆 111"/>
                <p:cNvSpPr/>
                <p:nvPr/>
              </p:nvSpPr>
              <p:spPr>
                <a:xfrm>
                  <a:off x="1463339" y="1072758"/>
                  <a:ext cx="1546058" cy="1546058"/>
                </a:xfrm>
                <a:prstGeom prst="donut">
                  <a:avLst>
                    <a:gd name="adj" fmla="val 4879"/>
                  </a:avLst>
                </a:prstGeom>
                <a:gradFill>
                  <a:gsLst>
                    <a:gs pos="0">
                      <a:sysClr val="window" lastClr="FFFFFF">
                        <a:lumMod val="95000"/>
                      </a:sysClr>
                    </a:gs>
                    <a:gs pos="55000">
                      <a:sysClr val="window" lastClr="FFFFFF">
                        <a:lumMod val="95000"/>
                      </a:sysClr>
                    </a:gs>
                    <a:gs pos="100000">
                      <a:sysClr val="window" lastClr="FFFFFF">
                        <a:lumMod val="85000"/>
                      </a:sysClr>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0" cap="none" spc="0" normalizeH="0" baseline="0" noProof="0">
                    <a:ln>
                      <a:noFill/>
                    </a:ln>
                    <a:solidFill>
                      <a:prstClr val="black"/>
                    </a:solidFill>
                    <a:effectLst/>
                    <a:uLnTx/>
                    <a:uFillTx/>
                    <a:latin typeface="Arial"/>
                    <a:ea typeface="微软雅黑"/>
                    <a:cs typeface="+mn-cs"/>
                  </a:endParaRPr>
                </a:p>
              </p:txBody>
            </p:sp>
            <p:sp>
              <p:nvSpPr>
                <p:cNvPr id="113" name="椭圆 112"/>
                <p:cNvSpPr/>
                <p:nvPr/>
              </p:nvSpPr>
              <p:spPr>
                <a:xfrm>
                  <a:off x="1484232" y="1093650"/>
                  <a:ext cx="1504275" cy="1504273"/>
                </a:xfrm>
                <a:prstGeom prst="ellipse">
                  <a:avLst/>
                </a:prstGeom>
                <a:gradFill>
                  <a:gsLst>
                    <a:gs pos="0">
                      <a:sysClr val="window" lastClr="FFFFFF"/>
                    </a:gs>
                    <a:gs pos="51000">
                      <a:sysClr val="window" lastClr="FFFFFF">
                        <a:lumMod val="95000"/>
                      </a:sysClr>
                    </a:gs>
                    <a:gs pos="100000">
                      <a:sysClr val="window" lastClr="FFFFFF">
                        <a:lumMod val="85000"/>
                      </a:sysClr>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cs typeface="+mn-cs"/>
                  </a:endParaRPr>
                </a:p>
              </p:txBody>
            </p:sp>
          </p:grpSp>
          <p:sp>
            <p:nvSpPr>
              <p:cNvPr id="111" name="椭圆 110"/>
              <p:cNvSpPr/>
              <p:nvPr/>
            </p:nvSpPr>
            <p:spPr>
              <a:xfrm>
                <a:off x="4427702" y="2656211"/>
                <a:ext cx="1606932" cy="1607514"/>
              </a:xfrm>
              <a:prstGeom prst="ellipse">
                <a:avLst/>
              </a:prstGeom>
              <a:solidFill>
                <a:srgbClr val="C00000"/>
              </a:soli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cs typeface="+mn-cs"/>
                </a:endParaRPr>
              </a:p>
            </p:txBody>
          </p:sp>
        </p:grpSp>
        <p:sp>
          <p:nvSpPr>
            <p:cNvPr id="109" name="TextBox 111"/>
            <p:cNvSpPr txBox="1"/>
            <p:nvPr/>
          </p:nvSpPr>
          <p:spPr>
            <a:xfrm>
              <a:off x="4624965" y="4194851"/>
              <a:ext cx="1028745" cy="495038"/>
            </a:xfrm>
            <a:prstGeom prst="rect">
              <a:avLst/>
            </a:prstGeom>
            <a:noFill/>
          </p:spPr>
          <p:txBody>
            <a:bodyPr wrap="square" lIns="184256" tIns="92128" rIns="184256" bIns="92128" rtlCol="0">
              <a:spAutoFit/>
            </a:bodyP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r>
                <a:rPr kumimoji="0" lang="en-US" altLang="zh-CN" sz="1800" b="0" i="0" u="none" strike="noStrike" kern="0" cap="none" spc="0" normalizeH="0" baseline="0" noProof="0" dirty="0">
                  <a:ln>
                    <a:noFill/>
                  </a:ln>
                  <a:solidFill>
                    <a:prstClr val="white"/>
                  </a:solidFill>
                  <a:effectLst/>
                  <a:uLnTx/>
                  <a:uFillTx/>
                  <a:latin typeface="微软雅黑" panose="020B0503020204020204" pitchFamily="34" charset="-122"/>
                </a:rPr>
                <a:t>8</a:t>
              </a:r>
              <a:r>
                <a:rPr kumimoji="0" lang="zh-CN" altLang="en-US" sz="1800" b="0" i="0" u="none" strike="noStrike" kern="0" cap="none" spc="0" normalizeH="0" baseline="0" noProof="0" dirty="0">
                  <a:ln>
                    <a:noFill/>
                  </a:ln>
                  <a:solidFill>
                    <a:prstClr val="white"/>
                  </a:solidFill>
                  <a:effectLst/>
                  <a:uLnTx/>
                  <a:uFillTx/>
                  <a:latin typeface="微软雅黑" panose="020B0503020204020204" pitchFamily="34" charset="-122"/>
                </a:rPr>
                <a:t>月</a:t>
              </a:r>
            </a:p>
          </p:txBody>
        </p:sp>
      </p:grpSp>
      <p:grpSp>
        <p:nvGrpSpPr>
          <p:cNvPr id="114" name="组合 113"/>
          <p:cNvGrpSpPr/>
          <p:nvPr/>
        </p:nvGrpSpPr>
        <p:grpSpPr>
          <a:xfrm>
            <a:off x="5155106" y="3617135"/>
            <a:ext cx="908872" cy="953093"/>
            <a:chOff x="6119197" y="3942381"/>
            <a:chExt cx="1078849" cy="1018926"/>
          </a:xfrm>
        </p:grpSpPr>
        <p:grpSp>
          <p:nvGrpSpPr>
            <p:cNvPr id="115" name="组合 114"/>
            <p:cNvGrpSpPr/>
            <p:nvPr/>
          </p:nvGrpSpPr>
          <p:grpSpPr>
            <a:xfrm>
              <a:off x="6119197" y="3942381"/>
              <a:ext cx="1018558" cy="1018926"/>
              <a:chOff x="4345444" y="2542859"/>
              <a:chExt cx="1810550" cy="1811205"/>
            </a:xfrm>
          </p:grpSpPr>
          <p:grpSp>
            <p:nvGrpSpPr>
              <p:cNvPr id="117" name="组合 116"/>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119" name="同心圆 118"/>
                <p:cNvSpPr/>
                <p:nvPr/>
              </p:nvSpPr>
              <p:spPr>
                <a:xfrm>
                  <a:off x="1463339" y="1072758"/>
                  <a:ext cx="1546058" cy="1546058"/>
                </a:xfrm>
                <a:prstGeom prst="donut">
                  <a:avLst>
                    <a:gd name="adj" fmla="val 4879"/>
                  </a:avLst>
                </a:prstGeom>
                <a:gradFill>
                  <a:gsLst>
                    <a:gs pos="0">
                      <a:sysClr val="window" lastClr="FFFFFF">
                        <a:lumMod val="95000"/>
                      </a:sysClr>
                    </a:gs>
                    <a:gs pos="55000">
                      <a:sysClr val="window" lastClr="FFFFFF">
                        <a:lumMod val="95000"/>
                      </a:sysClr>
                    </a:gs>
                    <a:gs pos="100000">
                      <a:sysClr val="window" lastClr="FFFFFF">
                        <a:lumMod val="85000"/>
                      </a:sysClr>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0" cap="none" spc="0" normalizeH="0" baseline="0" noProof="0">
                    <a:ln>
                      <a:noFill/>
                    </a:ln>
                    <a:solidFill>
                      <a:prstClr val="black"/>
                    </a:solidFill>
                    <a:effectLst/>
                    <a:uLnTx/>
                    <a:uFillTx/>
                    <a:latin typeface="Arial"/>
                    <a:ea typeface="微软雅黑"/>
                    <a:cs typeface="+mn-cs"/>
                  </a:endParaRPr>
                </a:p>
              </p:txBody>
            </p:sp>
            <p:sp>
              <p:nvSpPr>
                <p:cNvPr id="120" name="椭圆 119"/>
                <p:cNvSpPr/>
                <p:nvPr/>
              </p:nvSpPr>
              <p:spPr>
                <a:xfrm>
                  <a:off x="1484232" y="1093651"/>
                  <a:ext cx="1504274" cy="1504273"/>
                </a:xfrm>
                <a:prstGeom prst="ellipse">
                  <a:avLst/>
                </a:prstGeom>
                <a:gradFill>
                  <a:gsLst>
                    <a:gs pos="0">
                      <a:sysClr val="window" lastClr="FFFFFF"/>
                    </a:gs>
                    <a:gs pos="51000">
                      <a:sysClr val="window" lastClr="FFFFFF">
                        <a:lumMod val="95000"/>
                      </a:sysClr>
                    </a:gs>
                    <a:gs pos="100000">
                      <a:sysClr val="window" lastClr="FFFFFF">
                        <a:lumMod val="85000"/>
                      </a:sysClr>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cs typeface="+mn-cs"/>
                  </a:endParaRPr>
                </a:p>
              </p:txBody>
            </p:sp>
          </p:grpSp>
          <p:sp>
            <p:nvSpPr>
              <p:cNvPr id="118" name="椭圆 117"/>
              <p:cNvSpPr/>
              <p:nvPr/>
            </p:nvSpPr>
            <p:spPr>
              <a:xfrm>
                <a:off x="4466846" y="2664303"/>
                <a:ext cx="1567743" cy="1568310"/>
              </a:xfrm>
              <a:prstGeom prst="ellipse">
                <a:avLst/>
              </a:prstGeom>
              <a:solidFill>
                <a:srgbClr val="FFC000"/>
              </a:soli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cs typeface="+mn-cs"/>
                </a:endParaRPr>
              </a:p>
            </p:txBody>
          </p:sp>
        </p:grpSp>
        <p:sp>
          <p:nvSpPr>
            <p:cNvPr id="116" name="TextBox 118"/>
            <p:cNvSpPr txBox="1"/>
            <p:nvPr/>
          </p:nvSpPr>
          <p:spPr>
            <a:xfrm>
              <a:off x="6169299" y="4182440"/>
              <a:ext cx="1028747" cy="495039"/>
            </a:xfrm>
            <a:prstGeom prst="rect">
              <a:avLst/>
            </a:prstGeom>
            <a:noFill/>
          </p:spPr>
          <p:txBody>
            <a:bodyPr wrap="square" lIns="184256" tIns="92128" rIns="184256" bIns="92128" rtlCol="0">
              <a:spAutoFit/>
            </a:bodyP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r>
                <a:rPr kumimoji="0" lang="en-US" altLang="zh-CN" sz="1800" b="0" i="0" u="none" strike="noStrike" kern="0" cap="none" spc="0" normalizeH="0" baseline="0" noProof="0" dirty="0">
                  <a:ln>
                    <a:noFill/>
                  </a:ln>
                  <a:solidFill>
                    <a:prstClr val="white"/>
                  </a:solidFill>
                  <a:effectLst/>
                  <a:uLnTx/>
                  <a:uFillTx/>
                  <a:latin typeface="微软雅黑" panose="020B0503020204020204" pitchFamily="34" charset="-122"/>
                </a:rPr>
                <a:t>9</a:t>
              </a:r>
              <a:r>
                <a:rPr kumimoji="0" lang="zh-CN" altLang="en-US" sz="1800" b="0" i="0" u="none" strike="noStrike" kern="0" cap="none" spc="0" normalizeH="0" baseline="0" noProof="0" dirty="0">
                  <a:ln>
                    <a:noFill/>
                  </a:ln>
                  <a:solidFill>
                    <a:prstClr val="white"/>
                  </a:solidFill>
                  <a:effectLst/>
                  <a:uLnTx/>
                  <a:uFillTx/>
                  <a:latin typeface="微软雅黑" panose="020B0503020204020204" pitchFamily="34" charset="-122"/>
                </a:rPr>
                <a:t>月</a:t>
              </a:r>
            </a:p>
          </p:txBody>
        </p:sp>
      </p:grpSp>
      <p:grpSp>
        <p:nvGrpSpPr>
          <p:cNvPr id="121" name="组合 120"/>
          <p:cNvGrpSpPr/>
          <p:nvPr/>
        </p:nvGrpSpPr>
        <p:grpSpPr>
          <a:xfrm>
            <a:off x="6277586" y="3617136"/>
            <a:ext cx="1010267" cy="953093"/>
            <a:chOff x="7451602" y="3942381"/>
            <a:chExt cx="1199205" cy="1018926"/>
          </a:xfrm>
        </p:grpSpPr>
        <p:grpSp>
          <p:nvGrpSpPr>
            <p:cNvPr id="122" name="组合 121"/>
            <p:cNvGrpSpPr/>
            <p:nvPr/>
          </p:nvGrpSpPr>
          <p:grpSpPr>
            <a:xfrm>
              <a:off x="7486713" y="3942381"/>
              <a:ext cx="1018558" cy="1018926"/>
              <a:chOff x="4345444" y="2542859"/>
              <a:chExt cx="1810550" cy="1811205"/>
            </a:xfrm>
          </p:grpSpPr>
          <p:grpSp>
            <p:nvGrpSpPr>
              <p:cNvPr id="124" name="组合 123"/>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126" name="同心圆 125"/>
                <p:cNvSpPr/>
                <p:nvPr/>
              </p:nvSpPr>
              <p:spPr>
                <a:xfrm>
                  <a:off x="1463339" y="1072758"/>
                  <a:ext cx="1546058" cy="1546058"/>
                </a:xfrm>
                <a:prstGeom prst="donut">
                  <a:avLst>
                    <a:gd name="adj" fmla="val 4879"/>
                  </a:avLst>
                </a:prstGeom>
                <a:gradFill>
                  <a:gsLst>
                    <a:gs pos="0">
                      <a:sysClr val="window" lastClr="FFFFFF">
                        <a:lumMod val="95000"/>
                      </a:sysClr>
                    </a:gs>
                    <a:gs pos="55000">
                      <a:sysClr val="window" lastClr="FFFFFF">
                        <a:lumMod val="95000"/>
                      </a:sysClr>
                    </a:gs>
                    <a:gs pos="100000">
                      <a:sysClr val="window" lastClr="FFFFFF">
                        <a:lumMod val="85000"/>
                      </a:sysClr>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0" cap="none" spc="0" normalizeH="0" baseline="0" noProof="0">
                    <a:ln>
                      <a:noFill/>
                    </a:ln>
                    <a:solidFill>
                      <a:prstClr val="black"/>
                    </a:solidFill>
                    <a:effectLst/>
                    <a:uLnTx/>
                    <a:uFillTx/>
                    <a:latin typeface="Arial"/>
                    <a:ea typeface="微软雅黑"/>
                    <a:cs typeface="+mn-cs"/>
                  </a:endParaRPr>
                </a:p>
              </p:txBody>
            </p:sp>
            <p:sp>
              <p:nvSpPr>
                <p:cNvPr id="127" name="椭圆 126"/>
                <p:cNvSpPr/>
                <p:nvPr/>
              </p:nvSpPr>
              <p:spPr>
                <a:xfrm>
                  <a:off x="1484232" y="1093651"/>
                  <a:ext cx="1504274" cy="1504273"/>
                </a:xfrm>
                <a:prstGeom prst="ellipse">
                  <a:avLst/>
                </a:prstGeom>
                <a:gradFill>
                  <a:gsLst>
                    <a:gs pos="0">
                      <a:sysClr val="window" lastClr="FFFFFF"/>
                    </a:gs>
                    <a:gs pos="51000">
                      <a:sysClr val="window" lastClr="FFFFFF">
                        <a:lumMod val="95000"/>
                      </a:sysClr>
                    </a:gs>
                    <a:gs pos="100000">
                      <a:sysClr val="window" lastClr="FFFFFF">
                        <a:lumMod val="85000"/>
                      </a:sysClr>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cs typeface="+mn-cs"/>
                  </a:endParaRPr>
                </a:p>
              </p:txBody>
            </p:sp>
          </p:grpSp>
          <p:sp>
            <p:nvSpPr>
              <p:cNvPr id="125" name="椭圆 124"/>
              <p:cNvSpPr/>
              <p:nvPr/>
            </p:nvSpPr>
            <p:spPr>
              <a:xfrm>
                <a:off x="4466990" y="2664444"/>
                <a:ext cx="1567461" cy="1568026"/>
              </a:xfrm>
              <a:prstGeom prst="ellipse">
                <a:avLst/>
              </a:prstGeom>
              <a:solidFill>
                <a:srgbClr val="C00000"/>
              </a:soli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cs typeface="+mn-cs"/>
                </a:endParaRPr>
              </a:p>
            </p:txBody>
          </p:sp>
        </p:grpSp>
        <p:sp>
          <p:nvSpPr>
            <p:cNvPr id="123" name="TextBox 125"/>
            <p:cNvSpPr txBox="1"/>
            <p:nvPr/>
          </p:nvSpPr>
          <p:spPr>
            <a:xfrm>
              <a:off x="7451602" y="4199437"/>
              <a:ext cx="1199205" cy="412780"/>
            </a:xfrm>
            <a:prstGeom prst="rect">
              <a:avLst/>
            </a:prstGeom>
            <a:noFill/>
          </p:spPr>
          <p:txBody>
            <a:bodyPr wrap="square" lIns="184256" tIns="92128" rIns="184256" bIns="92128" rtlCol="0">
              <a:spAutoFit/>
            </a:bodyP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r>
                <a:rPr kumimoji="0" lang="en-US" altLang="zh-CN" sz="1300" b="0" i="0" u="none" strike="noStrike" kern="0" cap="none" spc="0" normalizeH="0" baseline="0" noProof="0" dirty="0">
                  <a:ln>
                    <a:noFill/>
                  </a:ln>
                  <a:solidFill>
                    <a:prstClr val="white"/>
                  </a:solidFill>
                  <a:effectLst/>
                  <a:uLnTx/>
                  <a:uFillTx/>
                  <a:latin typeface="微软雅黑" panose="020B0503020204020204" pitchFamily="34" charset="-122"/>
                </a:rPr>
                <a:t>10</a:t>
              </a:r>
              <a:r>
                <a:rPr kumimoji="0" lang="zh-CN" altLang="en-US" sz="1300" b="0" i="0" u="none" strike="noStrike" kern="0" cap="none" spc="0" normalizeH="0" baseline="0" noProof="0" dirty="0">
                  <a:ln>
                    <a:noFill/>
                  </a:ln>
                  <a:solidFill>
                    <a:prstClr val="white"/>
                  </a:solidFill>
                  <a:effectLst/>
                  <a:uLnTx/>
                  <a:uFillTx/>
                  <a:latin typeface="微软雅黑" panose="020B0503020204020204" pitchFamily="34" charset="-122"/>
                </a:rPr>
                <a:t>月</a:t>
              </a:r>
            </a:p>
          </p:txBody>
        </p:sp>
      </p:grpSp>
      <p:grpSp>
        <p:nvGrpSpPr>
          <p:cNvPr id="128" name="组合 127"/>
          <p:cNvGrpSpPr/>
          <p:nvPr/>
        </p:nvGrpSpPr>
        <p:grpSpPr>
          <a:xfrm>
            <a:off x="7459222" y="3459055"/>
            <a:ext cx="1142723" cy="1269256"/>
            <a:chOff x="8854229" y="3773382"/>
            <a:chExt cx="1356434" cy="1356924"/>
          </a:xfrm>
        </p:grpSpPr>
        <p:grpSp>
          <p:nvGrpSpPr>
            <p:cNvPr id="129" name="组合 128"/>
            <p:cNvGrpSpPr/>
            <p:nvPr/>
          </p:nvGrpSpPr>
          <p:grpSpPr>
            <a:xfrm>
              <a:off x="8854229" y="3773382"/>
              <a:ext cx="1356434" cy="1356924"/>
              <a:chOff x="4345444" y="2542859"/>
              <a:chExt cx="1810550" cy="1811205"/>
            </a:xfrm>
          </p:grpSpPr>
          <p:grpSp>
            <p:nvGrpSpPr>
              <p:cNvPr id="131" name="组合 130"/>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133" name="同心圆 132"/>
                <p:cNvSpPr/>
                <p:nvPr/>
              </p:nvSpPr>
              <p:spPr>
                <a:xfrm>
                  <a:off x="1463339" y="1072758"/>
                  <a:ext cx="1546058" cy="1546058"/>
                </a:xfrm>
                <a:prstGeom prst="donut">
                  <a:avLst>
                    <a:gd name="adj" fmla="val 4879"/>
                  </a:avLst>
                </a:prstGeom>
                <a:gradFill>
                  <a:gsLst>
                    <a:gs pos="0">
                      <a:sysClr val="window" lastClr="FFFFFF">
                        <a:lumMod val="95000"/>
                      </a:sysClr>
                    </a:gs>
                    <a:gs pos="55000">
                      <a:sysClr val="window" lastClr="FFFFFF">
                        <a:lumMod val="95000"/>
                      </a:sysClr>
                    </a:gs>
                    <a:gs pos="100000">
                      <a:sysClr val="window" lastClr="FFFFFF">
                        <a:lumMod val="85000"/>
                      </a:sysClr>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0" cap="none" spc="0" normalizeH="0" baseline="0" noProof="0">
                    <a:ln>
                      <a:noFill/>
                    </a:ln>
                    <a:solidFill>
                      <a:prstClr val="black"/>
                    </a:solidFill>
                    <a:effectLst/>
                    <a:uLnTx/>
                    <a:uFillTx/>
                    <a:latin typeface="Arial"/>
                    <a:ea typeface="微软雅黑"/>
                    <a:cs typeface="+mn-cs"/>
                  </a:endParaRPr>
                </a:p>
              </p:txBody>
            </p:sp>
            <p:sp>
              <p:nvSpPr>
                <p:cNvPr id="134" name="椭圆 133"/>
                <p:cNvSpPr/>
                <p:nvPr/>
              </p:nvSpPr>
              <p:spPr>
                <a:xfrm>
                  <a:off x="1484232" y="1093651"/>
                  <a:ext cx="1504274" cy="1504273"/>
                </a:xfrm>
                <a:prstGeom prst="ellipse">
                  <a:avLst/>
                </a:prstGeom>
                <a:gradFill>
                  <a:gsLst>
                    <a:gs pos="0">
                      <a:sysClr val="window" lastClr="FFFFFF"/>
                    </a:gs>
                    <a:gs pos="51000">
                      <a:sysClr val="window" lastClr="FFFFFF">
                        <a:lumMod val="95000"/>
                      </a:sysClr>
                    </a:gs>
                    <a:gs pos="100000">
                      <a:sysClr val="window" lastClr="FFFFFF">
                        <a:lumMod val="85000"/>
                      </a:sysClr>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cs typeface="+mn-cs"/>
                  </a:endParaRPr>
                </a:p>
              </p:txBody>
            </p:sp>
          </p:grpSp>
          <p:sp>
            <p:nvSpPr>
              <p:cNvPr id="132" name="椭圆 131"/>
              <p:cNvSpPr/>
              <p:nvPr/>
            </p:nvSpPr>
            <p:spPr>
              <a:xfrm>
                <a:off x="4464837" y="2666232"/>
                <a:ext cx="1571762" cy="1572325"/>
              </a:xfrm>
              <a:prstGeom prst="ellipse">
                <a:avLst/>
              </a:prstGeom>
              <a:solidFill>
                <a:srgbClr val="FFC000"/>
              </a:soli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cs typeface="+mn-cs"/>
                </a:endParaRPr>
              </a:p>
            </p:txBody>
          </p:sp>
        </p:grpSp>
        <p:sp>
          <p:nvSpPr>
            <p:cNvPr id="130" name="TextBox 132"/>
            <p:cNvSpPr txBox="1"/>
            <p:nvPr/>
          </p:nvSpPr>
          <p:spPr>
            <a:xfrm>
              <a:off x="8964047" y="4180596"/>
              <a:ext cx="1228295" cy="495037"/>
            </a:xfrm>
            <a:prstGeom prst="rect">
              <a:avLst/>
            </a:prstGeom>
            <a:noFill/>
          </p:spPr>
          <p:txBody>
            <a:bodyPr wrap="square" lIns="184256" tIns="92128" rIns="184256" bIns="92128" rtlCol="0">
              <a:spAutoFit/>
            </a:bodyP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r>
                <a:rPr kumimoji="0" lang="en-US" altLang="zh-CN" sz="1800" b="0" i="0" u="none" strike="noStrike" kern="0" cap="none" spc="0" normalizeH="0" baseline="0" noProof="0" dirty="0">
                  <a:ln>
                    <a:noFill/>
                  </a:ln>
                  <a:solidFill>
                    <a:prstClr val="white"/>
                  </a:solidFill>
                  <a:effectLst/>
                  <a:uLnTx/>
                  <a:uFillTx/>
                  <a:latin typeface="微软雅黑" panose="020B0503020204020204" pitchFamily="34" charset="-122"/>
                </a:rPr>
                <a:t>11</a:t>
              </a:r>
              <a:r>
                <a:rPr kumimoji="0" lang="zh-CN" altLang="en-US" sz="1800" b="0" i="0" u="none" strike="noStrike" kern="0" cap="none" spc="0" normalizeH="0" baseline="0" noProof="0" dirty="0">
                  <a:ln>
                    <a:noFill/>
                  </a:ln>
                  <a:solidFill>
                    <a:prstClr val="white"/>
                  </a:solidFill>
                  <a:effectLst/>
                  <a:uLnTx/>
                  <a:uFillTx/>
                  <a:latin typeface="微软雅黑" panose="020B0503020204020204" pitchFamily="34" charset="-122"/>
                </a:rPr>
                <a:t>月</a:t>
              </a:r>
            </a:p>
          </p:txBody>
        </p:sp>
      </p:grpSp>
      <p:grpSp>
        <p:nvGrpSpPr>
          <p:cNvPr id="135" name="组合 134"/>
          <p:cNvGrpSpPr/>
          <p:nvPr/>
        </p:nvGrpSpPr>
        <p:grpSpPr>
          <a:xfrm>
            <a:off x="8895920" y="3230557"/>
            <a:ext cx="1554160" cy="1726249"/>
            <a:chOff x="10559621" y="3529102"/>
            <a:chExt cx="1844818" cy="1845484"/>
          </a:xfrm>
        </p:grpSpPr>
        <p:grpSp>
          <p:nvGrpSpPr>
            <p:cNvPr id="136" name="组合 135"/>
            <p:cNvGrpSpPr/>
            <p:nvPr/>
          </p:nvGrpSpPr>
          <p:grpSpPr>
            <a:xfrm>
              <a:off x="10559621" y="3529102"/>
              <a:ext cx="1844818" cy="1845484"/>
              <a:chOff x="4345444" y="2542859"/>
              <a:chExt cx="1810550" cy="1811205"/>
            </a:xfrm>
          </p:grpSpPr>
          <p:grpSp>
            <p:nvGrpSpPr>
              <p:cNvPr id="138" name="组合 137"/>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140" name="同心圆 139"/>
                <p:cNvSpPr/>
                <p:nvPr/>
              </p:nvSpPr>
              <p:spPr>
                <a:xfrm>
                  <a:off x="1463339" y="1072758"/>
                  <a:ext cx="1546058" cy="1546058"/>
                </a:xfrm>
                <a:prstGeom prst="donut">
                  <a:avLst>
                    <a:gd name="adj" fmla="val 4879"/>
                  </a:avLst>
                </a:prstGeom>
                <a:gradFill>
                  <a:gsLst>
                    <a:gs pos="0">
                      <a:sysClr val="window" lastClr="FFFFFF">
                        <a:lumMod val="95000"/>
                      </a:sysClr>
                    </a:gs>
                    <a:gs pos="55000">
                      <a:sysClr val="window" lastClr="FFFFFF">
                        <a:lumMod val="95000"/>
                      </a:sysClr>
                    </a:gs>
                    <a:gs pos="100000">
                      <a:sysClr val="window" lastClr="FFFFFF">
                        <a:lumMod val="85000"/>
                      </a:sysClr>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0" cap="none" spc="0" normalizeH="0" baseline="0" noProof="0">
                    <a:ln>
                      <a:noFill/>
                    </a:ln>
                    <a:solidFill>
                      <a:prstClr val="black"/>
                    </a:solidFill>
                    <a:effectLst/>
                    <a:uLnTx/>
                    <a:uFillTx/>
                    <a:latin typeface="Arial"/>
                    <a:ea typeface="微软雅黑"/>
                    <a:cs typeface="+mn-cs"/>
                  </a:endParaRPr>
                </a:p>
              </p:txBody>
            </p:sp>
            <p:sp>
              <p:nvSpPr>
                <p:cNvPr id="141" name="椭圆 140"/>
                <p:cNvSpPr/>
                <p:nvPr/>
              </p:nvSpPr>
              <p:spPr>
                <a:xfrm>
                  <a:off x="1484232" y="1093651"/>
                  <a:ext cx="1504274" cy="1504273"/>
                </a:xfrm>
                <a:prstGeom prst="ellipse">
                  <a:avLst/>
                </a:prstGeom>
                <a:gradFill>
                  <a:gsLst>
                    <a:gs pos="0">
                      <a:sysClr val="window" lastClr="FFFFFF"/>
                    </a:gs>
                    <a:gs pos="51000">
                      <a:sysClr val="window" lastClr="FFFFFF">
                        <a:lumMod val="95000"/>
                      </a:sysClr>
                    </a:gs>
                    <a:gs pos="100000">
                      <a:sysClr val="window" lastClr="FFFFFF">
                        <a:lumMod val="85000"/>
                      </a:sysClr>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cs typeface="+mn-cs"/>
                  </a:endParaRPr>
                </a:p>
              </p:txBody>
            </p:sp>
          </p:grpSp>
          <p:sp>
            <p:nvSpPr>
              <p:cNvPr id="139" name="椭圆 138"/>
              <p:cNvSpPr/>
              <p:nvPr/>
            </p:nvSpPr>
            <p:spPr>
              <a:xfrm>
                <a:off x="4422287" y="2619728"/>
                <a:ext cx="1656864" cy="1657461"/>
              </a:xfrm>
              <a:prstGeom prst="ellipse">
                <a:avLst/>
              </a:prstGeom>
              <a:solidFill>
                <a:srgbClr val="C00000"/>
              </a:soli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cs typeface="+mn-cs"/>
                </a:endParaRPr>
              </a:p>
            </p:txBody>
          </p:sp>
        </p:grpSp>
        <p:sp>
          <p:nvSpPr>
            <p:cNvPr id="137" name="TextBox 139"/>
            <p:cNvSpPr txBox="1"/>
            <p:nvPr/>
          </p:nvSpPr>
          <p:spPr>
            <a:xfrm>
              <a:off x="10931217" y="4180595"/>
              <a:ext cx="1206866" cy="495038"/>
            </a:xfrm>
            <a:prstGeom prst="rect">
              <a:avLst/>
            </a:prstGeom>
            <a:noFill/>
          </p:spPr>
          <p:txBody>
            <a:bodyPr wrap="square" lIns="184256" tIns="92128" rIns="184256" bIns="92128" rtlCol="0">
              <a:spAutoFit/>
            </a:bodyP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r>
                <a:rPr kumimoji="0" lang="en-US" altLang="zh-CN" sz="1800" b="0" i="0" u="none" strike="noStrike" kern="0" cap="none" spc="0" normalizeH="0" baseline="0" noProof="0" dirty="0">
                  <a:ln>
                    <a:noFill/>
                  </a:ln>
                  <a:solidFill>
                    <a:prstClr val="white"/>
                  </a:solidFill>
                  <a:effectLst/>
                  <a:uLnTx/>
                  <a:uFillTx/>
                  <a:latin typeface="微软雅黑" panose="020B0503020204020204" pitchFamily="34" charset="-122"/>
                </a:rPr>
                <a:t>12</a:t>
              </a:r>
              <a:r>
                <a:rPr kumimoji="0" lang="zh-CN" altLang="en-US" sz="1800" b="0" i="0" u="none" strike="noStrike" kern="0" cap="none" spc="0" normalizeH="0" baseline="0" noProof="0" dirty="0">
                  <a:ln>
                    <a:noFill/>
                  </a:ln>
                  <a:solidFill>
                    <a:prstClr val="white"/>
                  </a:solidFill>
                  <a:effectLst/>
                  <a:uLnTx/>
                  <a:uFillTx/>
                  <a:latin typeface="微软雅黑" panose="020B0503020204020204" pitchFamily="34" charset="-122"/>
                </a:rPr>
                <a:t>月</a:t>
              </a:r>
            </a:p>
          </p:txBody>
        </p:sp>
      </p:grpSp>
      <p:grpSp>
        <p:nvGrpSpPr>
          <p:cNvPr id="142" name="组合 141"/>
          <p:cNvGrpSpPr/>
          <p:nvPr/>
        </p:nvGrpSpPr>
        <p:grpSpPr>
          <a:xfrm>
            <a:off x="656150" y="1841358"/>
            <a:ext cx="2446867" cy="1555876"/>
            <a:chOff x="689131" y="1318791"/>
            <a:chExt cx="1631535" cy="1055019"/>
          </a:xfrm>
        </p:grpSpPr>
        <p:sp>
          <p:nvSpPr>
            <p:cNvPr id="143" name="TextBox 145"/>
            <p:cNvSpPr txBox="1"/>
            <p:nvPr/>
          </p:nvSpPr>
          <p:spPr>
            <a:xfrm>
              <a:off x="724689" y="1667530"/>
              <a:ext cx="1516141" cy="481207"/>
            </a:xfrm>
            <a:prstGeom prst="rect">
              <a:avLst/>
            </a:prstGeom>
            <a:noFill/>
          </p:spPr>
          <p:txBody>
            <a:bodyPr wrap="square" lIns="121908" tIns="60953" rIns="121908" bIns="60953" rtlCol="0">
              <a:spAutoFit/>
            </a:bodyPr>
            <a:lstStyle/>
            <a:p>
              <a:pPr marL="0" marR="0" lvl="0" indent="0" algn="ctr" defTabSz="914400" eaLnBrk="1" fontAlgn="base" latinLnBrk="0" hangingPunct="1">
                <a:lnSpc>
                  <a:spcPct val="130000"/>
                </a:lnSpc>
                <a:spcBef>
                  <a:spcPct val="0"/>
                </a:spcBef>
                <a:spcAft>
                  <a:spcPct val="0"/>
                </a:spcAft>
                <a:buClrTx/>
                <a:buSzTx/>
                <a:buFont typeface="Arial" pitchFamily="34" charset="0"/>
                <a:buNone/>
                <a:tabLst/>
                <a:defRPr/>
              </a:pPr>
              <a:r>
                <a:rPr kumimoji="0" lang="zh-CN" altLang="en-US" sz="1400" b="0" i="0" u="none" strike="noStrike" kern="0" cap="none" spc="0" normalizeH="0" baseline="0" noProof="0" dirty="0">
                  <a:ln>
                    <a:noFill/>
                  </a:ln>
                  <a:solidFill>
                    <a:prstClr val="black">
                      <a:lumMod val="75000"/>
                      <a:lumOff val="25000"/>
                    </a:prstClr>
                  </a:solidFill>
                  <a:effectLst/>
                  <a:uLnTx/>
                  <a:uFillTx/>
                  <a:latin typeface="微软雅黑" pitchFamily="34" charset="-122"/>
                </a:rPr>
                <a:t>您的内容打在这里，或者通过您的内容打在这里</a:t>
              </a:r>
            </a:p>
          </p:txBody>
        </p:sp>
        <p:grpSp>
          <p:nvGrpSpPr>
            <p:cNvPr id="144" name="组合 143"/>
            <p:cNvGrpSpPr/>
            <p:nvPr/>
          </p:nvGrpSpPr>
          <p:grpSpPr>
            <a:xfrm>
              <a:off x="689131" y="1318791"/>
              <a:ext cx="1631535" cy="1055019"/>
              <a:chOff x="689131" y="1318791"/>
              <a:chExt cx="1631535" cy="1055019"/>
            </a:xfrm>
          </p:grpSpPr>
          <p:cxnSp>
            <p:nvCxnSpPr>
              <p:cNvPr id="145" name="直接连接符 144"/>
              <p:cNvCxnSpPr/>
              <p:nvPr/>
            </p:nvCxnSpPr>
            <p:spPr>
              <a:xfrm flipV="1">
                <a:off x="1449591" y="2157786"/>
                <a:ext cx="0" cy="216024"/>
              </a:xfrm>
              <a:prstGeom prst="line">
                <a:avLst/>
              </a:prstGeom>
              <a:noFill/>
              <a:ln w="9525" cap="flat" cmpd="sng" algn="ctr">
                <a:solidFill>
                  <a:sysClr val="windowText" lastClr="000000">
                    <a:lumMod val="50000"/>
                    <a:lumOff val="50000"/>
                  </a:sysClr>
                </a:solidFill>
                <a:prstDash val="solid"/>
                <a:headEnd type="oval" w="sm" len="sm"/>
              </a:ln>
              <a:effectLst/>
            </p:spPr>
          </p:cxnSp>
          <p:sp>
            <p:nvSpPr>
              <p:cNvPr id="146" name="TextBox 148"/>
              <p:cNvSpPr txBox="1"/>
              <p:nvPr/>
            </p:nvSpPr>
            <p:spPr>
              <a:xfrm>
                <a:off x="689131" y="1318791"/>
                <a:ext cx="1631535" cy="315553"/>
              </a:xfrm>
              <a:prstGeom prst="rect">
                <a:avLst/>
              </a:prstGeom>
              <a:noFill/>
            </p:spPr>
            <p:txBody>
              <a:bodyPr wrap="square" lIns="121908" tIns="0" rIns="121908" bIns="0" rtlCol="0" anchor="t">
                <a:spAutoFit/>
              </a:bodyPr>
              <a:lstStyle/>
              <a:p>
                <a:pPr marL="0" marR="0" lvl="0" indent="0" algn="ctr" defTabSz="914400" eaLnBrk="1" fontAlgn="base" latinLnBrk="0" hangingPunct="1">
                  <a:lnSpc>
                    <a:spcPct val="150000"/>
                  </a:lnSpc>
                  <a:spcBef>
                    <a:spcPct val="0"/>
                  </a:spcBef>
                  <a:spcAft>
                    <a:spcPct val="0"/>
                  </a:spcAft>
                  <a:buClrTx/>
                  <a:buSzTx/>
                  <a:buFont typeface="Arial" pitchFamily="34" charset="0"/>
                  <a:buNone/>
                  <a:tabLst/>
                  <a:defRPr/>
                </a:pPr>
                <a:r>
                  <a:rPr kumimoji="0" lang="zh-CN" altLang="en-US" sz="2000" b="0" i="0" u="none" strike="noStrike" kern="0" cap="none" spc="0" normalizeH="0" baseline="0" noProof="0" dirty="0">
                    <a:ln>
                      <a:noFill/>
                    </a:ln>
                    <a:solidFill>
                      <a:prstClr val="black">
                        <a:lumMod val="75000"/>
                        <a:lumOff val="25000"/>
                      </a:prstClr>
                    </a:solidFill>
                    <a:effectLst/>
                    <a:uLnTx/>
                    <a:uFillTx/>
                    <a:latin typeface="微软雅黑" pitchFamily="34" charset="-122"/>
                    <a:cs typeface="华文黑体" pitchFamily="2" charset="-122"/>
                  </a:rPr>
                  <a:t>添加标题</a:t>
                </a:r>
              </a:p>
            </p:txBody>
          </p:sp>
        </p:grpSp>
      </p:grpSp>
      <p:grpSp>
        <p:nvGrpSpPr>
          <p:cNvPr id="147" name="组合 146"/>
          <p:cNvGrpSpPr/>
          <p:nvPr/>
        </p:nvGrpSpPr>
        <p:grpSpPr>
          <a:xfrm>
            <a:off x="3044873" y="1838660"/>
            <a:ext cx="2337279" cy="1561892"/>
            <a:chOff x="770508" y="1462813"/>
            <a:chExt cx="1372987" cy="941123"/>
          </a:xfrm>
        </p:grpSpPr>
        <p:sp>
          <p:nvSpPr>
            <p:cNvPr id="148" name="TextBox 150"/>
            <p:cNvSpPr txBox="1"/>
            <p:nvPr/>
          </p:nvSpPr>
          <p:spPr>
            <a:xfrm>
              <a:off x="770508" y="1767302"/>
              <a:ext cx="1372987" cy="427604"/>
            </a:xfrm>
            <a:prstGeom prst="rect">
              <a:avLst/>
            </a:prstGeom>
            <a:noFill/>
          </p:spPr>
          <p:txBody>
            <a:bodyPr wrap="square" lIns="121908" tIns="60953" rIns="121908" bIns="60953" rtlCol="0">
              <a:spAutoFit/>
            </a:bodyPr>
            <a:lstStyle/>
            <a:p>
              <a:pPr marL="0" marR="0" lvl="0" indent="0" algn="ctr" defTabSz="914400" eaLnBrk="1" fontAlgn="base" latinLnBrk="0" hangingPunct="1">
                <a:lnSpc>
                  <a:spcPct val="130000"/>
                </a:lnSpc>
                <a:spcBef>
                  <a:spcPct val="0"/>
                </a:spcBef>
                <a:spcAft>
                  <a:spcPct val="0"/>
                </a:spcAft>
                <a:buClrTx/>
                <a:buSzTx/>
                <a:buFont typeface="Arial" pitchFamily="34" charset="0"/>
                <a:buNone/>
                <a:tabLst/>
                <a:defRPr/>
              </a:pPr>
              <a:r>
                <a:rPr kumimoji="0" lang="zh-CN" altLang="en-US" sz="1400" b="0" i="0" u="none" strike="noStrike" kern="0" cap="none" spc="0" normalizeH="0" baseline="0" noProof="0" dirty="0">
                  <a:ln>
                    <a:noFill/>
                  </a:ln>
                  <a:solidFill>
                    <a:prstClr val="black">
                      <a:lumMod val="75000"/>
                      <a:lumOff val="25000"/>
                    </a:prstClr>
                  </a:solidFill>
                  <a:effectLst/>
                  <a:uLnTx/>
                  <a:uFillTx/>
                  <a:latin typeface="微软雅黑" pitchFamily="34" charset="-122"/>
                </a:rPr>
                <a:t>您的内容打在这里，或者通过您的内容打在这里</a:t>
              </a:r>
            </a:p>
          </p:txBody>
        </p:sp>
        <p:grpSp>
          <p:nvGrpSpPr>
            <p:cNvPr id="149" name="组合 148"/>
            <p:cNvGrpSpPr/>
            <p:nvPr/>
          </p:nvGrpSpPr>
          <p:grpSpPr>
            <a:xfrm>
              <a:off x="947384" y="1462813"/>
              <a:ext cx="1008112" cy="941123"/>
              <a:chOff x="947384" y="1462813"/>
              <a:chExt cx="1008112" cy="941123"/>
            </a:xfrm>
          </p:grpSpPr>
          <p:cxnSp>
            <p:nvCxnSpPr>
              <p:cNvPr id="150" name="直接连接符 149"/>
              <p:cNvCxnSpPr/>
              <p:nvPr/>
            </p:nvCxnSpPr>
            <p:spPr>
              <a:xfrm flipV="1">
                <a:off x="1474550" y="2187912"/>
                <a:ext cx="0" cy="216024"/>
              </a:xfrm>
              <a:prstGeom prst="line">
                <a:avLst/>
              </a:prstGeom>
              <a:noFill/>
              <a:ln w="9525" cap="flat" cmpd="sng" algn="ctr">
                <a:solidFill>
                  <a:sysClr val="windowText" lastClr="000000">
                    <a:lumMod val="50000"/>
                    <a:lumOff val="50000"/>
                  </a:sysClr>
                </a:solidFill>
                <a:prstDash val="solid"/>
                <a:headEnd type="oval" w="sm" len="sm"/>
              </a:ln>
              <a:effectLst/>
            </p:spPr>
          </p:cxnSp>
          <p:sp>
            <p:nvSpPr>
              <p:cNvPr id="151" name="TextBox 153"/>
              <p:cNvSpPr txBox="1"/>
              <p:nvPr/>
            </p:nvSpPr>
            <p:spPr>
              <a:xfrm>
                <a:off x="947384" y="1462813"/>
                <a:ext cx="1008112" cy="280403"/>
              </a:xfrm>
              <a:prstGeom prst="rect">
                <a:avLst/>
              </a:prstGeom>
              <a:noFill/>
            </p:spPr>
            <p:txBody>
              <a:bodyPr wrap="square" lIns="121908" tIns="0" rIns="121908" bIns="0" rtlCol="0" anchor="t">
                <a:spAutoFit/>
              </a:bodyPr>
              <a:lstStyle/>
              <a:p>
                <a:pPr marL="0" marR="0" lvl="0" indent="0" algn="ctr" defTabSz="914400" eaLnBrk="1" fontAlgn="base" latinLnBrk="0" hangingPunct="1">
                  <a:lnSpc>
                    <a:spcPct val="150000"/>
                  </a:lnSpc>
                  <a:spcBef>
                    <a:spcPct val="0"/>
                  </a:spcBef>
                  <a:spcAft>
                    <a:spcPct val="0"/>
                  </a:spcAft>
                  <a:buClrTx/>
                  <a:buSzTx/>
                  <a:buFont typeface="Arial" pitchFamily="34" charset="0"/>
                  <a:buNone/>
                  <a:tabLst/>
                  <a:defRPr/>
                </a:pPr>
                <a:r>
                  <a:rPr kumimoji="0" lang="zh-CN" altLang="en-US" sz="2000" b="0" i="0" u="none" strike="noStrike" kern="0" cap="none" spc="0" normalizeH="0" baseline="0" noProof="0" dirty="0">
                    <a:ln>
                      <a:noFill/>
                    </a:ln>
                    <a:solidFill>
                      <a:prstClr val="black">
                        <a:lumMod val="75000"/>
                        <a:lumOff val="25000"/>
                      </a:prstClr>
                    </a:solidFill>
                    <a:effectLst/>
                    <a:uLnTx/>
                    <a:uFillTx/>
                    <a:latin typeface="微软雅黑" pitchFamily="34" charset="-122"/>
                    <a:cs typeface="华文黑体" pitchFamily="2" charset="-122"/>
                  </a:rPr>
                  <a:t>添加标题</a:t>
                </a:r>
              </a:p>
            </p:txBody>
          </p:sp>
        </p:grpSp>
      </p:grpSp>
      <p:grpSp>
        <p:nvGrpSpPr>
          <p:cNvPr id="152" name="组合 151"/>
          <p:cNvGrpSpPr/>
          <p:nvPr/>
        </p:nvGrpSpPr>
        <p:grpSpPr>
          <a:xfrm>
            <a:off x="5493767" y="1841359"/>
            <a:ext cx="2420467" cy="1564941"/>
            <a:chOff x="773829" y="1541325"/>
            <a:chExt cx="1366344" cy="866056"/>
          </a:xfrm>
        </p:grpSpPr>
        <p:sp>
          <p:nvSpPr>
            <p:cNvPr id="153" name="TextBox 155"/>
            <p:cNvSpPr txBox="1"/>
            <p:nvPr/>
          </p:nvSpPr>
          <p:spPr>
            <a:xfrm>
              <a:off x="773829" y="1815540"/>
              <a:ext cx="1366344" cy="392730"/>
            </a:xfrm>
            <a:prstGeom prst="rect">
              <a:avLst/>
            </a:prstGeom>
            <a:noFill/>
          </p:spPr>
          <p:txBody>
            <a:bodyPr wrap="square" lIns="121908" tIns="60953" rIns="121908" bIns="60953" rtlCol="0">
              <a:spAutoFit/>
            </a:bodyPr>
            <a:lstStyle/>
            <a:p>
              <a:pPr marL="0" marR="0" lvl="0" indent="0" algn="ctr" defTabSz="914400" eaLnBrk="1" fontAlgn="base" latinLnBrk="0" hangingPunct="1">
                <a:lnSpc>
                  <a:spcPct val="130000"/>
                </a:lnSpc>
                <a:spcBef>
                  <a:spcPct val="0"/>
                </a:spcBef>
                <a:spcAft>
                  <a:spcPct val="0"/>
                </a:spcAft>
                <a:buClrTx/>
                <a:buSzTx/>
                <a:buFont typeface="Arial" pitchFamily="34" charset="0"/>
                <a:buNone/>
                <a:tabLst/>
                <a:defRPr/>
              </a:pPr>
              <a:r>
                <a:rPr kumimoji="0" lang="zh-CN" altLang="en-US" sz="1400" b="0" i="0" u="none" strike="noStrike" kern="0" cap="none" spc="0" normalizeH="0" baseline="0" noProof="0" dirty="0">
                  <a:ln>
                    <a:noFill/>
                  </a:ln>
                  <a:solidFill>
                    <a:prstClr val="black">
                      <a:lumMod val="75000"/>
                      <a:lumOff val="25000"/>
                    </a:prstClr>
                  </a:solidFill>
                  <a:effectLst/>
                  <a:uLnTx/>
                  <a:uFillTx/>
                  <a:latin typeface="微软雅黑" pitchFamily="34" charset="-122"/>
                </a:rPr>
                <a:t>您的内容打在这里，或者通过您的内容打在这里</a:t>
              </a:r>
            </a:p>
          </p:txBody>
        </p:sp>
        <p:grpSp>
          <p:nvGrpSpPr>
            <p:cNvPr id="154" name="组合 153"/>
            <p:cNvGrpSpPr/>
            <p:nvPr/>
          </p:nvGrpSpPr>
          <p:grpSpPr>
            <a:xfrm>
              <a:off x="971122" y="1541325"/>
              <a:ext cx="1008112" cy="866056"/>
              <a:chOff x="971122" y="1541325"/>
              <a:chExt cx="1008112" cy="866056"/>
            </a:xfrm>
          </p:grpSpPr>
          <p:cxnSp>
            <p:nvCxnSpPr>
              <p:cNvPr id="155" name="直接连接符 154"/>
              <p:cNvCxnSpPr/>
              <p:nvPr/>
            </p:nvCxnSpPr>
            <p:spPr>
              <a:xfrm flipV="1">
                <a:off x="1457223" y="2191357"/>
                <a:ext cx="0" cy="216024"/>
              </a:xfrm>
              <a:prstGeom prst="line">
                <a:avLst/>
              </a:prstGeom>
              <a:noFill/>
              <a:ln w="9525" cap="flat" cmpd="sng" algn="ctr">
                <a:solidFill>
                  <a:sysClr val="windowText" lastClr="000000">
                    <a:lumMod val="50000"/>
                    <a:lumOff val="50000"/>
                  </a:sysClr>
                </a:solidFill>
                <a:prstDash val="solid"/>
                <a:headEnd type="oval" w="sm" len="sm"/>
              </a:ln>
              <a:effectLst/>
            </p:spPr>
          </p:cxnSp>
          <p:sp>
            <p:nvSpPr>
              <p:cNvPr id="156" name="TextBox 158"/>
              <p:cNvSpPr txBox="1"/>
              <p:nvPr/>
            </p:nvSpPr>
            <p:spPr>
              <a:xfrm>
                <a:off x="971122" y="1541325"/>
                <a:ext cx="1008112" cy="257534"/>
              </a:xfrm>
              <a:prstGeom prst="rect">
                <a:avLst/>
              </a:prstGeom>
              <a:noFill/>
            </p:spPr>
            <p:txBody>
              <a:bodyPr wrap="square" lIns="121908" tIns="0" rIns="121908" bIns="0" rtlCol="0" anchor="t">
                <a:spAutoFit/>
              </a:bodyPr>
              <a:lstStyle/>
              <a:p>
                <a:pPr marL="0" marR="0" lvl="0" indent="0" algn="ctr" defTabSz="914400" eaLnBrk="1" fontAlgn="base" latinLnBrk="0" hangingPunct="1">
                  <a:lnSpc>
                    <a:spcPct val="150000"/>
                  </a:lnSpc>
                  <a:spcBef>
                    <a:spcPct val="0"/>
                  </a:spcBef>
                  <a:spcAft>
                    <a:spcPct val="0"/>
                  </a:spcAft>
                  <a:buClrTx/>
                  <a:buSzTx/>
                  <a:buFont typeface="Arial" pitchFamily="34" charset="0"/>
                  <a:buNone/>
                  <a:tabLst/>
                  <a:defRPr/>
                </a:pPr>
                <a:r>
                  <a:rPr kumimoji="0" lang="zh-CN" altLang="en-US" sz="2000" b="0" i="0" u="none" strike="noStrike" kern="0" cap="none" spc="0" normalizeH="0" baseline="0" noProof="0" dirty="0">
                    <a:ln>
                      <a:noFill/>
                    </a:ln>
                    <a:solidFill>
                      <a:prstClr val="black">
                        <a:lumMod val="75000"/>
                        <a:lumOff val="25000"/>
                      </a:prstClr>
                    </a:solidFill>
                    <a:effectLst/>
                    <a:uLnTx/>
                    <a:uFillTx/>
                    <a:latin typeface="微软雅黑" pitchFamily="34" charset="-122"/>
                    <a:cs typeface="华文黑体" pitchFamily="2" charset="-122"/>
                  </a:rPr>
                  <a:t>添加标题</a:t>
                </a:r>
              </a:p>
            </p:txBody>
          </p:sp>
        </p:grpSp>
      </p:grpSp>
      <p:grpSp>
        <p:nvGrpSpPr>
          <p:cNvPr id="157" name="组合 156"/>
          <p:cNvGrpSpPr/>
          <p:nvPr/>
        </p:nvGrpSpPr>
        <p:grpSpPr>
          <a:xfrm>
            <a:off x="8370732" y="1811817"/>
            <a:ext cx="2447105" cy="1439633"/>
            <a:chOff x="726816" y="1484176"/>
            <a:chExt cx="1460370" cy="820803"/>
          </a:xfrm>
        </p:grpSpPr>
        <p:sp>
          <p:nvSpPr>
            <p:cNvPr id="158" name="TextBox 160"/>
            <p:cNvSpPr txBox="1"/>
            <p:nvPr/>
          </p:nvSpPr>
          <p:spPr>
            <a:xfrm>
              <a:off x="726816" y="1767301"/>
              <a:ext cx="1460370" cy="404607"/>
            </a:xfrm>
            <a:prstGeom prst="rect">
              <a:avLst/>
            </a:prstGeom>
            <a:noFill/>
          </p:spPr>
          <p:txBody>
            <a:bodyPr wrap="square" lIns="121908" tIns="60953" rIns="121908" bIns="60953" rtlCol="0">
              <a:spAutoFit/>
            </a:bodyPr>
            <a:lstStyle/>
            <a:p>
              <a:pPr marL="0" marR="0" lvl="0" indent="0" algn="ctr" defTabSz="914400" eaLnBrk="1" fontAlgn="base" latinLnBrk="0" hangingPunct="1">
                <a:lnSpc>
                  <a:spcPct val="130000"/>
                </a:lnSpc>
                <a:spcBef>
                  <a:spcPct val="0"/>
                </a:spcBef>
                <a:spcAft>
                  <a:spcPct val="0"/>
                </a:spcAft>
                <a:buClrTx/>
                <a:buSzTx/>
                <a:buFont typeface="Arial" pitchFamily="34" charset="0"/>
                <a:buNone/>
                <a:tabLst/>
                <a:defRPr/>
              </a:pPr>
              <a:r>
                <a:rPr kumimoji="0" lang="zh-CN" altLang="en-US" sz="1400" b="0" i="0" u="none" strike="noStrike" kern="0" cap="none" spc="0" normalizeH="0" baseline="0" noProof="0" dirty="0">
                  <a:ln>
                    <a:noFill/>
                  </a:ln>
                  <a:solidFill>
                    <a:prstClr val="black">
                      <a:lumMod val="75000"/>
                      <a:lumOff val="25000"/>
                    </a:prstClr>
                  </a:solidFill>
                  <a:effectLst/>
                  <a:uLnTx/>
                  <a:uFillTx/>
                  <a:latin typeface="微软雅黑" pitchFamily="34" charset="-122"/>
                </a:rPr>
                <a:t>您的内容打在这里，或者通过您的内容打在这里</a:t>
              </a:r>
            </a:p>
          </p:txBody>
        </p:sp>
        <p:grpSp>
          <p:nvGrpSpPr>
            <p:cNvPr id="159" name="组合 158"/>
            <p:cNvGrpSpPr/>
            <p:nvPr/>
          </p:nvGrpSpPr>
          <p:grpSpPr>
            <a:xfrm>
              <a:off x="947384" y="1484176"/>
              <a:ext cx="1008112" cy="820803"/>
              <a:chOff x="947384" y="1484176"/>
              <a:chExt cx="1008112" cy="820803"/>
            </a:xfrm>
          </p:grpSpPr>
          <p:cxnSp>
            <p:nvCxnSpPr>
              <p:cNvPr id="160" name="直接连接符 159"/>
              <p:cNvCxnSpPr/>
              <p:nvPr/>
            </p:nvCxnSpPr>
            <p:spPr>
              <a:xfrm flipV="1">
                <a:off x="1481601" y="2146838"/>
                <a:ext cx="0" cy="158141"/>
              </a:xfrm>
              <a:prstGeom prst="line">
                <a:avLst/>
              </a:prstGeom>
              <a:noFill/>
              <a:ln w="9525" cap="flat" cmpd="sng" algn="ctr">
                <a:solidFill>
                  <a:sysClr val="windowText" lastClr="000000">
                    <a:lumMod val="50000"/>
                    <a:lumOff val="50000"/>
                  </a:sysClr>
                </a:solidFill>
                <a:prstDash val="solid"/>
                <a:headEnd type="oval" w="sm" len="sm"/>
              </a:ln>
              <a:effectLst/>
            </p:spPr>
          </p:cxnSp>
          <p:sp>
            <p:nvSpPr>
              <p:cNvPr id="161" name="TextBox 163"/>
              <p:cNvSpPr txBox="1"/>
              <p:nvPr/>
            </p:nvSpPr>
            <p:spPr>
              <a:xfrm>
                <a:off x="947384" y="1484176"/>
                <a:ext cx="1008112" cy="265323"/>
              </a:xfrm>
              <a:prstGeom prst="rect">
                <a:avLst/>
              </a:prstGeom>
              <a:noFill/>
            </p:spPr>
            <p:txBody>
              <a:bodyPr wrap="square" lIns="121908" tIns="0" rIns="121908" bIns="0" rtlCol="0" anchor="t">
                <a:spAutoFit/>
              </a:bodyPr>
              <a:lstStyle/>
              <a:p>
                <a:pPr marL="0" marR="0" lvl="0" indent="0" algn="ctr" defTabSz="914400" eaLnBrk="1" fontAlgn="base" latinLnBrk="0" hangingPunct="1">
                  <a:lnSpc>
                    <a:spcPct val="150000"/>
                  </a:lnSpc>
                  <a:spcBef>
                    <a:spcPct val="0"/>
                  </a:spcBef>
                  <a:spcAft>
                    <a:spcPct val="0"/>
                  </a:spcAft>
                  <a:buClrTx/>
                  <a:buSzTx/>
                  <a:buFont typeface="Arial" pitchFamily="34" charset="0"/>
                  <a:buNone/>
                  <a:tabLst/>
                  <a:defRPr/>
                </a:pPr>
                <a:r>
                  <a:rPr kumimoji="0" lang="zh-CN" altLang="en-US" sz="2000" b="0" i="0" u="none" strike="noStrike" kern="0" cap="none" spc="0" normalizeH="0" baseline="0" noProof="0" dirty="0">
                    <a:ln>
                      <a:noFill/>
                    </a:ln>
                    <a:solidFill>
                      <a:prstClr val="black">
                        <a:lumMod val="75000"/>
                        <a:lumOff val="25000"/>
                      </a:prstClr>
                    </a:solidFill>
                    <a:effectLst/>
                    <a:uLnTx/>
                    <a:uFillTx/>
                    <a:latin typeface="微软雅黑" pitchFamily="34" charset="-122"/>
                    <a:cs typeface="华文黑体" pitchFamily="2" charset="-122"/>
                  </a:rPr>
                  <a:t>添加标题</a:t>
                </a:r>
              </a:p>
            </p:txBody>
          </p:sp>
        </p:grpSp>
      </p:grpSp>
      <p:grpSp>
        <p:nvGrpSpPr>
          <p:cNvPr id="162" name="组合 161"/>
          <p:cNvGrpSpPr/>
          <p:nvPr/>
        </p:nvGrpSpPr>
        <p:grpSpPr>
          <a:xfrm>
            <a:off x="1825398" y="4846779"/>
            <a:ext cx="2328248" cy="1471404"/>
            <a:chOff x="793884" y="1340833"/>
            <a:chExt cx="1326235" cy="968933"/>
          </a:xfrm>
        </p:grpSpPr>
        <p:sp>
          <p:nvSpPr>
            <p:cNvPr id="163" name="TextBox 165"/>
            <p:cNvSpPr txBox="1"/>
            <p:nvPr/>
          </p:nvSpPr>
          <p:spPr>
            <a:xfrm>
              <a:off x="793884" y="1842453"/>
              <a:ext cx="1326235" cy="467313"/>
            </a:xfrm>
            <a:prstGeom prst="rect">
              <a:avLst/>
            </a:prstGeom>
            <a:noFill/>
          </p:spPr>
          <p:txBody>
            <a:bodyPr wrap="square" lIns="121908" tIns="60953" rIns="121908" bIns="60953" rtlCol="0">
              <a:spAutoFit/>
            </a:bodyPr>
            <a:lstStyle/>
            <a:p>
              <a:pPr marL="0" marR="0" lvl="0" indent="0" algn="ctr" defTabSz="914400" eaLnBrk="1" fontAlgn="base" latinLnBrk="0" hangingPunct="1">
                <a:lnSpc>
                  <a:spcPct val="130000"/>
                </a:lnSpc>
                <a:spcBef>
                  <a:spcPct val="0"/>
                </a:spcBef>
                <a:spcAft>
                  <a:spcPct val="0"/>
                </a:spcAft>
                <a:buClrTx/>
                <a:buSzTx/>
                <a:buFont typeface="Arial" pitchFamily="34" charset="0"/>
                <a:buNone/>
                <a:tabLst/>
                <a:defRPr/>
              </a:pPr>
              <a:r>
                <a:rPr kumimoji="0" lang="zh-CN" altLang="en-US" sz="1400" b="0" i="0" u="none" strike="noStrike" kern="0" cap="none" spc="0" normalizeH="0" baseline="0" noProof="0" dirty="0">
                  <a:ln>
                    <a:noFill/>
                  </a:ln>
                  <a:solidFill>
                    <a:prstClr val="black">
                      <a:lumMod val="75000"/>
                      <a:lumOff val="25000"/>
                    </a:prstClr>
                  </a:solidFill>
                  <a:effectLst/>
                  <a:uLnTx/>
                  <a:uFillTx/>
                  <a:latin typeface="微软雅黑" pitchFamily="34" charset="-122"/>
                </a:rPr>
                <a:t>您的内容打在这里，或者通过您的内容打在这里</a:t>
              </a:r>
            </a:p>
          </p:txBody>
        </p:sp>
        <p:grpSp>
          <p:nvGrpSpPr>
            <p:cNvPr id="164" name="组合 163"/>
            <p:cNvGrpSpPr/>
            <p:nvPr/>
          </p:nvGrpSpPr>
          <p:grpSpPr>
            <a:xfrm>
              <a:off x="947384" y="1340833"/>
              <a:ext cx="1008112" cy="506935"/>
              <a:chOff x="947384" y="1340833"/>
              <a:chExt cx="1008112" cy="506935"/>
            </a:xfrm>
          </p:grpSpPr>
          <p:cxnSp>
            <p:nvCxnSpPr>
              <p:cNvPr id="165" name="直接连接符 164"/>
              <p:cNvCxnSpPr/>
              <p:nvPr/>
            </p:nvCxnSpPr>
            <p:spPr>
              <a:xfrm>
                <a:off x="1481601" y="1340833"/>
                <a:ext cx="0" cy="200492"/>
              </a:xfrm>
              <a:prstGeom prst="line">
                <a:avLst/>
              </a:prstGeom>
              <a:noFill/>
              <a:ln w="9525" cap="flat" cmpd="sng" algn="ctr">
                <a:solidFill>
                  <a:sysClr val="windowText" lastClr="000000">
                    <a:lumMod val="50000"/>
                    <a:lumOff val="50000"/>
                  </a:sysClr>
                </a:solidFill>
                <a:prstDash val="solid"/>
                <a:headEnd type="oval" w="sm" len="sm"/>
              </a:ln>
              <a:effectLst/>
            </p:spPr>
          </p:cxnSp>
          <p:sp>
            <p:nvSpPr>
              <p:cNvPr id="166" name="TextBox 168"/>
              <p:cNvSpPr txBox="1"/>
              <p:nvPr/>
            </p:nvSpPr>
            <p:spPr>
              <a:xfrm>
                <a:off x="947384" y="1541325"/>
                <a:ext cx="1008112" cy="306443"/>
              </a:xfrm>
              <a:prstGeom prst="rect">
                <a:avLst/>
              </a:prstGeom>
              <a:noFill/>
            </p:spPr>
            <p:txBody>
              <a:bodyPr wrap="square" lIns="121908" tIns="0" rIns="121908" bIns="0" rtlCol="0" anchor="t">
                <a:spAutoFit/>
              </a:bodyPr>
              <a:lstStyle/>
              <a:p>
                <a:pPr marL="0" marR="0" lvl="0" indent="0" algn="ctr" defTabSz="914400" eaLnBrk="1" fontAlgn="base" latinLnBrk="0" hangingPunct="1">
                  <a:lnSpc>
                    <a:spcPct val="150000"/>
                  </a:lnSpc>
                  <a:spcBef>
                    <a:spcPct val="0"/>
                  </a:spcBef>
                  <a:spcAft>
                    <a:spcPct val="0"/>
                  </a:spcAft>
                  <a:buClrTx/>
                  <a:buSzTx/>
                  <a:buFont typeface="Arial" pitchFamily="34" charset="0"/>
                  <a:buNone/>
                  <a:tabLst/>
                  <a:defRPr/>
                </a:pPr>
                <a:r>
                  <a:rPr kumimoji="0" lang="zh-CN" altLang="en-US" sz="2000" b="0" i="0" u="none" strike="noStrike" kern="0" cap="none" spc="0" normalizeH="0" baseline="0" noProof="0" dirty="0">
                    <a:ln>
                      <a:noFill/>
                    </a:ln>
                    <a:solidFill>
                      <a:prstClr val="black">
                        <a:lumMod val="75000"/>
                        <a:lumOff val="25000"/>
                      </a:prstClr>
                    </a:solidFill>
                    <a:effectLst/>
                    <a:uLnTx/>
                    <a:uFillTx/>
                    <a:latin typeface="微软雅黑" pitchFamily="34" charset="-122"/>
                    <a:cs typeface="华文黑体" pitchFamily="2" charset="-122"/>
                  </a:rPr>
                  <a:t>添加标题</a:t>
                </a:r>
              </a:p>
            </p:txBody>
          </p:sp>
        </p:grpSp>
      </p:grpSp>
      <p:grpSp>
        <p:nvGrpSpPr>
          <p:cNvPr id="167" name="组合 166"/>
          <p:cNvGrpSpPr/>
          <p:nvPr/>
        </p:nvGrpSpPr>
        <p:grpSpPr>
          <a:xfrm>
            <a:off x="4333503" y="4846776"/>
            <a:ext cx="2335554" cy="1489978"/>
            <a:chOff x="791804" y="1340833"/>
            <a:chExt cx="1330396" cy="981164"/>
          </a:xfrm>
        </p:grpSpPr>
        <p:sp>
          <p:nvSpPr>
            <p:cNvPr id="168" name="TextBox 170"/>
            <p:cNvSpPr txBox="1"/>
            <p:nvPr/>
          </p:nvSpPr>
          <p:spPr>
            <a:xfrm>
              <a:off x="791804" y="1854684"/>
              <a:ext cx="1330396" cy="467313"/>
            </a:xfrm>
            <a:prstGeom prst="rect">
              <a:avLst/>
            </a:prstGeom>
            <a:noFill/>
          </p:spPr>
          <p:txBody>
            <a:bodyPr wrap="square" lIns="121908" tIns="60953" rIns="121908" bIns="60953" rtlCol="0">
              <a:spAutoFit/>
            </a:bodyPr>
            <a:lstStyle/>
            <a:p>
              <a:pPr marL="0" marR="0" lvl="0" indent="0" algn="ctr" defTabSz="914400" eaLnBrk="1" fontAlgn="base" latinLnBrk="0" hangingPunct="1">
                <a:lnSpc>
                  <a:spcPct val="130000"/>
                </a:lnSpc>
                <a:spcBef>
                  <a:spcPct val="0"/>
                </a:spcBef>
                <a:spcAft>
                  <a:spcPct val="0"/>
                </a:spcAft>
                <a:buClrTx/>
                <a:buSzTx/>
                <a:buFont typeface="Arial" pitchFamily="34" charset="0"/>
                <a:buNone/>
                <a:tabLst/>
                <a:defRPr/>
              </a:pPr>
              <a:r>
                <a:rPr kumimoji="0" lang="zh-CN" altLang="en-US" sz="1400" b="0" i="0" u="none" strike="noStrike" kern="0" cap="none" spc="0" normalizeH="0" baseline="0" noProof="0" dirty="0">
                  <a:ln>
                    <a:noFill/>
                  </a:ln>
                  <a:solidFill>
                    <a:prstClr val="black">
                      <a:lumMod val="75000"/>
                      <a:lumOff val="25000"/>
                    </a:prstClr>
                  </a:solidFill>
                  <a:effectLst/>
                  <a:uLnTx/>
                  <a:uFillTx/>
                  <a:latin typeface="微软雅黑" pitchFamily="34" charset="-122"/>
                </a:rPr>
                <a:t>您的内容打在这里，或者通过您的内容打在这里</a:t>
              </a:r>
            </a:p>
          </p:txBody>
        </p:sp>
        <p:grpSp>
          <p:nvGrpSpPr>
            <p:cNvPr id="169" name="组合 168"/>
            <p:cNvGrpSpPr/>
            <p:nvPr/>
          </p:nvGrpSpPr>
          <p:grpSpPr>
            <a:xfrm>
              <a:off x="947384" y="1340833"/>
              <a:ext cx="1008112" cy="506935"/>
              <a:chOff x="947384" y="1340833"/>
              <a:chExt cx="1008112" cy="506935"/>
            </a:xfrm>
          </p:grpSpPr>
          <p:cxnSp>
            <p:nvCxnSpPr>
              <p:cNvPr id="170" name="直接连接符 169"/>
              <p:cNvCxnSpPr/>
              <p:nvPr/>
            </p:nvCxnSpPr>
            <p:spPr>
              <a:xfrm>
                <a:off x="1481601" y="1340833"/>
                <a:ext cx="0" cy="200492"/>
              </a:xfrm>
              <a:prstGeom prst="line">
                <a:avLst/>
              </a:prstGeom>
              <a:noFill/>
              <a:ln w="9525" cap="flat" cmpd="sng" algn="ctr">
                <a:solidFill>
                  <a:sysClr val="windowText" lastClr="000000">
                    <a:lumMod val="50000"/>
                    <a:lumOff val="50000"/>
                  </a:sysClr>
                </a:solidFill>
                <a:prstDash val="solid"/>
                <a:headEnd type="oval" w="sm" len="sm"/>
              </a:ln>
              <a:effectLst/>
            </p:spPr>
          </p:cxnSp>
          <p:sp>
            <p:nvSpPr>
              <p:cNvPr id="171" name="TextBox 173"/>
              <p:cNvSpPr txBox="1"/>
              <p:nvPr/>
            </p:nvSpPr>
            <p:spPr>
              <a:xfrm>
                <a:off x="947384" y="1541325"/>
                <a:ext cx="1008112" cy="306443"/>
              </a:xfrm>
              <a:prstGeom prst="rect">
                <a:avLst/>
              </a:prstGeom>
              <a:noFill/>
            </p:spPr>
            <p:txBody>
              <a:bodyPr wrap="square" lIns="121908" tIns="0" rIns="121908" bIns="0" rtlCol="0" anchor="t">
                <a:spAutoFit/>
              </a:bodyPr>
              <a:lstStyle/>
              <a:p>
                <a:pPr marL="0" marR="0" lvl="0" indent="0" algn="ctr" defTabSz="914400" eaLnBrk="1" fontAlgn="base" latinLnBrk="0" hangingPunct="1">
                  <a:lnSpc>
                    <a:spcPct val="150000"/>
                  </a:lnSpc>
                  <a:spcBef>
                    <a:spcPct val="0"/>
                  </a:spcBef>
                  <a:spcAft>
                    <a:spcPct val="0"/>
                  </a:spcAft>
                  <a:buClrTx/>
                  <a:buSzTx/>
                  <a:buFont typeface="Arial" pitchFamily="34" charset="0"/>
                  <a:buNone/>
                  <a:tabLst/>
                  <a:defRPr/>
                </a:pPr>
                <a:r>
                  <a:rPr kumimoji="0" lang="zh-CN" altLang="en-US" sz="2000" b="0" i="0" u="none" strike="noStrike" kern="0" cap="none" spc="0" normalizeH="0" baseline="0" noProof="0" dirty="0">
                    <a:ln>
                      <a:noFill/>
                    </a:ln>
                    <a:solidFill>
                      <a:prstClr val="black">
                        <a:lumMod val="75000"/>
                        <a:lumOff val="25000"/>
                      </a:prstClr>
                    </a:solidFill>
                    <a:effectLst/>
                    <a:uLnTx/>
                    <a:uFillTx/>
                    <a:latin typeface="微软雅黑" pitchFamily="34" charset="-122"/>
                    <a:cs typeface="华文黑体" pitchFamily="2" charset="-122"/>
                  </a:rPr>
                  <a:t>添加标题</a:t>
                </a:r>
              </a:p>
            </p:txBody>
          </p:sp>
        </p:grpSp>
      </p:grpSp>
      <p:grpSp>
        <p:nvGrpSpPr>
          <p:cNvPr id="172" name="组合 171"/>
          <p:cNvGrpSpPr/>
          <p:nvPr/>
        </p:nvGrpSpPr>
        <p:grpSpPr>
          <a:xfrm>
            <a:off x="6709488" y="4924658"/>
            <a:ext cx="2591071" cy="1412096"/>
            <a:chOff x="719029" y="1340833"/>
            <a:chExt cx="1475946" cy="929878"/>
          </a:xfrm>
        </p:grpSpPr>
        <p:sp>
          <p:nvSpPr>
            <p:cNvPr id="173" name="TextBox 175"/>
            <p:cNvSpPr txBox="1"/>
            <p:nvPr/>
          </p:nvSpPr>
          <p:spPr>
            <a:xfrm>
              <a:off x="719029" y="1803398"/>
              <a:ext cx="1475946" cy="467313"/>
            </a:xfrm>
            <a:prstGeom prst="rect">
              <a:avLst/>
            </a:prstGeom>
            <a:noFill/>
          </p:spPr>
          <p:txBody>
            <a:bodyPr wrap="square" lIns="121908" tIns="60953" rIns="121908" bIns="60953" rtlCol="0">
              <a:spAutoFit/>
            </a:bodyPr>
            <a:lstStyle/>
            <a:p>
              <a:pPr marL="0" marR="0" lvl="0" indent="0" algn="ctr" defTabSz="914400" eaLnBrk="1" fontAlgn="base" latinLnBrk="0" hangingPunct="1">
                <a:lnSpc>
                  <a:spcPct val="130000"/>
                </a:lnSpc>
                <a:spcBef>
                  <a:spcPct val="0"/>
                </a:spcBef>
                <a:spcAft>
                  <a:spcPct val="0"/>
                </a:spcAft>
                <a:buClrTx/>
                <a:buSzTx/>
                <a:buFont typeface="Arial" pitchFamily="34" charset="0"/>
                <a:buNone/>
                <a:tabLst/>
                <a:defRPr/>
              </a:pPr>
              <a:r>
                <a:rPr kumimoji="0" lang="zh-CN" altLang="en-US" sz="1400" b="0" i="0" u="none" strike="noStrike" kern="0" cap="none" spc="0" normalizeH="0" baseline="0" noProof="0" dirty="0">
                  <a:ln>
                    <a:noFill/>
                  </a:ln>
                  <a:solidFill>
                    <a:prstClr val="black">
                      <a:lumMod val="75000"/>
                      <a:lumOff val="25000"/>
                    </a:prstClr>
                  </a:solidFill>
                  <a:effectLst/>
                  <a:uLnTx/>
                  <a:uFillTx/>
                  <a:latin typeface="微软雅黑" pitchFamily="34" charset="-122"/>
                </a:rPr>
                <a:t>您的内容打在这里，或者通过您的内容打在这里</a:t>
              </a:r>
            </a:p>
          </p:txBody>
        </p:sp>
        <p:grpSp>
          <p:nvGrpSpPr>
            <p:cNvPr id="174" name="组合 173"/>
            <p:cNvGrpSpPr/>
            <p:nvPr/>
          </p:nvGrpSpPr>
          <p:grpSpPr>
            <a:xfrm>
              <a:off x="947384" y="1340833"/>
              <a:ext cx="1008112" cy="506935"/>
              <a:chOff x="947384" y="1340833"/>
              <a:chExt cx="1008112" cy="506935"/>
            </a:xfrm>
          </p:grpSpPr>
          <p:cxnSp>
            <p:nvCxnSpPr>
              <p:cNvPr id="175" name="直接连接符 174"/>
              <p:cNvCxnSpPr/>
              <p:nvPr/>
            </p:nvCxnSpPr>
            <p:spPr>
              <a:xfrm>
                <a:off x="1481601" y="1340833"/>
                <a:ext cx="0" cy="200492"/>
              </a:xfrm>
              <a:prstGeom prst="line">
                <a:avLst/>
              </a:prstGeom>
              <a:noFill/>
              <a:ln w="9525" cap="flat" cmpd="sng" algn="ctr">
                <a:solidFill>
                  <a:sysClr val="windowText" lastClr="000000">
                    <a:lumMod val="50000"/>
                    <a:lumOff val="50000"/>
                  </a:sysClr>
                </a:solidFill>
                <a:prstDash val="solid"/>
                <a:headEnd type="oval" w="sm" len="sm"/>
              </a:ln>
              <a:effectLst/>
            </p:spPr>
          </p:cxnSp>
          <p:sp>
            <p:nvSpPr>
              <p:cNvPr id="176" name="TextBox 178"/>
              <p:cNvSpPr txBox="1"/>
              <p:nvPr/>
            </p:nvSpPr>
            <p:spPr>
              <a:xfrm>
                <a:off x="947384" y="1541325"/>
                <a:ext cx="1008112" cy="306443"/>
              </a:xfrm>
              <a:prstGeom prst="rect">
                <a:avLst/>
              </a:prstGeom>
              <a:noFill/>
            </p:spPr>
            <p:txBody>
              <a:bodyPr wrap="square" lIns="121908" tIns="0" rIns="121908" bIns="0" rtlCol="0" anchor="t">
                <a:spAutoFit/>
              </a:bodyPr>
              <a:lstStyle/>
              <a:p>
                <a:pPr marL="0" marR="0" lvl="0" indent="0" algn="ctr" defTabSz="914400" eaLnBrk="1" fontAlgn="base" latinLnBrk="0" hangingPunct="1">
                  <a:lnSpc>
                    <a:spcPct val="150000"/>
                  </a:lnSpc>
                  <a:spcBef>
                    <a:spcPct val="0"/>
                  </a:spcBef>
                  <a:spcAft>
                    <a:spcPct val="0"/>
                  </a:spcAft>
                  <a:buClrTx/>
                  <a:buSzTx/>
                  <a:buFont typeface="Arial" pitchFamily="34" charset="0"/>
                  <a:buNone/>
                  <a:tabLst/>
                  <a:defRPr/>
                </a:pPr>
                <a:r>
                  <a:rPr kumimoji="0" lang="zh-CN" altLang="en-US" sz="2000" b="0" i="0" u="none" strike="noStrike" kern="0" cap="none" spc="0" normalizeH="0" baseline="0" noProof="0" dirty="0">
                    <a:ln>
                      <a:noFill/>
                    </a:ln>
                    <a:solidFill>
                      <a:prstClr val="black">
                        <a:lumMod val="75000"/>
                        <a:lumOff val="25000"/>
                      </a:prstClr>
                    </a:solidFill>
                    <a:effectLst/>
                    <a:uLnTx/>
                    <a:uFillTx/>
                    <a:latin typeface="微软雅黑" pitchFamily="34" charset="-122"/>
                    <a:cs typeface="华文黑体" pitchFamily="2" charset="-122"/>
                  </a:rPr>
                  <a:t>添加标题</a:t>
                </a:r>
              </a:p>
            </p:txBody>
          </p:sp>
        </p:grpSp>
      </p:grpSp>
    </p:spTree>
    <p:extLst>
      <p:ext uri="{BB962C8B-B14F-4D97-AF65-F5344CB8AC3E}">
        <p14:creationId xmlns:p14="http://schemas.microsoft.com/office/powerpoint/2010/main" val="524632527"/>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52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52000">
                                          <p:cBhvr additive="base">
                                            <p:cTn id="7" dur="500" fill="hold"/>
                                            <p:tgtEl>
                                              <p:spTgt spid="4"/>
                                            </p:tgtEl>
                                            <p:attrNameLst>
                                              <p:attrName>ppt_x</p:attrName>
                                            </p:attrNameLst>
                                          </p:cBhvr>
                                          <p:tavLst>
                                            <p:tav tm="0">
                                              <p:val>
                                                <p:strVal val="0-#ppt_w/2"/>
                                              </p:val>
                                            </p:tav>
                                            <p:tav tm="100000">
                                              <p:val>
                                                <p:strVal val="#ppt_x"/>
                                              </p:val>
                                            </p:tav>
                                          </p:tavLst>
                                        </p:anim>
                                        <p:anim calcmode="lin" valueType="num" p14:bounceEnd="52000">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92"/>
                                            </p:tgtEl>
                                            <p:attrNameLst>
                                              <p:attrName>style.visibility</p:attrName>
                                            </p:attrNameLst>
                                          </p:cBhvr>
                                          <p:to>
                                            <p:strVal val="visible"/>
                                          </p:to>
                                        </p:set>
                                        <p:animEffect transition="in" filter="wipe(left)">
                                          <p:cBhvr>
                                            <p:cTn id="12" dur="1000"/>
                                            <p:tgtEl>
                                              <p:spTgt spid="92"/>
                                            </p:tgtEl>
                                          </p:cBhvr>
                                        </p:animEffect>
                                      </p:childTnLst>
                                    </p:cTn>
                                  </p:par>
                                </p:childTnLst>
                              </p:cTn>
                            </p:par>
                            <p:par>
                              <p:cTn id="13" fill="hold">
                                <p:stCondLst>
                                  <p:cond delay="1500"/>
                                </p:stCondLst>
                                <p:childTnLst>
                                  <p:par>
                                    <p:cTn id="14" presetID="2" presetClass="entr" presetSubtype="2" accel="58000" fill="hold" nodeType="afterEffect" p14:presetBounceEnd="55000">
                                      <p:stCondLst>
                                        <p:cond delay="0"/>
                                      </p:stCondLst>
                                      <p:childTnLst>
                                        <p:set>
                                          <p:cBhvr>
                                            <p:cTn id="15" dur="1" fill="hold">
                                              <p:stCondLst>
                                                <p:cond delay="0"/>
                                              </p:stCondLst>
                                            </p:cTn>
                                            <p:tgtEl>
                                              <p:spTgt spid="93"/>
                                            </p:tgtEl>
                                            <p:attrNameLst>
                                              <p:attrName>style.visibility</p:attrName>
                                            </p:attrNameLst>
                                          </p:cBhvr>
                                          <p:to>
                                            <p:strVal val="visible"/>
                                          </p:to>
                                        </p:set>
                                        <p:anim calcmode="lin" valueType="num" p14:bounceEnd="55000">
                                          <p:cBhvr additive="base">
                                            <p:cTn id="16" dur="1500" fill="hold"/>
                                            <p:tgtEl>
                                              <p:spTgt spid="93"/>
                                            </p:tgtEl>
                                            <p:attrNameLst>
                                              <p:attrName>ppt_x</p:attrName>
                                            </p:attrNameLst>
                                          </p:cBhvr>
                                          <p:tavLst>
                                            <p:tav tm="0">
                                              <p:val>
                                                <p:strVal val="1+#ppt_w/2"/>
                                              </p:val>
                                            </p:tav>
                                            <p:tav tm="100000">
                                              <p:val>
                                                <p:strVal val="#ppt_x"/>
                                              </p:val>
                                            </p:tav>
                                          </p:tavLst>
                                        </p:anim>
                                        <p:anim calcmode="lin" valueType="num" p14:bounceEnd="55000">
                                          <p:cBhvr additive="base">
                                            <p:cTn id="17" dur="1500" fill="hold"/>
                                            <p:tgtEl>
                                              <p:spTgt spid="93"/>
                                            </p:tgtEl>
                                            <p:attrNameLst>
                                              <p:attrName>ppt_y</p:attrName>
                                            </p:attrNameLst>
                                          </p:cBhvr>
                                          <p:tavLst>
                                            <p:tav tm="0">
                                              <p:val>
                                                <p:strVal val="#ppt_y"/>
                                              </p:val>
                                            </p:tav>
                                            <p:tav tm="100000">
                                              <p:val>
                                                <p:strVal val="#ppt_y"/>
                                              </p:val>
                                            </p:tav>
                                          </p:tavLst>
                                        </p:anim>
                                      </p:childTnLst>
                                    </p:cTn>
                                  </p:par>
                                  <p:par>
                                    <p:cTn id="18" presetID="2" presetClass="entr" presetSubtype="2" accel="58000" fill="hold" nodeType="withEffect" p14:presetBounceEnd="55000">
                                      <p:stCondLst>
                                        <p:cond delay="200"/>
                                      </p:stCondLst>
                                      <p:childTnLst>
                                        <p:set>
                                          <p:cBhvr>
                                            <p:cTn id="19" dur="1" fill="hold">
                                              <p:stCondLst>
                                                <p:cond delay="0"/>
                                              </p:stCondLst>
                                            </p:cTn>
                                            <p:tgtEl>
                                              <p:spTgt spid="100"/>
                                            </p:tgtEl>
                                            <p:attrNameLst>
                                              <p:attrName>style.visibility</p:attrName>
                                            </p:attrNameLst>
                                          </p:cBhvr>
                                          <p:to>
                                            <p:strVal val="visible"/>
                                          </p:to>
                                        </p:set>
                                        <p:anim calcmode="lin" valueType="num" p14:bounceEnd="55000">
                                          <p:cBhvr additive="base">
                                            <p:cTn id="20" dur="1500" fill="hold"/>
                                            <p:tgtEl>
                                              <p:spTgt spid="100"/>
                                            </p:tgtEl>
                                            <p:attrNameLst>
                                              <p:attrName>ppt_x</p:attrName>
                                            </p:attrNameLst>
                                          </p:cBhvr>
                                          <p:tavLst>
                                            <p:tav tm="0">
                                              <p:val>
                                                <p:strVal val="1+#ppt_w/2"/>
                                              </p:val>
                                            </p:tav>
                                            <p:tav tm="100000">
                                              <p:val>
                                                <p:strVal val="#ppt_x"/>
                                              </p:val>
                                            </p:tav>
                                          </p:tavLst>
                                        </p:anim>
                                        <p:anim calcmode="lin" valueType="num" p14:bounceEnd="55000">
                                          <p:cBhvr additive="base">
                                            <p:cTn id="21" dur="1500" fill="hold"/>
                                            <p:tgtEl>
                                              <p:spTgt spid="100"/>
                                            </p:tgtEl>
                                            <p:attrNameLst>
                                              <p:attrName>ppt_y</p:attrName>
                                            </p:attrNameLst>
                                          </p:cBhvr>
                                          <p:tavLst>
                                            <p:tav tm="0">
                                              <p:val>
                                                <p:strVal val="#ppt_y"/>
                                              </p:val>
                                            </p:tav>
                                            <p:tav tm="100000">
                                              <p:val>
                                                <p:strVal val="#ppt_y"/>
                                              </p:val>
                                            </p:tav>
                                          </p:tavLst>
                                        </p:anim>
                                      </p:childTnLst>
                                    </p:cTn>
                                  </p:par>
                                  <p:par>
                                    <p:cTn id="22" presetID="2" presetClass="entr" presetSubtype="2" accel="58000" fill="hold" nodeType="withEffect" p14:presetBounceEnd="55000">
                                      <p:stCondLst>
                                        <p:cond delay="400"/>
                                      </p:stCondLst>
                                      <p:childTnLst>
                                        <p:set>
                                          <p:cBhvr>
                                            <p:cTn id="23" dur="1" fill="hold">
                                              <p:stCondLst>
                                                <p:cond delay="0"/>
                                              </p:stCondLst>
                                            </p:cTn>
                                            <p:tgtEl>
                                              <p:spTgt spid="107"/>
                                            </p:tgtEl>
                                            <p:attrNameLst>
                                              <p:attrName>style.visibility</p:attrName>
                                            </p:attrNameLst>
                                          </p:cBhvr>
                                          <p:to>
                                            <p:strVal val="visible"/>
                                          </p:to>
                                        </p:set>
                                        <p:anim calcmode="lin" valueType="num" p14:bounceEnd="55000">
                                          <p:cBhvr additive="base">
                                            <p:cTn id="24" dur="1500" fill="hold"/>
                                            <p:tgtEl>
                                              <p:spTgt spid="107"/>
                                            </p:tgtEl>
                                            <p:attrNameLst>
                                              <p:attrName>ppt_x</p:attrName>
                                            </p:attrNameLst>
                                          </p:cBhvr>
                                          <p:tavLst>
                                            <p:tav tm="0">
                                              <p:val>
                                                <p:strVal val="1+#ppt_w/2"/>
                                              </p:val>
                                            </p:tav>
                                            <p:tav tm="100000">
                                              <p:val>
                                                <p:strVal val="#ppt_x"/>
                                              </p:val>
                                            </p:tav>
                                          </p:tavLst>
                                        </p:anim>
                                        <p:anim calcmode="lin" valueType="num" p14:bounceEnd="55000">
                                          <p:cBhvr additive="base">
                                            <p:cTn id="25" dur="1500" fill="hold"/>
                                            <p:tgtEl>
                                              <p:spTgt spid="107"/>
                                            </p:tgtEl>
                                            <p:attrNameLst>
                                              <p:attrName>ppt_y</p:attrName>
                                            </p:attrNameLst>
                                          </p:cBhvr>
                                          <p:tavLst>
                                            <p:tav tm="0">
                                              <p:val>
                                                <p:strVal val="#ppt_y"/>
                                              </p:val>
                                            </p:tav>
                                            <p:tav tm="100000">
                                              <p:val>
                                                <p:strVal val="#ppt_y"/>
                                              </p:val>
                                            </p:tav>
                                          </p:tavLst>
                                        </p:anim>
                                      </p:childTnLst>
                                    </p:cTn>
                                  </p:par>
                                  <p:par>
                                    <p:cTn id="26" presetID="2" presetClass="entr" presetSubtype="2" accel="58000" fill="hold" nodeType="withEffect" p14:presetBounceEnd="55000">
                                      <p:stCondLst>
                                        <p:cond delay="600"/>
                                      </p:stCondLst>
                                      <p:childTnLst>
                                        <p:set>
                                          <p:cBhvr>
                                            <p:cTn id="27" dur="1" fill="hold">
                                              <p:stCondLst>
                                                <p:cond delay="0"/>
                                              </p:stCondLst>
                                            </p:cTn>
                                            <p:tgtEl>
                                              <p:spTgt spid="114"/>
                                            </p:tgtEl>
                                            <p:attrNameLst>
                                              <p:attrName>style.visibility</p:attrName>
                                            </p:attrNameLst>
                                          </p:cBhvr>
                                          <p:to>
                                            <p:strVal val="visible"/>
                                          </p:to>
                                        </p:set>
                                        <p:anim calcmode="lin" valueType="num" p14:bounceEnd="55000">
                                          <p:cBhvr additive="base">
                                            <p:cTn id="28" dur="1500" fill="hold"/>
                                            <p:tgtEl>
                                              <p:spTgt spid="114"/>
                                            </p:tgtEl>
                                            <p:attrNameLst>
                                              <p:attrName>ppt_x</p:attrName>
                                            </p:attrNameLst>
                                          </p:cBhvr>
                                          <p:tavLst>
                                            <p:tav tm="0">
                                              <p:val>
                                                <p:strVal val="1+#ppt_w/2"/>
                                              </p:val>
                                            </p:tav>
                                            <p:tav tm="100000">
                                              <p:val>
                                                <p:strVal val="#ppt_x"/>
                                              </p:val>
                                            </p:tav>
                                          </p:tavLst>
                                        </p:anim>
                                        <p:anim calcmode="lin" valueType="num" p14:bounceEnd="55000">
                                          <p:cBhvr additive="base">
                                            <p:cTn id="29" dur="1500" fill="hold"/>
                                            <p:tgtEl>
                                              <p:spTgt spid="114"/>
                                            </p:tgtEl>
                                            <p:attrNameLst>
                                              <p:attrName>ppt_y</p:attrName>
                                            </p:attrNameLst>
                                          </p:cBhvr>
                                          <p:tavLst>
                                            <p:tav tm="0">
                                              <p:val>
                                                <p:strVal val="#ppt_y"/>
                                              </p:val>
                                            </p:tav>
                                            <p:tav tm="100000">
                                              <p:val>
                                                <p:strVal val="#ppt_y"/>
                                              </p:val>
                                            </p:tav>
                                          </p:tavLst>
                                        </p:anim>
                                      </p:childTnLst>
                                    </p:cTn>
                                  </p:par>
                                  <p:par>
                                    <p:cTn id="30" presetID="2" presetClass="entr" presetSubtype="2" accel="58000" fill="hold" nodeType="withEffect" p14:presetBounceEnd="55000">
                                      <p:stCondLst>
                                        <p:cond delay="800"/>
                                      </p:stCondLst>
                                      <p:childTnLst>
                                        <p:set>
                                          <p:cBhvr>
                                            <p:cTn id="31" dur="1" fill="hold">
                                              <p:stCondLst>
                                                <p:cond delay="0"/>
                                              </p:stCondLst>
                                            </p:cTn>
                                            <p:tgtEl>
                                              <p:spTgt spid="121"/>
                                            </p:tgtEl>
                                            <p:attrNameLst>
                                              <p:attrName>style.visibility</p:attrName>
                                            </p:attrNameLst>
                                          </p:cBhvr>
                                          <p:to>
                                            <p:strVal val="visible"/>
                                          </p:to>
                                        </p:set>
                                        <p:anim calcmode="lin" valueType="num" p14:bounceEnd="55000">
                                          <p:cBhvr additive="base">
                                            <p:cTn id="32" dur="1500" fill="hold"/>
                                            <p:tgtEl>
                                              <p:spTgt spid="121"/>
                                            </p:tgtEl>
                                            <p:attrNameLst>
                                              <p:attrName>ppt_x</p:attrName>
                                            </p:attrNameLst>
                                          </p:cBhvr>
                                          <p:tavLst>
                                            <p:tav tm="0">
                                              <p:val>
                                                <p:strVal val="1+#ppt_w/2"/>
                                              </p:val>
                                            </p:tav>
                                            <p:tav tm="100000">
                                              <p:val>
                                                <p:strVal val="#ppt_x"/>
                                              </p:val>
                                            </p:tav>
                                          </p:tavLst>
                                        </p:anim>
                                        <p:anim calcmode="lin" valueType="num" p14:bounceEnd="55000">
                                          <p:cBhvr additive="base">
                                            <p:cTn id="33" dur="1500" fill="hold"/>
                                            <p:tgtEl>
                                              <p:spTgt spid="121"/>
                                            </p:tgtEl>
                                            <p:attrNameLst>
                                              <p:attrName>ppt_y</p:attrName>
                                            </p:attrNameLst>
                                          </p:cBhvr>
                                          <p:tavLst>
                                            <p:tav tm="0">
                                              <p:val>
                                                <p:strVal val="#ppt_y"/>
                                              </p:val>
                                            </p:tav>
                                            <p:tav tm="100000">
                                              <p:val>
                                                <p:strVal val="#ppt_y"/>
                                              </p:val>
                                            </p:tav>
                                          </p:tavLst>
                                        </p:anim>
                                      </p:childTnLst>
                                    </p:cTn>
                                  </p:par>
                                  <p:par>
                                    <p:cTn id="34" presetID="2" presetClass="entr" presetSubtype="2" accel="58000" fill="hold" nodeType="withEffect" p14:presetBounceEnd="55000">
                                      <p:stCondLst>
                                        <p:cond delay="1000"/>
                                      </p:stCondLst>
                                      <p:childTnLst>
                                        <p:set>
                                          <p:cBhvr>
                                            <p:cTn id="35" dur="1" fill="hold">
                                              <p:stCondLst>
                                                <p:cond delay="0"/>
                                              </p:stCondLst>
                                            </p:cTn>
                                            <p:tgtEl>
                                              <p:spTgt spid="128"/>
                                            </p:tgtEl>
                                            <p:attrNameLst>
                                              <p:attrName>style.visibility</p:attrName>
                                            </p:attrNameLst>
                                          </p:cBhvr>
                                          <p:to>
                                            <p:strVal val="visible"/>
                                          </p:to>
                                        </p:set>
                                        <p:anim calcmode="lin" valueType="num" p14:bounceEnd="55000">
                                          <p:cBhvr additive="base">
                                            <p:cTn id="36" dur="1500" fill="hold"/>
                                            <p:tgtEl>
                                              <p:spTgt spid="128"/>
                                            </p:tgtEl>
                                            <p:attrNameLst>
                                              <p:attrName>ppt_x</p:attrName>
                                            </p:attrNameLst>
                                          </p:cBhvr>
                                          <p:tavLst>
                                            <p:tav tm="0">
                                              <p:val>
                                                <p:strVal val="1+#ppt_w/2"/>
                                              </p:val>
                                            </p:tav>
                                            <p:tav tm="100000">
                                              <p:val>
                                                <p:strVal val="#ppt_x"/>
                                              </p:val>
                                            </p:tav>
                                          </p:tavLst>
                                        </p:anim>
                                        <p:anim calcmode="lin" valueType="num" p14:bounceEnd="55000">
                                          <p:cBhvr additive="base">
                                            <p:cTn id="37" dur="1500" fill="hold"/>
                                            <p:tgtEl>
                                              <p:spTgt spid="128"/>
                                            </p:tgtEl>
                                            <p:attrNameLst>
                                              <p:attrName>ppt_y</p:attrName>
                                            </p:attrNameLst>
                                          </p:cBhvr>
                                          <p:tavLst>
                                            <p:tav tm="0">
                                              <p:val>
                                                <p:strVal val="#ppt_y"/>
                                              </p:val>
                                            </p:tav>
                                            <p:tav tm="100000">
                                              <p:val>
                                                <p:strVal val="#ppt_y"/>
                                              </p:val>
                                            </p:tav>
                                          </p:tavLst>
                                        </p:anim>
                                      </p:childTnLst>
                                    </p:cTn>
                                  </p:par>
                                  <p:par>
                                    <p:cTn id="38" presetID="2" presetClass="entr" presetSubtype="2" accel="58000" fill="hold" nodeType="withEffect" p14:presetBounceEnd="55000">
                                      <p:stCondLst>
                                        <p:cond delay="1200"/>
                                      </p:stCondLst>
                                      <p:childTnLst>
                                        <p:set>
                                          <p:cBhvr>
                                            <p:cTn id="39" dur="1" fill="hold">
                                              <p:stCondLst>
                                                <p:cond delay="0"/>
                                              </p:stCondLst>
                                            </p:cTn>
                                            <p:tgtEl>
                                              <p:spTgt spid="135"/>
                                            </p:tgtEl>
                                            <p:attrNameLst>
                                              <p:attrName>style.visibility</p:attrName>
                                            </p:attrNameLst>
                                          </p:cBhvr>
                                          <p:to>
                                            <p:strVal val="visible"/>
                                          </p:to>
                                        </p:set>
                                        <p:anim calcmode="lin" valueType="num" p14:bounceEnd="55000">
                                          <p:cBhvr additive="base">
                                            <p:cTn id="40" dur="1500" fill="hold"/>
                                            <p:tgtEl>
                                              <p:spTgt spid="135"/>
                                            </p:tgtEl>
                                            <p:attrNameLst>
                                              <p:attrName>ppt_x</p:attrName>
                                            </p:attrNameLst>
                                          </p:cBhvr>
                                          <p:tavLst>
                                            <p:tav tm="0">
                                              <p:val>
                                                <p:strVal val="1+#ppt_w/2"/>
                                              </p:val>
                                            </p:tav>
                                            <p:tav tm="100000">
                                              <p:val>
                                                <p:strVal val="#ppt_x"/>
                                              </p:val>
                                            </p:tav>
                                          </p:tavLst>
                                        </p:anim>
                                        <p:anim calcmode="lin" valueType="num" p14:bounceEnd="55000">
                                          <p:cBhvr additive="base">
                                            <p:cTn id="41" dur="1500" fill="hold"/>
                                            <p:tgtEl>
                                              <p:spTgt spid="135"/>
                                            </p:tgtEl>
                                            <p:attrNameLst>
                                              <p:attrName>ppt_y</p:attrName>
                                            </p:attrNameLst>
                                          </p:cBhvr>
                                          <p:tavLst>
                                            <p:tav tm="0">
                                              <p:val>
                                                <p:strVal val="#ppt_y"/>
                                              </p:val>
                                            </p:tav>
                                            <p:tav tm="100000">
                                              <p:val>
                                                <p:strVal val="#ppt_y"/>
                                              </p:val>
                                            </p:tav>
                                          </p:tavLst>
                                        </p:anim>
                                      </p:childTnLst>
                                    </p:cTn>
                                  </p:par>
                                </p:childTnLst>
                              </p:cTn>
                            </p:par>
                            <p:par>
                              <p:cTn id="42" fill="hold">
                                <p:stCondLst>
                                  <p:cond delay="4200"/>
                                </p:stCondLst>
                                <p:childTnLst>
                                  <p:par>
                                    <p:cTn id="43" presetID="47" presetClass="entr" presetSubtype="0" fill="hold" nodeType="afterEffect">
                                      <p:stCondLst>
                                        <p:cond delay="0"/>
                                      </p:stCondLst>
                                      <p:childTnLst>
                                        <p:set>
                                          <p:cBhvr>
                                            <p:cTn id="44" dur="1" fill="hold">
                                              <p:stCondLst>
                                                <p:cond delay="0"/>
                                              </p:stCondLst>
                                            </p:cTn>
                                            <p:tgtEl>
                                              <p:spTgt spid="157"/>
                                            </p:tgtEl>
                                            <p:attrNameLst>
                                              <p:attrName>style.visibility</p:attrName>
                                            </p:attrNameLst>
                                          </p:cBhvr>
                                          <p:to>
                                            <p:strVal val="visible"/>
                                          </p:to>
                                        </p:set>
                                        <p:animEffect transition="in" filter="fade">
                                          <p:cBhvr>
                                            <p:cTn id="45" dur="500"/>
                                            <p:tgtEl>
                                              <p:spTgt spid="157"/>
                                            </p:tgtEl>
                                          </p:cBhvr>
                                        </p:animEffect>
                                        <p:anim calcmode="lin" valueType="num">
                                          <p:cBhvr>
                                            <p:cTn id="46" dur="500" fill="hold"/>
                                            <p:tgtEl>
                                              <p:spTgt spid="157"/>
                                            </p:tgtEl>
                                            <p:attrNameLst>
                                              <p:attrName>ppt_x</p:attrName>
                                            </p:attrNameLst>
                                          </p:cBhvr>
                                          <p:tavLst>
                                            <p:tav tm="0">
                                              <p:val>
                                                <p:strVal val="#ppt_x"/>
                                              </p:val>
                                            </p:tav>
                                            <p:tav tm="100000">
                                              <p:val>
                                                <p:strVal val="#ppt_x"/>
                                              </p:val>
                                            </p:tav>
                                          </p:tavLst>
                                        </p:anim>
                                        <p:anim calcmode="lin" valueType="num">
                                          <p:cBhvr>
                                            <p:cTn id="47" dur="500" fill="hold"/>
                                            <p:tgtEl>
                                              <p:spTgt spid="157"/>
                                            </p:tgtEl>
                                            <p:attrNameLst>
                                              <p:attrName>ppt_y</p:attrName>
                                            </p:attrNameLst>
                                          </p:cBhvr>
                                          <p:tavLst>
                                            <p:tav tm="0">
                                              <p:val>
                                                <p:strVal val="#ppt_y-.1"/>
                                              </p:val>
                                            </p:tav>
                                            <p:tav tm="100000">
                                              <p:val>
                                                <p:strVal val="#ppt_y"/>
                                              </p:val>
                                            </p:tav>
                                          </p:tavLst>
                                        </p:anim>
                                      </p:childTnLst>
                                    </p:cTn>
                                  </p:par>
                                  <p:par>
                                    <p:cTn id="48" presetID="47" presetClass="entr" presetSubtype="0" fill="hold" nodeType="withEffect">
                                      <p:stCondLst>
                                        <p:cond delay="300"/>
                                      </p:stCondLst>
                                      <p:childTnLst>
                                        <p:set>
                                          <p:cBhvr>
                                            <p:cTn id="49" dur="1" fill="hold">
                                              <p:stCondLst>
                                                <p:cond delay="0"/>
                                              </p:stCondLst>
                                            </p:cTn>
                                            <p:tgtEl>
                                              <p:spTgt spid="152"/>
                                            </p:tgtEl>
                                            <p:attrNameLst>
                                              <p:attrName>style.visibility</p:attrName>
                                            </p:attrNameLst>
                                          </p:cBhvr>
                                          <p:to>
                                            <p:strVal val="visible"/>
                                          </p:to>
                                        </p:set>
                                        <p:animEffect transition="in" filter="fade">
                                          <p:cBhvr>
                                            <p:cTn id="50" dur="500"/>
                                            <p:tgtEl>
                                              <p:spTgt spid="152"/>
                                            </p:tgtEl>
                                          </p:cBhvr>
                                        </p:animEffect>
                                        <p:anim calcmode="lin" valueType="num">
                                          <p:cBhvr>
                                            <p:cTn id="51" dur="500" fill="hold"/>
                                            <p:tgtEl>
                                              <p:spTgt spid="152"/>
                                            </p:tgtEl>
                                            <p:attrNameLst>
                                              <p:attrName>ppt_x</p:attrName>
                                            </p:attrNameLst>
                                          </p:cBhvr>
                                          <p:tavLst>
                                            <p:tav tm="0">
                                              <p:val>
                                                <p:strVal val="#ppt_x"/>
                                              </p:val>
                                            </p:tav>
                                            <p:tav tm="100000">
                                              <p:val>
                                                <p:strVal val="#ppt_x"/>
                                              </p:val>
                                            </p:tav>
                                          </p:tavLst>
                                        </p:anim>
                                        <p:anim calcmode="lin" valueType="num">
                                          <p:cBhvr>
                                            <p:cTn id="52" dur="500" fill="hold"/>
                                            <p:tgtEl>
                                              <p:spTgt spid="152"/>
                                            </p:tgtEl>
                                            <p:attrNameLst>
                                              <p:attrName>ppt_y</p:attrName>
                                            </p:attrNameLst>
                                          </p:cBhvr>
                                          <p:tavLst>
                                            <p:tav tm="0">
                                              <p:val>
                                                <p:strVal val="#ppt_y-.1"/>
                                              </p:val>
                                            </p:tav>
                                            <p:tav tm="100000">
                                              <p:val>
                                                <p:strVal val="#ppt_y"/>
                                              </p:val>
                                            </p:tav>
                                          </p:tavLst>
                                        </p:anim>
                                      </p:childTnLst>
                                    </p:cTn>
                                  </p:par>
                                  <p:par>
                                    <p:cTn id="53" presetID="47" presetClass="entr" presetSubtype="0" fill="hold" nodeType="withEffect">
                                      <p:stCondLst>
                                        <p:cond delay="600"/>
                                      </p:stCondLst>
                                      <p:childTnLst>
                                        <p:set>
                                          <p:cBhvr>
                                            <p:cTn id="54" dur="1" fill="hold">
                                              <p:stCondLst>
                                                <p:cond delay="0"/>
                                              </p:stCondLst>
                                            </p:cTn>
                                            <p:tgtEl>
                                              <p:spTgt spid="147"/>
                                            </p:tgtEl>
                                            <p:attrNameLst>
                                              <p:attrName>style.visibility</p:attrName>
                                            </p:attrNameLst>
                                          </p:cBhvr>
                                          <p:to>
                                            <p:strVal val="visible"/>
                                          </p:to>
                                        </p:set>
                                        <p:animEffect transition="in" filter="fade">
                                          <p:cBhvr>
                                            <p:cTn id="55" dur="500"/>
                                            <p:tgtEl>
                                              <p:spTgt spid="147"/>
                                            </p:tgtEl>
                                          </p:cBhvr>
                                        </p:animEffect>
                                        <p:anim calcmode="lin" valueType="num">
                                          <p:cBhvr>
                                            <p:cTn id="56" dur="500" fill="hold"/>
                                            <p:tgtEl>
                                              <p:spTgt spid="147"/>
                                            </p:tgtEl>
                                            <p:attrNameLst>
                                              <p:attrName>ppt_x</p:attrName>
                                            </p:attrNameLst>
                                          </p:cBhvr>
                                          <p:tavLst>
                                            <p:tav tm="0">
                                              <p:val>
                                                <p:strVal val="#ppt_x"/>
                                              </p:val>
                                            </p:tav>
                                            <p:tav tm="100000">
                                              <p:val>
                                                <p:strVal val="#ppt_x"/>
                                              </p:val>
                                            </p:tav>
                                          </p:tavLst>
                                        </p:anim>
                                        <p:anim calcmode="lin" valueType="num">
                                          <p:cBhvr>
                                            <p:cTn id="57" dur="500" fill="hold"/>
                                            <p:tgtEl>
                                              <p:spTgt spid="147"/>
                                            </p:tgtEl>
                                            <p:attrNameLst>
                                              <p:attrName>ppt_y</p:attrName>
                                            </p:attrNameLst>
                                          </p:cBhvr>
                                          <p:tavLst>
                                            <p:tav tm="0">
                                              <p:val>
                                                <p:strVal val="#ppt_y-.1"/>
                                              </p:val>
                                            </p:tav>
                                            <p:tav tm="100000">
                                              <p:val>
                                                <p:strVal val="#ppt_y"/>
                                              </p:val>
                                            </p:tav>
                                          </p:tavLst>
                                        </p:anim>
                                      </p:childTnLst>
                                    </p:cTn>
                                  </p:par>
                                  <p:par>
                                    <p:cTn id="58" presetID="47" presetClass="entr" presetSubtype="0" fill="hold" nodeType="withEffect">
                                      <p:stCondLst>
                                        <p:cond delay="800"/>
                                      </p:stCondLst>
                                      <p:childTnLst>
                                        <p:set>
                                          <p:cBhvr>
                                            <p:cTn id="59" dur="1" fill="hold">
                                              <p:stCondLst>
                                                <p:cond delay="0"/>
                                              </p:stCondLst>
                                            </p:cTn>
                                            <p:tgtEl>
                                              <p:spTgt spid="142"/>
                                            </p:tgtEl>
                                            <p:attrNameLst>
                                              <p:attrName>style.visibility</p:attrName>
                                            </p:attrNameLst>
                                          </p:cBhvr>
                                          <p:to>
                                            <p:strVal val="visible"/>
                                          </p:to>
                                        </p:set>
                                        <p:animEffect transition="in" filter="fade">
                                          <p:cBhvr>
                                            <p:cTn id="60" dur="500"/>
                                            <p:tgtEl>
                                              <p:spTgt spid="142"/>
                                            </p:tgtEl>
                                          </p:cBhvr>
                                        </p:animEffect>
                                        <p:anim calcmode="lin" valueType="num">
                                          <p:cBhvr>
                                            <p:cTn id="61" dur="500" fill="hold"/>
                                            <p:tgtEl>
                                              <p:spTgt spid="142"/>
                                            </p:tgtEl>
                                            <p:attrNameLst>
                                              <p:attrName>ppt_x</p:attrName>
                                            </p:attrNameLst>
                                          </p:cBhvr>
                                          <p:tavLst>
                                            <p:tav tm="0">
                                              <p:val>
                                                <p:strVal val="#ppt_x"/>
                                              </p:val>
                                            </p:tav>
                                            <p:tav tm="100000">
                                              <p:val>
                                                <p:strVal val="#ppt_x"/>
                                              </p:val>
                                            </p:tav>
                                          </p:tavLst>
                                        </p:anim>
                                        <p:anim calcmode="lin" valueType="num">
                                          <p:cBhvr>
                                            <p:cTn id="62" dur="500" fill="hold"/>
                                            <p:tgtEl>
                                              <p:spTgt spid="142"/>
                                            </p:tgtEl>
                                            <p:attrNameLst>
                                              <p:attrName>ppt_y</p:attrName>
                                            </p:attrNameLst>
                                          </p:cBhvr>
                                          <p:tavLst>
                                            <p:tav tm="0">
                                              <p:val>
                                                <p:strVal val="#ppt_y-.1"/>
                                              </p:val>
                                            </p:tav>
                                            <p:tav tm="100000">
                                              <p:val>
                                                <p:strVal val="#ppt_y"/>
                                              </p:val>
                                            </p:tav>
                                          </p:tavLst>
                                        </p:anim>
                                      </p:childTnLst>
                                    </p:cTn>
                                  </p:par>
                                  <p:par>
                                    <p:cTn id="63" presetID="42" presetClass="entr" presetSubtype="0" fill="hold" nodeType="withEffect">
                                      <p:stCondLst>
                                        <p:cond delay="0"/>
                                      </p:stCondLst>
                                      <p:childTnLst>
                                        <p:set>
                                          <p:cBhvr>
                                            <p:cTn id="64" dur="1" fill="hold">
                                              <p:stCondLst>
                                                <p:cond delay="0"/>
                                              </p:stCondLst>
                                            </p:cTn>
                                            <p:tgtEl>
                                              <p:spTgt spid="162"/>
                                            </p:tgtEl>
                                            <p:attrNameLst>
                                              <p:attrName>style.visibility</p:attrName>
                                            </p:attrNameLst>
                                          </p:cBhvr>
                                          <p:to>
                                            <p:strVal val="visible"/>
                                          </p:to>
                                        </p:set>
                                        <p:animEffect transition="in" filter="fade">
                                          <p:cBhvr>
                                            <p:cTn id="65" dur="500"/>
                                            <p:tgtEl>
                                              <p:spTgt spid="162"/>
                                            </p:tgtEl>
                                          </p:cBhvr>
                                        </p:animEffect>
                                        <p:anim calcmode="lin" valueType="num">
                                          <p:cBhvr>
                                            <p:cTn id="66" dur="500" fill="hold"/>
                                            <p:tgtEl>
                                              <p:spTgt spid="162"/>
                                            </p:tgtEl>
                                            <p:attrNameLst>
                                              <p:attrName>ppt_x</p:attrName>
                                            </p:attrNameLst>
                                          </p:cBhvr>
                                          <p:tavLst>
                                            <p:tav tm="0">
                                              <p:val>
                                                <p:strVal val="#ppt_x"/>
                                              </p:val>
                                            </p:tav>
                                            <p:tav tm="100000">
                                              <p:val>
                                                <p:strVal val="#ppt_x"/>
                                              </p:val>
                                            </p:tav>
                                          </p:tavLst>
                                        </p:anim>
                                        <p:anim calcmode="lin" valueType="num">
                                          <p:cBhvr>
                                            <p:cTn id="67" dur="500" fill="hold"/>
                                            <p:tgtEl>
                                              <p:spTgt spid="162"/>
                                            </p:tgtEl>
                                            <p:attrNameLst>
                                              <p:attrName>ppt_y</p:attrName>
                                            </p:attrNameLst>
                                          </p:cBhvr>
                                          <p:tavLst>
                                            <p:tav tm="0">
                                              <p:val>
                                                <p:strVal val="#ppt_y+.1"/>
                                              </p:val>
                                            </p:tav>
                                            <p:tav tm="100000">
                                              <p:val>
                                                <p:strVal val="#ppt_y"/>
                                              </p:val>
                                            </p:tav>
                                          </p:tavLst>
                                        </p:anim>
                                      </p:childTnLst>
                                    </p:cTn>
                                  </p:par>
                                  <p:par>
                                    <p:cTn id="68" presetID="42" presetClass="entr" presetSubtype="0" fill="hold" nodeType="withEffect">
                                      <p:stCondLst>
                                        <p:cond delay="300"/>
                                      </p:stCondLst>
                                      <p:childTnLst>
                                        <p:set>
                                          <p:cBhvr>
                                            <p:cTn id="69" dur="1" fill="hold">
                                              <p:stCondLst>
                                                <p:cond delay="0"/>
                                              </p:stCondLst>
                                            </p:cTn>
                                            <p:tgtEl>
                                              <p:spTgt spid="167"/>
                                            </p:tgtEl>
                                            <p:attrNameLst>
                                              <p:attrName>style.visibility</p:attrName>
                                            </p:attrNameLst>
                                          </p:cBhvr>
                                          <p:to>
                                            <p:strVal val="visible"/>
                                          </p:to>
                                        </p:set>
                                        <p:animEffect transition="in" filter="fade">
                                          <p:cBhvr>
                                            <p:cTn id="70" dur="500"/>
                                            <p:tgtEl>
                                              <p:spTgt spid="167"/>
                                            </p:tgtEl>
                                          </p:cBhvr>
                                        </p:animEffect>
                                        <p:anim calcmode="lin" valueType="num">
                                          <p:cBhvr>
                                            <p:cTn id="71" dur="500" fill="hold"/>
                                            <p:tgtEl>
                                              <p:spTgt spid="167"/>
                                            </p:tgtEl>
                                            <p:attrNameLst>
                                              <p:attrName>ppt_x</p:attrName>
                                            </p:attrNameLst>
                                          </p:cBhvr>
                                          <p:tavLst>
                                            <p:tav tm="0">
                                              <p:val>
                                                <p:strVal val="#ppt_x"/>
                                              </p:val>
                                            </p:tav>
                                            <p:tav tm="100000">
                                              <p:val>
                                                <p:strVal val="#ppt_x"/>
                                              </p:val>
                                            </p:tav>
                                          </p:tavLst>
                                        </p:anim>
                                        <p:anim calcmode="lin" valueType="num">
                                          <p:cBhvr>
                                            <p:cTn id="72" dur="500" fill="hold"/>
                                            <p:tgtEl>
                                              <p:spTgt spid="167"/>
                                            </p:tgtEl>
                                            <p:attrNameLst>
                                              <p:attrName>ppt_y</p:attrName>
                                            </p:attrNameLst>
                                          </p:cBhvr>
                                          <p:tavLst>
                                            <p:tav tm="0">
                                              <p:val>
                                                <p:strVal val="#ppt_y+.1"/>
                                              </p:val>
                                            </p:tav>
                                            <p:tav tm="100000">
                                              <p:val>
                                                <p:strVal val="#ppt_y"/>
                                              </p:val>
                                            </p:tav>
                                          </p:tavLst>
                                        </p:anim>
                                      </p:childTnLst>
                                    </p:cTn>
                                  </p:par>
                                  <p:par>
                                    <p:cTn id="73" presetID="42" presetClass="entr" presetSubtype="0" fill="hold" nodeType="withEffect">
                                      <p:stCondLst>
                                        <p:cond delay="600"/>
                                      </p:stCondLst>
                                      <p:childTnLst>
                                        <p:set>
                                          <p:cBhvr>
                                            <p:cTn id="74" dur="1" fill="hold">
                                              <p:stCondLst>
                                                <p:cond delay="0"/>
                                              </p:stCondLst>
                                            </p:cTn>
                                            <p:tgtEl>
                                              <p:spTgt spid="172"/>
                                            </p:tgtEl>
                                            <p:attrNameLst>
                                              <p:attrName>style.visibility</p:attrName>
                                            </p:attrNameLst>
                                          </p:cBhvr>
                                          <p:to>
                                            <p:strVal val="visible"/>
                                          </p:to>
                                        </p:set>
                                        <p:animEffect transition="in" filter="fade">
                                          <p:cBhvr>
                                            <p:cTn id="75" dur="500"/>
                                            <p:tgtEl>
                                              <p:spTgt spid="172"/>
                                            </p:tgtEl>
                                          </p:cBhvr>
                                        </p:animEffect>
                                        <p:anim calcmode="lin" valueType="num">
                                          <p:cBhvr>
                                            <p:cTn id="76" dur="500" fill="hold"/>
                                            <p:tgtEl>
                                              <p:spTgt spid="172"/>
                                            </p:tgtEl>
                                            <p:attrNameLst>
                                              <p:attrName>ppt_x</p:attrName>
                                            </p:attrNameLst>
                                          </p:cBhvr>
                                          <p:tavLst>
                                            <p:tav tm="0">
                                              <p:val>
                                                <p:strVal val="#ppt_x"/>
                                              </p:val>
                                            </p:tav>
                                            <p:tav tm="100000">
                                              <p:val>
                                                <p:strVal val="#ppt_x"/>
                                              </p:val>
                                            </p:tav>
                                          </p:tavLst>
                                        </p:anim>
                                        <p:anim calcmode="lin" valueType="num">
                                          <p:cBhvr>
                                            <p:cTn id="77" dur="500" fill="hold"/>
                                            <p:tgtEl>
                                              <p:spTgt spid="17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92"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92"/>
                                            </p:tgtEl>
                                            <p:attrNameLst>
                                              <p:attrName>style.visibility</p:attrName>
                                            </p:attrNameLst>
                                          </p:cBhvr>
                                          <p:to>
                                            <p:strVal val="visible"/>
                                          </p:to>
                                        </p:set>
                                        <p:animEffect transition="in" filter="wipe(left)">
                                          <p:cBhvr>
                                            <p:cTn id="12" dur="1000"/>
                                            <p:tgtEl>
                                              <p:spTgt spid="92"/>
                                            </p:tgtEl>
                                          </p:cBhvr>
                                        </p:animEffect>
                                      </p:childTnLst>
                                    </p:cTn>
                                  </p:par>
                                </p:childTnLst>
                              </p:cTn>
                            </p:par>
                            <p:par>
                              <p:cTn id="13" fill="hold">
                                <p:stCondLst>
                                  <p:cond delay="1500"/>
                                </p:stCondLst>
                                <p:childTnLst>
                                  <p:par>
                                    <p:cTn id="14" presetID="2" presetClass="entr" presetSubtype="2" accel="58000" fill="hold" nodeType="afterEffect">
                                      <p:stCondLst>
                                        <p:cond delay="0"/>
                                      </p:stCondLst>
                                      <p:childTnLst>
                                        <p:set>
                                          <p:cBhvr>
                                            <p:cTn id="15" dur="1" fill="hold">
                                              <p:stCondLst>
                                                <p:cond delay="0"/>
                                              </p:stCondLst>
                                            </p:cTn>
                                            <p:tgtEl>
                                              <p:spTgt spid="93"/>
                                            </p:tgtEl>
                                            <p:attrNameLst>
                                              <p:attrName>style.visibility</p:attrName>
                                            </p:attrNameLst>
                                          </p:cBhvr>
                                          <p:to>
                                            <p:strVal val="visible"/>
                                          </p:to>
                                        </p:set>
                                        <p:anim calcmode="lin" valueType="num">
                                          <p:cBhvr additive="base">
                                            <p:cTn id="16" dur="1500" fill="hold"/>
                                            <p:tgtEl>
                                              <p:spTgt spid="93"/>
                                            </p:tgtEl>
                                            <p:attrNameLst>
                                              <p:attrName>ppt_x</p:attrName>
                                            </p:attrNameLst>
                                          </p:cBhvr>
                                          <p:tavLst>
                                            <p:tav tm="0">
                                              <p:val>
                                                <p:strVal val="1+#ppt_w/2"/>
                                              </p:val>
                                            </p:tav>
                                            <p:tav tm="100000">
                                              <p:val>
                                                <p:strVal val="#ppt_x"/>
                                              </p:val>
                                            </p:tav>
                                          </p:tavLst>
                                        </p:anim>
                                        <p:anim calcmode="lin" valueType="num">
                                          <p:cBhvr additive="base">
                                            <p:cTn id="17" dur="1500" fill="hold"/>
                                            <p:tgtEl>
                                              <p:spTgt spid="93"/>
                                            </p:tgtEl>
                                            <p:attrNameLst>
                                              <p:attrName>ppt_y</p:attrName>
                                            </p:attrNameLst>
                                          </p:cBhvr>
                                          <p:tavLst>
                                            <p:tav tm="0">
                                              <p:val>
                                                <p:strVal val="#ppt_y"/>
                                              </p:val>
                                            </p:tav>
                                            <p:tav tm="100000">
                                              <p:val>
                                                <p:strVal val="#ppt_y"/>
                                              </p:val>
                                            </p:tav>
                                          </p:tavLst>
                                        </p:anim>
                                      </p:childTnLst>
                                    </p:cTn>
                                  </p:par>
                                  <p:par>
                                    <p:cTn id="18" presetID="2" presetClass="entr" presetSubtype="2" accel="58000" fill="hold" nodeType="withEffect">
                                      <p:stCondLst>
                                        <p:cond delay="200"/>
                                      </p:stCondLst>
                                      <p:childTnLst>
                                        <p:set>
                                          <p:cBhvr>
                                            <p:cTn id="19" dur="1" fill="hold">
                                              <p:stCondLst>
                                                <p:cond delay="0"/>
                                              </p:stCondLst>
                                            </p:cTn>
                                            <p:tgtEl>
                                              <p:spTgt spid="100"/>
                                            </p:tgtEl>
                                            <p:attrNameLst>
                                              <p:attrName>style.visibility</p:attrName>
                                            </p:attrNameLst>
                                          </p:cBhvr>
                                          <p:to>
                                            <p:strVal val="visible"/>
                                          </p:to>
                                        </p:set>
                                        <p:anim calcmode="lin" valueType="num">
                                          <p:cBhvr additive="base">
                                            <p:cTn id="20" dur="1500" fill="hold"/>
                                            <p:tgtEl>
                                              <p:spTgt spid="100"/>
                                            </p:tgtEl>
                                            <p:attrNameLst>
                                              <p:attrName>ppt_x</p:attrName>
                                            </p:attrNameLst>
                                          </p:cBhvr>
                                          <p:tavLst>
                                            <p:tav tm="0">
                                              <p:val>
                                                <p:strVal val="1+#ppt_w/2"/>
                                              </p:val>
                                            </p:tav>
                                            <p:tav tm="100000">
                                              <p:val>
                                                <p:strVal val="#ppt_x"/>
                                              </p:val>
                                            </p:tav>
                                          </p:tavLst>
                                        </p:anim>
                                        <p:anim calcmode="lin" valueType="num">
                                          <p:cBhvr additive="base">
                                            <p:cTn id="21" dur="1500" fill="hold"/>
                                            <p:tgtEl>
                                              <p:spTgt spid="100"/>
                                            </p:tgtEl>
                                            <p:attrNameLst>
                                              <p:attrName>ppt_y</p:attrName>
                                            </p:attrNameLst>
                                          </p:cBhvr>
                                          <p:tavLst>
                                            <p:tav tm="0">
                                              <p:val>
                                                <p:strVal val="#ppt_y"/>
                                              </p:val>
                                            </p:tav>
                                            <p:tav tm="100000">
                                              <p:val>
                                                <p:strVal val="#ppt_y"/>
                                              </p:val>
                                            </p:tav>
                                          </p:tavLst>
                                        </p:anim>
                                      </p:childTnLst>
                                    </p:cTn>
                                  </p:par>
                                  <p:par>
                                    <p:cTn id="22" presetID="2" presetClass="entr" presetSubtype="2" accel="58000" fill="hold" nodeType="withEffect">
                                      <p:stCondLst>
                                        <p:cond delay="400"/>
                                      </p:stCondLst>
                                      <p:childTnLst>
                                        <p:set>
                                          <p:cBhvr>
                                            <p:cTn id="23" dur="1" fill="hold">
                                              <p:stCondLst>
                                                <p:cond delay="0"/>
                                              </p:stCondLst>
                                            </p:cTn>
                                            <p:tgtEl>
                                              <p:spTgt spid="107"/>
                                            </p:tgtEl>
                                            <p:attrNameLst>
                                              <p:attrName>style.visibility</p:attrName>
                                            </p:attrNameLst>
                                          </p:cBhvr>
                                          <p:to>
                                            <p:strVal val="visible"/>
                                          </p:to>
                                        </p:set>
                                        <p:anim calcmode="lin" valueType="num">
                                          <p:cBhvr additive="base">
                                            <p:cTn id="24" dur="1500" fill="hold"/>
                                            <p:tgtEl>
                                              <p:spTgt spid="107"/>
                                            </p:tgtEl>
                                            <p:attrNameLst>
                                              <p:attrName>ppt_x</p:attrName>
                                            </p:attrNameLst>
                                          </p:cBhvr>
                                          <p:tavLst>
                                            <p:tav tm="0">
                                              <p:val>
                                                <p:strVal val="1+#ppt_w/2"/>
                                              </p:val>
                                            </p:tav>
                                            <p:tav tm="100000">
                                              <p:val>
                                                <p:strVal val="#ppt_x"/>
                                              </p:val>
                                            </p:tav>
                                          </p:tavLst>
                                        </p:anim>
                                        <p:anim calcmode="lin" valueType="num">
                                          <p:cBhvr additive="base">
                                            <p:cTn id="25" dur="1500" fill="hold"/>
                                            <p:tgtEl>
                                              <p:spTgt spid="107"/>
                                            </p:tgtEl>
                                            <p:attrNameLst>
                                              <p:attrName>ppt_y</p:attrName>
                                            </p:attrNameLst>
                                          </p:cBhvr>
                                          <p:tavLst>
                                            <p:tav tm="0">
                                              <p:val>
                                                <p:strVal val="#ppt_y"/>
                                              </p:val>
                                            </p:tav>
                                            <p:tav tm="100000">
                                              <p:val>
                                                <p:strVal val="#ppt_y"/>
                                              </p:val>
                                            </p:tav>
                                          </p:tavLst>
                                        </p:anim>
                                      </p:childTnLst>
                                    </p:cTn>
                                  </p:par>
                                  <p:par>
                                    <p:cTn id="26" presetID="2" presetClass="entr" presetSubtype="2" accel="58000" fill="hold" nodeType="withEffect">
                                      <p:stCondLst>
                                        <p:cond delay="600"/>
                                      </p:stCondLst>
                                      <p:childTnLst>
                                        <p:set>
                                          <p:cBhvr>
                                            <p:cTn id="27" dur="1" fill="hold">
                                              <p:stCondLst>
                                                <p:cond delay="0"/>
                                              </p:stCondLst>
                                            </p:cTn>
                                            <p:tgtEl>
                                              <p:spTgt spid="114"/>
                                            </p:tgtEl>
                                            <p:attrNameLst>
                                              <p:attrName>style.visibility</p:attrName>
                                            </p:attrNameLst>
                                          </p:cBhvr>
                                          <p:to>
                                            <p:strVal val="visible"/>
                                          </p:to>
                                        </p:set>
                                        <p:anim calcmode="lin" valueType="num">
                                          <p:cBhvr additive="base">
                                            <p:cTn id="28" dur="1500" fill="hold"/>
                                            <p:tgtEl>
                                              <p:spTgt spid="114"/>
                                            </p:tgtEl>
                                            <p:attrNameLst>
                                              <p:attrName>ppt_x</p:attrName>
                                            </p:attrNameLst>
                                          </p:cBhvr>
                                          <p:tavLst>
                                            <p:tav tm="0">
                                              <p:val>
                                                <p:strVal val="1+#ppt_w/2"/>
                                              </p:val>
                                            </p:tav>
                                            <p:tav tm="100000">
                                              <p:val>
                                                <p:strVal val="#ppt_x"/>
                                              </p:val>
                                            </p:tav>
                                          </p:tavLst>
                                        </p:anim>
                                        <p:anim calcmode="lin" valueType="num">
                                          <p:cBhvr additive="base">
                                            <p:cTn id="29" dur="1500" fill="hold"/>
                                            <p:tgtEl>
                                              <p:spTgt spid="114"/>
                                            </p:tgtEl>
                                            <p:attrNameLst>
                                              <p:attrName>ppt_y</p:attrName>
                                            </p:attrNameLst>
                                          </p:cBhvr>
                                          <p:tavLst>
                                            <p:tav tm="0">
                                              <p:val>
                                                <p:strVal val="#ppt_y"/>
                                              </p:val>
                                            </p:tav>
                                            <p:tav tm="100000">
                                              <p:val>
                                                <p:strVal val="#ppt_y"/>
                                              </p:val>
                                            </p:tav>
                                          </p:tavLst>
                                        </p:anim>
                                      </p:childTnLst>
                                    </p:cTn>
                                  </p:par>
                                  <p:par>
                                    <p:cTn id="30" presetID="2" presetClass="entr" presetSubtype="2" accel="58000" fill="hold" nodeType="withEffect">
                                      <p:stCondLst>
                                        <p:cond delay="800"/>
                                      </p:stCondLst>
                                      <p:childTnLst>
                                        <p:set>
                                          <p:cBhvr>
                                            <p:cTn id="31" dur="1" fill="hold">
                                              <p:stCondLst>
                                                <p:cond delay="0"/>
                                              </p:stCondLst>
                                            </p:cTn>
                                            <p:tgtEl>
                                              <p:spTgt spid="121"/>
                                            </p:tgtEl>
                                            <p:attrNameLst>
                                              <p:attrName>style.visibility</p:attrName>
                                            </p:attrNameLst>
                                          </p:cBhvr>
                                          <p:to>
                                            <p:strVal val="visible"/>
                                          </p:to>
                                        </p:set>
                                        <p:anim calcmode="lin" valueType="num">
                                          <p:cBhvr additive="base">
                                            <p:cTn id="32" dur="1500" fill="hold"/>
                                            <p:tgtEl>
                                              <p:spTgt spid="121"/>
                                            </p:tgtEl>
                                            <p:attrNameLst>
                                              <p:attrName>ppt_x</p:attrName>
                                            </p:attrNameLst>
                                          </p:cBhvr>
                                          <p:tavLst>
                                            <p:tav tm="0">
                                              <p:val>
                                                <p:strVal val="1+#ppt_w/2"/>
                                              </p:val>
                                            </p:tav>
                                            <p:tav tm="100000">
                                              <p:val>
                                                <p:strVal val="#ppt_x"/>
                                              </p:val>
                                            </p:tav>
                                          </p:tavLst>
                                        </p:anim>
                                        <p:anim calcmode="lin" valueType="num">
                                          <p:cBhvr additive="base">
                                            <p:cTn id="33" dur="1500" fill="hold"/>
                                            <p:tgtEl>
                                              <p:spTgt spid="121"/>
                                            </p:tgtEl>
                                            <p:attrNameLst>
                                              <p:attrName>ppt_y</p:attrName>
                                            </p:attrNameLst>
                                          </p:cBhvr>
                                          <p:tavLst>
                                            <p:tav tm="0">
                                              <p:val>
                                                <p:strVal val="#ppt_y"/>
                                              </p:val>
                                            </p:tav>
                                            <p:tav tm="100000">
                                              <p:val>
                                                <p:strVal val="#ppt_y"/>
                                              </p:val>
                                            </p:tav>
                                          </p:tavLst>
                                        </p:anim>
                                      </p:childTnLst>
                                    </p:cTn>
                                  </p:par>
                                  <p:par>
                                    <p:cTn id="34" presetID="2" presetClass="entr" presetSubtype="2" accel="58000" fill="hold" nodeType="withEffect">
                                      <p:stCondLst>
                                        <p:cond delay="1000"/>
                                      </p:stCondLst>
                                      <p:childTnLst>
                                        <p:set>
                                          <p:cBhvr>
                                            <p:cTn id="35" dur="1" fill="hold">
                                              <p:stCondLst>
                                                <p:cond delay="0"/>
                                              </p:stCondLst>
                                            </p:cTn>
                                            <p:tgtEl>
                                              <p:spTgt spid="128"/>
                                            </p:tgtEl>
                                            <p:attrNameLst>
                                              <p:attrName>style.visibility</p:attrName>
                                            </p:attrNameLst>
                                          </p:cBhvr>
                                          <p:to>
                                            <p:strVal val="visible"/>
                                          </p:to>
                                        </p:set>
                                        <p:anim calcmode="lin" valueType="num">
                                          <p:cBhvr additive="base">
                                            <p:cTn id="36" dur="1500" fill="hold"/>
                                            <p:tgtEl>
                                              <p:spTgt spid="128"/>
                                            </p:tgtEl>
                                            <p:attrNameLst>
                                              <p:attrName>ppt_x</p:attrName>
                                            </p:attrNameLst>
                                          </p:cBhvr>
                                          <p:tavLst>
                                            <p:tav tm="0">
                                              <p:val>
                                                <p:strVal val="1+#ppt_w/2"/>
                                              </p:val>
                                            </p:tav>
                                            <p:tav tm="100000">
                                              <p:val>
                                                <p:strVal val="#ppt_x"/>
                                              </p:val>
                                            </p:tav>
                                          </p:tavLst>
                                        </p:anim>
                                        <p:anim calcmode="lin" valueType="num">
                                          <p:cBhvr additive="base">
                                            <p:cTn id="37" dur="1500" fill="hold"/>
                                            <p:tgtEl>
                                              <p:spTgt spid="128"/>
                                            </p:tgtEl>
                                            <p:attrNameLst>
                                              <p:attrName>ppt_y</p:attrName>
                                            </p:attrNameLst>
                                          </p:cBhvr>
                                          <p:tavLst>
                                            <p:tav tm="0">
                                              <p:val>
                                                <p:strVal val="#ppt_y"/>
                                              </p:val>
                                            </p:tav>
                                            <p:tav tm="100000">
                                              <p:val>
                                                <p:strVal val="#ppt_y"/>
                                              </p:val>
                                            </p:tav>
                                          </p:tavLst>
                                        </p:anim>
                                      </p:childTnLst>
                                    </p:cTn>
                                  </p:par>
                                  <p:par>
                                    <p:cTn id="38" presetID="2" presetClass="entr" presetSubtype="2" accel="58000" fill="hold" nodeType="withEffect">
                                      <p:stCondLst>
                                        <p:cond delay="1200"/>
                                      </p:stCondLst>
                                      <p:childTnLst>
                                        <p:set>
                                          <p:cBhvr>
                                            <p:cTn id="39" dur="1" fill="hold">
                                              <p:stCondLst>
                                                <p:cond delay="0"/>
                                              </p:stCondLst>
                                            </p:cTn>
                                            <p:tgtEl>
                                              <p:spTgt spid="135"/>
                                            </p:tgtEl>
                                            <p:attrNameLst>
                                              <p:attrName>style.visibility</p:attrName>
                                            </p:attrNameLst>
                                          </p:cBhvr>
                                          <p:to>
                                            <p:strVal val="visible"/>
                                          </p:to>
                                        </p:set>
                                        <p:anim calcmode="lin" valueType="num">
                                          <p:cBhvr additive="base">
                                            <p:cTn id="40" dur="1500" fill="hold"/>
                                            <p:tgtEl>
                                              <p:spTgt spid="135"/>
                                            </p:tgtEl>
                                            <p:attrNameLst>
                                              <p:attrName>ppt_x</p:attrName>
                                            </p:attrNameLst>
                                          </p:cBhvr>
                                          <p:tavLst>
                                            <p:tav tm="0">
                                              <p:val>
                                                <p:strVal val="1+#ppt_w/2"/>
                                              </p:val>
                                            </p:tav>
                                            <p:tav tm="100000">
                                              <p:val>
                                                <p:strVal val="#ppt_x"/>
                                              </p:val>
                                            </p:tav>
                                          </p:tavLst>
                                        </p:anim>
                                        <p:anim calcmode="lin" valueType="num">
                                          <p:cBhvr additive="base">
                                            <p:cTn id="41" dur="1500" fill="hold"/>
                                            <p:tgtEl>
                                              <p:spTgt spid="135"/>
                                            </p:tgtEl>
                                            <p:attrNameLst>
                                              <p:attrName>ppt_y</p:attrName>
                                            </p:attrNameLst>
                                          </p:cBhvr>
                                          <p:tavLst>
                                            <p:tav tm="0">
                                              <p:val>
                                                <p:strVal val="#ppt_y"/>
                                              </p:val>
                                            </p:tav>
                                            <p:tav tm="100000">
                                              <p:val>
                                                <p:strVal val="#ppt_y"/>
                                              </p:val>
                                            </p:tav>
                                          </p:tavLst>
                                        </p:anim>
                                      </p:childTnLst>
                                    </p:cTn>
                                  </p:par>
                                </p:childTnLst>
                              </p:cTn>
                            </p:par>
                            <p:par>
                              <p:cTn id="42" fill="hold">
                                <p:stCondLst>
                                  <p:cond delay="4200"/>
                                </p:stCondLst>
                                <p:childTnLst>
                                  <p:par>
                                    <p:cTn id="43" presetID="47" presetClass="entr" presetSubtype="0" fill="hold" nodeType="afterEffect">
                                      <p:stCondLst>
                                        <p:cond delay="0"/>
                                      </p:stCondLst>
                                      <p:childTnLst>
                                        <p:set>
                                          <p:cBhvr>
                                            <p:cTn id="44" dur="1" fill="hold">
                                              <p:stCondLst>
                                                <p:cond delay="0"/>
                                              </p:stCondLst>
                                            </p:cTn>
                                            <p:tgtEl>
                                              <p:spTgt spid="157"/>
                                            </p:tgtEl>
                                            <p:attrNameLst>
                                              <p:attrName>style.visibility</p:attrName>
                                            </p:attrNameLst>
                                          </p:cBhvr>
                                          <p:to>
                                            <p:strVal val="visible"/>
                                          </p:to>
                                        </p:set>
                                        <p:animEffect transition="in" filter="fade">
                                          <p:cBhvr>
                                            <p:cTn id="45" dur="500"/>
                                            <p:tgtEl>
                                              <p:spTgt spid="157"/>
                                            </p:tgtEl>
                                          </p:cBhvr>
                                        </p:animEffect>
                                        <p:anim calcmode="lin" valueType="num">
                                          <p:cBhvr>
                                            <p:cTn id="46" dur="500" fill="hold"/>
                                            <p:tgtEl>
                                              <p:spTgt spid="157"/>
                                            </p:tgtEl>
                                            <p:attrNameLst>
                                              <p:attrName>ppt_x</p:attrName>
                                            </p:attrNameLst>
                                          </p:cBhvr>
                                          <p:tavLst>
                                            <p:tav tm="0">
                                              <p:val>
                                                <p:strVal val="#ppt_x"/>
                                              </p:val>
                                            </p:tav>
                                            <p:tav tm="100000">
                                              <p:val>
                                                <p:strVal val="#ppt_x"/>
                                              </p:val>
                                            </p:tav>
                                          </p:tavLst>
                                        </p:anim>
                                        <p:anim calcmode="lin" valueType="num">
                                          <p:cBhvr>
                                            <p:cTn id="47" dur="500" fill="hold"/>
                                            <p:tgtEl>
                                              <p:spTgt spid="157"/>
                                            </p:tgtEl>
                                            <p:attrNameLst>
                                              <p:attrName>ppt_y</p:attrName>
                                            </p:attrNameLst>
                                          </p:cBhvr>
                                          <p:tavLst>
                                            <p:tav tm="0">
                                              <p:val>
                                                <p:strVal val="#ppt_y-.1"/>
                                              </p:val>
                                            </p:tav>
                                            <p:tav tm="100000">
                                              <p:val>
                                                <p:strVal val="#ppt_y"/>
                                              </p:val>
                                            </p:tav>
                                          </p:tavLst>
                                        </p:anim>
                                      </p:childTnLst>
                                    </p:cTn>
                                  </p:par>
                                  <p:par>
                                    <p:cTn id="48" presetID="47" presetClass="entr" presetSubtype="0" fill="hold" nodeType="withEffect">
                                      <p:stCondLst>
                                        <p:cond delay="300"/>
                                      </p:stCondLst>
                                      <p:childTnLst>
                                        <p:set>
                                          <p:cBhvr>
                                            <p:cTn id="49" dur="1" fill="hold">
                                              <p:stCondLst>
                                                <p:cond delay="0"/>
                                              </p:stCondLst>
                                            </p:cTn>
                                            <p:tgtEl>
                                              <p:spTgt spid="152"/>
                                            </p:tgtEl>
                                            <p:attrNameLst>
                                              <p:attrName>style.visibility</p:attrName>
                                            </p:attrNameLst>
                                          </p:cBhvr>
                                          <p:to>
                                            <p:strVal val="visible"/>
                                          </p:to>
                                        </p:set>
                                        <p:animEffect transition="in" filter="fade">
                                          <p:cBhvr>
                                            <p:cTn id="50" dur="500"/>
                                            <p:tgtEl>
                                              <p:spTgt spid="152"/>
                                            </p:tgtEl>
                                          </p:cBhvr>
                                        </p:animEffect>
                                        <p:anim calcmode="lin" valueType="num">
                                          <p:cBhvr>
                                            <p:cTn id="51" dur="500" fill="hold"/>
                                            <p:tgtEl>
                                              <p:spTgt spid="152"/>
                                            </p:tgtEl>
                                            <p:attrNameLst>
                                              <p:attrName>ppt_x</p:attrName>
                                            </p:attrNameLst>
                                          </p:cBhvr>
                                          <p:tavLst>
                                            <p:tav tm="0">
                                              <p:val>
                                                <p:strVal val="#ppt_x"/>
                                              </p:val>
                                            </p:tav>
                                            <p:tav tm="100000">
                                              <p:val>
                                                <p:strVal val="#ppt_x"/>
                                              </p:val>
                                            </p:tav>
                                          </p:tavLst>
                                        </p:anim>
                                        <p:anim calcmode="lin" valueType="num">
                                          <p:cBhvr>
                                            <p:cTn id="52" dur="500" fill="hold"/>
                                            <p:tgtEl>
                                              <p:spTgt spid="152"/>
                                            </p:tgtEl>
                                            <p:attrNameLst>
                                              <p:attrName>ppt_y</p:attrName>
                                            </p:attrNameLst>
                                          </p:cBhvr>
                                          <p:tavLst>
                                            <p:tav tm="0">
                                              <p:val>
                                                <p:strVal val="#ppt_y-.1"/>
                                              </p:val>
                                            </p:tav>
                                            <p:tav tm="100000">
                                              <p:val>
                                                <p:strVal val="#ppt_y"/>
                                              </p:val>
                                            </p:tav>
                                          </p:tavLst>
                                        </p:anim>
                                      </p:childTnLst>
                                    </p:cTn>
                                  </p:par>
                                  <p:par>
                                    <p:cTn id="53" presetID="47" presetClass="entr" presetSubtype="0" fill="hold" nodeType="withEffect">
                                      <p:stCondLst>
                                        <p:cond delay="600"/>
                                      </p:stCondLst>
                                      <p:childTnLst>
                                        <p:set>
                                          <p:cBhvr>
                                            <p:cTn id="54" dur="1" fill="hold">
                                              <p:stCondLst>
                                                <p:cond delay="0"/>
                                              </p:stCondLst>
                                            </p:cTn>
                                            <p:tgtEl>
                                              <p:spTgt spid="147"/>
                                            </p:tgtEl>
                                            <p:attrNameLst>
                                              <p:attrName>style.visibility</p:attrName>
                                            </p:attrNameLst>
                                          </p:cBhvr>
                                          <p:to>
                                            <p:strVal val="visible"/>
                                          </p:to>
                                        </p:set>
                                        <p:animEffect transition="in" filter="fade">
                                          <p:cBhvr>
                                            <p:cTn id="55" dur="500"/>
                                            <p:tgtEl>
                                              <p:spTgt spid="147"/>
                                            </p:tgtEl>
                                          </p:cBhvr>
                                        </p:animEffect>
                                        <p:anim calcmode="lin" valueType="num">
                                          <p:cBhvr>
                                            <p:cTn id="56" dur="500" fill="hold"/>
                                            <p:tgtEl>
                                              <p:spTgt spid="147"/>
                                            </p:tgtEl>
                                            <p:attrNameLst>
                                              <p:attrName>ppt_x</p:attrName>
                                            </p:attrNameLst>
                                          </p:cBhvr>
                                          <p:tavLst>
                                            <p:tav tm="0">
                                              <p:val>
                                                <p:strVal val="#ppt_x"/>
                                              </p:val>
                                            </p:tav>
                                            <p:tav tm="100000">
                                              <p:val>
                                                <p:strVal val="#ppt_x"/>
                                              </p:val>
                                            </p:tav>
                                          </p:tavLst>
                                        </p:anim>
                                        <p:anim calcmode="lin" valueType="num">
                                          <p:cBhvr>
                                            <p:cTn id="57" dur="500" fill="hold"/>
                                            <p:tgtEl>
                                              <p:spTgt spid="147"/>
                                            </p:tgtEl>
                                            <p:attrNameLst>
                                              <p:attrName>ppt_y</p:attrName>
                                            </p:attrNameLst>
                                          </p:cBhvr>
                                          <p:tavLst>
                                            <p:tav tm="0">
                                              <p:val>
                                                <p:strVal val="#ppt_y-.1"/>
                                              </p:val>
                                            </p:tav>
                                            <p:tav tm="100000">
                                              <p:val>
                                                <p:strVal val="#ppt_y"/>
                                              </p:val>
                                            </p:tav>
                                          </p:tavLst>
                                        </p:anim>
                                      </p:childTnLst>
                                    </p:cTn>
                                  </p:par>
                                  <p:par>
                                    <p:cTn id="58" presetID="47" presetClass="entr" presetSubtype="0" fill="hold" nodeType="withEffect">
                                      <p:stCondLst>
                                        <p:cond delay="800"/>
                                      </p:stCondLst>
                                      <p:childTnLst>
                                        <p:set>
                                          <p:cBhvr>
                                            <p:cTn id="59" dur="1" fill="hold">
                                              <p:stCondLst>
                                                <p:cond delay="0"/>
                                              </p:stCondLst>
                                            </p:cTn>
                                            <p:tgtEl>
                                              <p:spTgt spid="142"/>
                                            </p:tgtEl>
                                            <p:attrNameLst>
                                              <p:attrName>style.visibility</p:attrName>
                                            </p:attrNameLst>
                                          </p:cBhvr>
                                          <p:to>
                                            <p:strVal val="visible"/>
                                          </p:to>
                                        </p:set>
                                        <p:animEffect transition="in" filter="fade">
                                          <p:cBhvr>
                                            <p:cTn id="60" dur="500"/>
                                            <p:tgtEl>
                                              <p:spTgt spid="142"/>
                                            </p:tgtEl>
                                          </p:cBhvr>
                                        </p:animEffect>
                                        <p:anim calcmode="lin" valueType="num">
                                          <p:cBhvr>
                                            <p:cTn id="61" dur="500" fill="hold"/>
                                            <p:tgtEl>
                                              <p:spTgt spid="142"/>
                                            </p:tgtEl>
                                            <p:attrNameLst>
                                              <p:attrName>ppt_x</p:attrName>
                                            </p:attrNameLst>
                                          </p:cBhvr>
                                          <p:tavLst>
                                            <p:tav tm="0">
                                              <p:val>
                                                <p:strVal val="#ppt_x"/>
                                              </p:val>
                                            </p:tav>
                                            <p:tav tm="100000">
                                              <p:val>
                                                <p:strVal val="#ppt_x"/>
                                              </p:val>
                                            </p:tav>
                                          </p:tavLst>
                                        </p:anim>
                                        <p:anim calcmode="lin" valueType="num">
                                          <p:cBhvr>
                                            <p:cTn id="62" dur="500" fill="hold"/>
                                            <p:tgtEl>
                                              <p:spTgt spid="142"/>
                                            </p:tgtEl>
                                            <p:attrNameLst>
                                              <p:attrName>ppt_y</p:attrName>
                                            </p:attrNameLst>
                                          </p:cBhvr>
                                          <p:tavLst>
                                            <p:tav tm="0">
                                              <p:val>
                                                <p:strVal val="#ppt_y-.1"/>
                                              </p:val>
                                            </p:tav>
                                            <p:tav tm="100000">
                                              <p:val>
                                                <p:strVal val="#ppt_y"/>
                                              </p:val>
                                            </p:tav>
                                          </p:tavLst>
                                        </p:anim>
                                      </p:childTnLst>
                                    </p:cTn>
                                  </p:par>
                                  <p:par>
                                    <p:cTn id="63" presetID="42" presetClass="entr" presetSubtype="0" fill="hold" nodeType="withEffect">
                                      <p:stCondLst>
                                        <p:cond delay="0"/>
                                      </p:stCondLst>
                                      <p:childTnLst>
                                        <p:set>
                                          <p:cBhvr>
                                            <p:cTn id="64" dur="1" fill="hold">
                                              <p:stCondLst>
                                                <p:cond delay="0"/>
                                              </p:stCondLst>
                                            </p:cTn>
                                            <p:tgtEl>
                                              <p:spTgt spid="162"/>
                                            </p:tgtEl>
                                            <p:attrNameLst>
                                              <p:attrName>style.visibility</p:attrName>
                                            </p:attrNameLst>
                                          </p:cBhvr>
                                          <p:to>
                                            <p:strVal val="visible"/>
                                          </p:to>
                                        </p:set>
                                        <p:animEffect transition="in" filter="fade">
                                          <p:cBhvr>
                                            <p:cTn id="65" dur="500"/>
                                            <p:tgtEl>
                                              <p:spTgt spid="162"/>
                                            </p:tgtEl>
                                          </p:cBhvr>
                                        </p:animEffect>
                                        <p:anim calcmode="lin" valueType="num">
                                          <p:cBhvr>
                                            <p:cTn id="66" dur="500" fill="hold"/>
                                            <p:tgtEl>
                                              <p:spTgt spid="162"/>
                                            </p:tgtEl>
                                            <p:attrNameLst>
                                              <p:attrName>ppt_x</p:attrName>
                                            </p:attrNameLst>
                                          </p:cBhvr>
                                          <p:tavLst>
                                            <p:tav tm="0">
                                              <p:val>
                                                <p:strVal val="#ppt_x"/>
                                              </p:val>
                                            </p:tav>
                                            <p:tav tm="100000">
                                              <p:val>
                                                <p:strVal val="#ppt_x"/>
                                              </p:val>
                                            </p:tav>
                                          </p:tavLst>
                                        </p:anim>
                                        <p:anim calcmode="lin" valueType="num">
                                          <p:cBhvr>
                                            <p:cTn id="67" dur="500" fill="hold"/>
                                            <p:tgtEl>
                                              <p:spTgt spid="162"/>
                                            </p:tgtEl>
                                            <p:attrNameLst>
                                              <p:attrName>ppt_y</p:attrName>
                                            </p:attrNameLst>
                                          </p:cBhvr>
                                          <p:tavLst>
                                            <p:tav tm="0">
                                              <p:val>
                                                <p:strVal val="#ppt_y+.1"/>
                                              </p:val>
                                            </p:tav>
                                            <p:tav tm="100000">
                                              <p:val>
                                                <p:strVal val="#ppt_y"/>
                                              </p:val>
                                            </p:tav>
                                          </p:tavLst>
                                        </p:anim>
                                      </p:childTnLst>
                                    </p:cTn>
                                  </p:par>
                                  <p:par>
                                    <p:cTn id="68" presetID="42" presetClass="entr" presetSubtype="0" fill="hold" nodeType="withEffect">
                                      <p:stCondLst>
                                        <p:cond delay="300"/>
                                      </p:stCondLst>
                                      <p:childTnLst>
                                        <p:set>
                                          <p:cBhvr>
                                            <p:cTn id="69" dur="1" fill="hold">
                                              <p:stCondLst>
                                                <p:cond delay="0"/>
                                              </p:stCondLst>
                                            </p:cTn>
                                            <p:tgtEl>
                                              <p:spTgt spid="167"/>
                                            </p:tgtEl>
                                            <p:attrNameLst>
                                              <p:attrName>style.visibility</p:attrName>
                                            </p:attrNameLst>
                                          </p:cBhvr>
                                          <p:to>
                                            <p:strVal val="visible"/>
                                          </p:to>
                                        </p:set>
                                        <p:animEffect transition="in" filter="fade">
                                          <p:cBhvr>
                                            <p:cTn id="70" dur="500"/>
                                            <p:tgtEl>
                                              <p:spTgt spid="167"/>
                                            </p:tgtEl>
                                          </p:cBhvr>
                                        </p:animEffect>
                                        <p:anim calcmode="lin" valueType="num">
                                          <p:cBhvr>
                                            <p:cTn id="71" dur="500" fill="hold"/>
                                            <p:tgtEl>
                                              <p:spTgt spid="167"/>
                                            </p:tgtEl>
                                            <p:attrNameLst>
                                              <p:attrName>ppt_x</p:attrName>
                                            </p:attrNameLst>
                                          </p:cBhvr>
                                          <p:tavLst>
                                            <p:tav tm="0">
                                              <p:val>
                                                <p:strVal val="#ppt_x"/>
                                              </p:val>
                                            </p:tav>
                                            <p:tav tm="100000">
                                              <p:val>
                                                <p:strVal val="#ppt_x"/>
                                              </p:val>
                                            </p:tav>
                                          </p:tavLst>
                                        </p:anim>
                                        <p:anim calcmode="lin" valueType="num">
                                          <p:cBhvr>
                                            <p:cTn id="72" dur="500" fill="hold"/>
                                            <p:tgtEl>
                                              <p:spTgt spid="167"/>
                                            </p:tgtEl>
                                            <p:attrNameLst>
                                              <p:attrName>ppt_y</p:attrName>
                                            </p:attrNameLst>
                                          </p:cBhvr>
                                          <p:tavLst>
                                            <p:tav tm="0">
                                              <p:val>
                                                <p:strVal val="#ppt_y+.1"/>
                                              </p:val>
                                            </p:tav>
                                            <p:tav tm="100000">
                                              <p:val>
                                                <p:strVal val="#ppt_y"/>
                                              </p:val>
                                            </p:tav>
                                          </p:tavLst>
                                        </p:anim>
                                      </p:childTnLst>
                                    </p:cTn>
                                  </p:par>
                                  <p:par>
                                    <p:cTn id="73" presetID="42" presetClass="entr" presetSubtype="0" fill="hold" nodeType="withEffect">
                                      <p:stCondLst>
                                        <p:cond delay="600"/>
                                      </p:stCondLst>
                                      <p:childTnLst>
                                        <p:set>
                                          <p:cBhvr>
                                            <p:cTn id="74" dur="1" fill="hold">
                                              <p:stCondLst>
                                                <p:cond delay="0"/>
                                              </p:stCondLst>
                                            </p:cTn>
                                            <p:tgtEl>
                                              <p:spTgt spid="172"/>
                                            </p:tgtEl>
                                            <p:attrNameLst>
                                              <p:attrName>style.visibility</p:attrName>
                                            </p:attrNameLst>
                                          </p:cBhvr>
                                          <p:to>
                                            <p:strVal val="visible"/>
                                          </p:to>
                                        </p:set>
                                        <p:animEffect transition="in" filter="fade">
                                          <p:cBhvr>
                                            <p:cTn id="75" dur="500"/>
                                            <p:tgtEl>
                                              <p:spTgt spid="172"/>
                                            </p:tgtEl>
                                          </p:cBhvr>
                                        </p:animEffect>
                                        <p:anim calcmode="lin" valueType="num">
                                          <p:cBhvr>
                                            <p:cTn id="76" dur="500" fill="hold"/>
                                            <p:tgtEl>
                                              <p:spTgt spid="172"/>
                                            </p:tgtEl>
                                            <p:attrNameLst>
                                              <p:attrName>ppt_x</p:attrName>
                                            </p:attrNameLst>
                                          </p:cBhvr>
                                          <p:tavLst>
                                            <p:tav tm="0">
                                              <p:val>
                                                <p:strVal val="#ppt_x"/>
                                              </p:val>
                                            </p:tav>
                                            <p:tav tm="100000">
                                              <p:val>
                                                <p:strVal val="#ppt_x"/>
                                              </p:val>
                                            </p:tav>
                                          </p:tavLst>
                                        </p:anim>
                                        <p:anim calcmode="lin" valueType="num">
                                          <p:cBhvr>
                                            <p:cTn id="77" dur="500" fill="hold"/>
                                            <p:tgtEl>
                                              <p:spTgt spid="17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92" grpId="0" animBg="1"/>
        </p:bld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44"/>
          <p:cNvSpPr>
            <a:spLocks noChangeArrowheads="1"/>
          </p:cNvSpPr>
          <p:nvPr/>
        </p:nvSpPr>
        <p:spPr bwMode="auto">
          <a:xfrm>
            <a:off x="1459607" y="500436"/>
            <a:ext cx="4253728" cy="541634"/>
          </a:xfrm>
          <a:prstGeom prst="rect">
            <a:avLst/>
          </a:prstGeom>
          <a:noFill/>
          <a:ln w="9525" algn="ctr">
            <a:noFill/>
            <a:miter lim="800000"/>
            <a:headEnd/>
            <a:tailEnd/>
          </a:ln>
        </p:spPr>
        <p:txBody>
          <a:bodyPr wrap="square" lIns="109678" tIns="54838" rIns="109678" bIns="54838">
            <a:spAutoFit/>
          </a:bodyPr>
          <a:lstStyle/>
          <a:p>
            <a:pPr eaLnBrk="0" hangingPunct="0"/>
            <a:r>
              <a:rPr lang="zh-CN" altLang="en-US" sz="2800" b="1" dirty="0" smtClean="0">
                <a:solidFill>
                  <a:srgbClr val="000000"/>
                </a:solidFill>
                <a:latin typeface="微软雅黑" pitchFamily="34" charset="-122"/>
                <a:ea typeface="微软雅黑" pitchFamily="34" charset="-122"/>
              </a:rPr>
              <a:t>点击这里输入您</a:t>
            </a:r>
            <a:r>
              <a:rPr lang="zh-CN" altLang="en-US" sz="2800" b="1" dirty="0">
                <a:solidFill>
                  <a:srgbClr val="000000"/>
                </a:solidFill>
                <a:latin typeface="微软雅黑" pitchFamily="34" charset="-122"/>
                <a:ea typeface="微软雅黑" pitchFamily="34" charset="-122"/>
              </a:rPr>
              <a:t>的</a:t>
            </a:r>
            <a:r>
              <a:rPr lang="zh-CN" altLang="en-US" sz="2800" b="1" dirty="0" smtClean="0">
                <a:solidFill>
                  <a:srgbClr val="000000"/>
                </a:solidFill>
                <a:latin typeface="微软雅黑" pitchFamily="34" charset="-122"/>
                <a:ea typeface="微软雅黑" pitchFamily="34" charset="-122"/>
              </a:rPr>
              <a:t>标题</a:t>
            </a:r>
            <a:endParaRPr lang="en-US" altLang="zh-CN" sz="2800" b="1" dirty="0">
              <a:solidFill>
                <a:srgbClr val="000000"/>
              </a:solidFill>
              <a:latin typeface="微软雅黑" pitchFamily="34" charset="-122"/>
              <a:ea typeface="微软雅黑" pitchFamily="34" charset="-122"/>
            </a:endParaRPr>
          </a:p>
        </p:txBody>
      </p:sp>
      <p:sp>
        <p:nvSpPr>
          <p:cNvPr id="5" name="Line 45"/>
          <p:cNvSpPr>
            <a:spLocks noChangeShapeType="1"/>
          </p:cNvSpPr>
          <p:nvPr/>
        </p:nvSpPr>
        <p:spPr bwMode="auto">
          <a:xfrm>
            <a:off x="1296541" y="994822"/>
            <a:ext cx="4500000" cy="0"/>
          </a:xfrm>
          <a:prstGeom prst="line">
            <a:avLst/>
          </a:prstGeom>
          <a:solidFill>
            <a:schemeClr val="accent1">
              <a:lumMod val="75000"/>
            </a:schemeClr>
          </a:solidFill>
          <a:ln w="9525">
            <a:solidFill>
              <a:srgbClr val="760000"/>
            </a:solidFill>
            <a:round/>
            <a:headEnd/>
            <a:tailEnd/>
          </a:ln>
        </p:spPr>
        <p:txBody>
          <a:bodyPr wrap="none" lIns="109678" tIns="54838" rIns="109678" bIns="54838" anchor="ctr"/>
          <a:lstStyle/>
          <a:p>
            <a:endParaRPr lang="zh-CN" altLang="en-US" dirty="0">
              <a:latin typeface="微软雅黑" pitchFamily="34" charset="-122"/>
              <a:ea typeface="微软雅黑" pitchFamily="34" charset="-122"/>
            </a:endParaRPr>
          </a:p>
        </p:txBody>
      </p:sp>
      <p:sp>
        <p:nvSpPr>
          <p:cNvPr id="16" name="Freeform 6"/>
          <p:cNvSpPr>
            <a:spLocks/>
          </p:cNvSpPr>
          <p:nvPr/>
        </p:nvSpPr>
        <p:spPr bwMode="auto">
          <a:xfrm>
            <a:off x="7480571" y="1970086"/>
            <a:ext cx="2349491" cy="1589239"/>
          </a:xfrm>
          <a:custGeom>
            <a:avLst/>
            <a:gdLst>
              <a:gd name="T0" fmla="*/ 675 w 675"/>
              <a:gd name="T1" fmla="*/ 90 h 411"/>
              <a:gd name="T2" fmla="*/ 505 w 675"/>
              <a:gd name="T3" fmla="*/ 45 h 411"/>
              <a:gd name="T4" fmla="*/ 338 w 675"/>
              <a:gd name="T5" fmla="*/ 0 h 411"/>
              <a:gd name="T6" fmla="*/ 170 w 675"/>
              <a:gd name="T7" fmla="*/ 45 h 411"/>
              <a:gd name="T8" fmla="*/ 0 w 675"/>
              <a:gd name="T9" fmla="*/ 90 h 411"/>
              <a:gd name="T10" fmla="*/ 0 w 675"/>
              <a:gd name="T11" fmla="*/ 90 h 411"/>
              <a:gd name="T12" fmla="*/ 0 w 675"/>
              <a:gd name="T13" fmla="*/ 411 h 411"/>
              <a:gd name="T14" fmla="*/ 675 w 675"/>
              <a:gd name="T15" fmla="*/ 411 h 411"/>
              <a:gd name="T16" fmla="*/ 675 w 675"/>
              <a:gd name="T17" fmla="*/ 90 h 411"/>
              <a:gd name="T18" fmla="*/ 675 w 675"/>
              <a:gd name="T19" fmla="*/ 90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75" h="411">
                <a:moveTo>
                  <a:pt x="675" y="90"/>
                </a:moveTo>
                <a:lnTo>
                  <a:pt x="505" y="45"/>
                </a:lnTo>
                <a:lnTo>
                  <a:pt x="338" y="0"/>
                </a:lnTo>
                <a:lnTo>
                  <a:pt x="170" y="45"/>
                </a:lnTo>
                <a:lnTo>
                  <a:pt x="0" y="90"/>
                </a:lnTo>
                <a:lnTo>
                  <a:pt x="0" y="90"/>
                </a:lnTo>
                <a:lnTo>
                  <a:pt x="0" y="411"/>
                </a:lnTo>
                <a:lnTo>
                  <a:pt x="675" y="411"/>
                </a:lnTo>
                <a:lnTo>
                  <a:pt x="675" y="90"/>
                </a:lnTo>
                <a:lnTo>
                  <a:pt x="675" y="90"/>
                </a:lnTo>
                <a:close/>
              </a:path>
            </a:pathLst>
          </a:custGeom>
          <a:solidFill>
            <a:srgbClr val="C00000"/>
          </a:solidFill>
          <a:ln>
            <a:noFill/>
          </a:ln>
          <a:effectLst/>
        </p:spPr>
        <p:txBody>
          <a:bodyPr vert="horz" wrap="square" lIns="86411" tIns="714420" rIns="86411" bIns="43205" numCol="1" anchor="t" anchorCtr="0" compatLnSpc="1">
            <a:prstTxWarp prst="textNoShape">
              <a:avLst/>
            </a:prstTxWarp>
          </a:bodyPr>
          <a:lstStyle/>
          <a:p>
            <a:pPr algn="ctr" defTabSz="864044" fontAlgn="base">
              <a:lnSpc>
                <a:spcPts val="1418"/>
              </a:lnSpc>
              <a:spcBef>
                <a:spcPct val="0"/>
              </a:spcBef>
              <a:spcAft>
                <a:spcPct val="0"/>
              </a:spcAft>
              <a:defRPr/>
            </a:pPr>
            <a:r>
              <a:rPr lang="en-US" altLang="zh-CN" sz="5200" kern="0" dirty="0">
                <a:solidFill>
                  <a:srgbClr val="FFFFFF"/>
                </a:solidFill>
                <a:latin typeface="微软雅黑" panose="020B0503020204020204" pitchFamily="34" charset="-122"/>
                <a:ea typeface="宋体" pitchFamily="2" charset="-122"/>
                <a:cs typeface="UKIJ Qolyazma" pitchFamily="18" charset="0"/>
              </a:rPr>
              <a:t>72</a:t>
            </a:r>
            <a:r>
              <a:rPr lang="en-US" altLang="zh-CN" kern="0" dirty="0">
                <a:solidFill>
                  <a:srgbClr val="FFFFFF"/>
                </a:solidFill>
                <a:latin typeface="微软雅黑" panose="020B0503020204020204" pitchFamily="34" charset="-122"/>
                <a:ea typeface="宋体" pitchFamily="2" charset="-122"/>
                <a:cs typeface="UKIJ Qolyazma" pitchFamily="18" charset="0"/>
              </a:rPr>
              <a:t>%</a:t>
            </a:r>
          </a:p>
          <a:p>
            <a:pPr algn="ctr" defTabSz="864044" fontAlgn="base">
              <a:lnSpc>
                <a:spcPts val="1418"/>
              </a:lnSpc>
              <a:spcBef>
                <a:spcPct val="0"/>
              </a:spcBef>
              <a:spcAft>
                <a:spcPct val="0"/>
              </a:spcAft>
              <a:defRPr/>
            </a:pPr>
            <a:r>
              <a:rPr lang="zh-CN" altLang="en-US" sz="1100" kern="0" dirty="0">
                <a:solidFill>
                  <a:srgbClr val="FFFFFF"/>
                </a:solidFill>
                <a:latin typeface="微软雅黑" pitchFamily="34" charset="-122"/>
                <a:ea typeface="宋体" pitchFamily="2" charset="-122"/>
              </a:rPr>
              <a:t>您的内容打在这里，或者通过复制您的文本后，在此框中选择粘贴。</a:t>
            </a:r>
          </a:p>
        </p:txBody>
      </p:sp>
      <p:sp>
        <p:nvSpPr>
          <p:cNvPr id="17" name="Freeform 7"/>
          <p:cNvSpPr>
            <a:spLocks/>
          </p:cNvSpPr>
          <p:nvPr/>
        </p:nvSpPr>
        <p:spPr bwMode="auto">
          <a:xfrm>
            <a:off x="7480571" y="3779731"/>
            <a:ext cx="2349491" cy="978290"/>
          </a:xfrm>
          <a:custGeom>
            <a:avLst/>
            <a:gdLst>
              <a:gd name="T0" fmla="*/ 0 w 675"/>
              <a:gd name="T1" fmla="*/ 0 h 253"/>
              <a:gd name="T2" fmla="*/ 0 w 675"/>
              <a:gd name="T3" fmla="*/ 163 h 253"/>
              <a:gd name="T4" fmla="*/ 0 w 675"/>
              <a:gd name="T5" fmla="*/ 163 h 253"/>
              <a:gd name="T6" fmla="*/ 170 w 675"/>
              <a:gd name="T7" fmla="*/ 208 h 253"/>
              <a:gd name="T8" fmla="*/ 338 w 675"/>
              <a:gd name="T9" fmla="*/ 253 h 253"/>
              <a:gd name="T10" fmla="*/ 505 w 675"/>
              <a:gd name="T11" fmla="*/ 208 h 253"/>
              <a:gd name="T12" fmla="*/ 675 w 675"/>
              <a:gd name="T13" fmla="*/ 163 h 253"/>
              <a:gd name="T14" fmla="*/ 675 w 675"/>
              <a:gd name="T15" fmla="*/ 163 h 253"/>
              <a:gd name="T16" fmla="*/ 675 w 675"/>
              <a:gd name="T17" fmla="*/ 0 h 253"/>
              <a:gd name="T18" fmla="*/ 0 w 675"/>
              <a:gd name="T19" fmla="*/ 0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75" h="253">
                <a:moveTo>
                  <a:pt x="0" y="0"/>
                </a:moveTo>
                <a:lnTo>
                  <a:pt x="0" y="163"/>
                </a:lnTo>
                <a:lnTo>
                  <a:pt x="0" y="163"/>
                </a:lnTo>
                <a:lnTo>
                  <a:pt x="170" y="208"/>
                </a:lnTo>
                <a:lnTo>
                  <a:pt x="338" y="253"/>
                </a:lnTo>
                <a:lnTo>
                  <a:pt x="505" y="208"/>
                </a:lnTo>
                <a:lnTo>
                  <a:pt x="675" y="163"/>
                </a:lnTo>
                <a:lnTo>
                  <a:pt x="675" y="163"/>
                </a:lnTo>
                <a:lnTo>
                  <a:pt x="675" y="0"/>
                </a:lnTo>
                <a:lnTo>
                  <a:pt x="0" y="0"/>
                </a:lnTo>
                <a:close/>
              </a:path>
            </a:pathLst>
          </a:custGeom>
          <a:solidFill>
            <a:srgbClr val="FFC000"/>
          </a:solidFill>
          <a:ln>
            <a:noFill/>
          </a:ln>
          <a:effectLst/>
        </p:spPr>
        <p:txBody>
          <a:bodyPr vert="horz" wrap="square" lIns="86411" tIns="578340" rIns="86411" bIns="43205" numCol="1" anchor="t" anchorCtr="0" compatLnSpc="1">
            <a:prstTxWarp prst="textNoShape">
              <a:avLst/>
            </a:prstTxWarp>
          </a:bodyPr>
          <a:lstStyle/>
          <a:p>
            <a:pPr algn="ctr" defTabSz="864044" fontAlgn="base">
              <a:lnSpc>
                <a:spcPts val="1418"/>
              </a:lnSpc>
              <a:spcBef>
                <a:spcPct val="0"/>
              </a:spcBef>
              <a:spcAft>
                <a:spcPct val="0"/>
              </a:spcAft>
              <a:defRPr/>
            </a:pPr>
            <a:r>
              <a:rPr lang="en-US" altLang="zh-CN" sz="5200" kern="0">
                <a:solidFill>
                  <a:prstClr val="white"/>
                </a:solidFill>
                <a:latin typeface="微软雅黑" panose="020B0503020204020204" pitchFamily="34" charset="-122"/>
                <a:ea typeface="宋体" pitchFamily="2" charset="-122"/>
                <a:cs typeface="UKIJ Qolyazma" pitchFamily="18" charset="0"/>
              </a:rPr>
              <a:t>28</a:t>
            </a:r>
            <a:r>
              <a:rPr lang="en-US" altLang="zh-CN" kern="0">
                <a:solidFill>
                  <a:prstClr val="white"/>
                </a:solidFill>
                <a:latin typeface="微软雅黑" panose="020B0503020204020204" pitchFamily="34" charset="-122"/>
                <a:ea typeface="宋体" pitchFamily="2" charset="-122"/>
                <a:cs typeface="UKIJ Qolyazma" pitchFamily="18" charset="0"/>
              </a:rPr>
              <a:t>%</a:t>
            </a:r>
          </a:p>
          <a:p>
            <a:pPr defTabSz="864044" fontAlgn="base">
              <a:spcBef>
                <a:spcPct val="0"/>
              </a:spcBef>
              <a:spcAft>
                <a:spcPct val="0"/>
              </a:spcAft>
              <a:defRPr/>
            </a:pPr>
            <a:endParaRPr lang="zh-CN" altLang="en-US" kern="0">
              <a:solidFill>
                <a:srgbClr val="151515"/>
              </a:solidFill>
              <a:latin typeface="微软雅黑" panose="020B0503020204020204" pitchFamily="34" charset="-122"/>
              <a:ea typeface="宋体" pitchFamily="2" charset="-122"/>
            </a:endParaRPr>
          </a:p>
        </p:txBody>
      </p:sp>
      <p:cxnSp>
        <p:nvCxnSpPr>
          <p:cNvPr id="18" name="直接连接符 17"/>
          <p:cNvCxnSpPr/>
          <p:nvPr/>
        </p:nvCxnSpPr>
        <p:spPr>
          <a:xfrm flipH="1">
            <a:off x="1593365" y="3545987"/>
            <a:ext cx="5887204" cy="0"/>
          </a:xfrm>
          <a:prstGeom prst="line">
            <a:avLst/>
          </a:prstGeom>
          <a:noFill/>
          <a:ln w="6350" cap="flat" cmpd="sng" algn="ctr">
            <a:solidFill>
              <a:srgbClr val="FFFFFF">
                <a:lumMod val="50000"/>
              </a:srgbClr>
            </a:solidFill>
            <a:prstDash val="solid"/>
            <a:miter lim="800000"/>
          </a:ln>
          <a:effectLst/>
        </p:spPr>
      </p:cxnSp>
      <p:cxnSp>
        <p:nvCxnSpPr>
          <p:cNvPr id="19" name="直接连接符 18"/>
          <p:cNvCxnSpPr>
            <a:stCxn id="17" idx="0"/>
          </p:cNvCxnSpPr>
          <p:nvPr/>
        </p:nvCxnSpPr>
        <p:spPr>
          <a:xfrm flipH="1">
            <a:off x="1593365" y="3779727"/>
            <a:ext cx="5887204" cy="0"/>
          </a:xfrm>
          <a:prstGeom prst="line">
            <a:avLst/>
          </a:prstGeom>
          <a:noFill/>
          <a:ln w="6350" cap="flat" cmpd="sng" algn="ctr">
            <a:solidFill>
              <a:srgbClr val="FFFFFF">
                <a:lumMod val="50000"/>
              </a:srgbClr>
            </a:solidFill>
            <a:prstDash val="solid"/>
            <a:miter lim="800000"/>
          </a:ln>
          <a:effectLst/>
        </p:spPr>
      </p:cxnSp>
      <p:sp>
        <p:nvSpPr>
          <p:cNvPr id="20" name="TextBox 13"/>
          <p:cNvSpPr txBox="1"/>
          <p:nvPr/>
        </p:nvSpPr>
        <p:spPr>
          <a:xfrm flipH="1">
            <a:off x="1593361" y="1924671"/>
            <a:ext cx="2634115" cy="416879"/>
          </a:xfrm>
          <a:prstGeom prst="rect">
            <a:avLst/>
          </a:prstGeom>
          <a:noFill/>
          <a:ln>
            <a:noFill/>
          </a:ln>
        </p:spPr>
        <p:txBody>
          <a:bodyPr wrap="square" lIns="86406" tIns="43203" rIns="86406" bIns="43203">
            <a:spAutoFit/>
          </a:bodyPr>
          <a:lstStyle>
            <a:defPPr>
              <a:defRPr lang="zh-CN"/>
            </a:defPPr>
            <a:lvl1pPr algn="ctr" eaLnBrk="0" hangingPunct="0">
              <a:defRPr sz="2200" b="1">
                <a:solidFill>
                  <a:srgbClr val="333333"/>
                </a:solidFill>
                <a:latin typeface="微软雅黑" pitchFamily="34" charset="-122"/>
                <a:ea typeface="微软雅黑" pitchFamily="34" charset="-122"/>
              </a:defRPr>
            </a:lvl1pPr>
            <a:lvl2pPr marL="742950" indent="-285750" eaLnBrk="0" hangingPunct="0">
              <a:defRPr>
                <a:latin typeface="Arial" charset="0"/>
                <a:ea typeface="宋体" charset="-122"/>
              </a:defRPr>
            </a:lvl2pPr>
            <a:lvl3pPr marL="1143000" indent="-228600" eaLnBrk="0" hangingPunct="0">
              <a:defRPr>
                <a:latin typeface="Arial" charset="0"/>
                <a:ea typeface="宋体" charset="-122"/>
              </a:defRPr>
            </a:lvl3pPr>
            <a:lvl4pPr marL="1600200" indent="-228600" eaLnBrk="0" hangingPunct="0">
              <a:defRPr>
                <a:latin typeface="Arial" charset="0"/>
                <a:ea typeface="宋体" charset="-122"/>
              </a:defRPr>
            </a:lvl4pPr>
            <a:lvl5pPr marL="2057400" indent="-228600" eaLnBrk="0" hangingPunct="0">
              <a:defRPr>
                <a:latin typeface="Arial" charset="0"/>
                <a:ea typeface="宋体" charset="-122"/>
              </a:defRPr>
            </a:lvl5pPr>
            <a:lvl6pPr marL="2514600" indent="-228600" eaLnBrk="0" fontAlgn="base" hangingPunct="0">
              <a:spcBef>
                <a:spcPct val="0"/>
              </a:spcBef>
              <a:spcAft>
                <a:spcPct val="0"/>
              </a:spcAft>
              <a:defRPr>
                <a:latin typeface="Arial" charset="0"/>
                <a:ea typeface="宋体" charset="-122"/>
              </a:defRPr>
            </a:lvl6pPr>
            <a:lvl7pPr marL="2971800" indent="-228600" eaLnBrk="0" fontAlgn="base" hangingPunct="0">
              <a:spcBef>
                <a:spcPct val="0"/>
              </a:spcBef>
              <a:spcAft>
                <a:spcPct val="0"/>
              </a:spcAft>
              <a:defRPr>
                <a:latin typeface="Arial" charset="0"/>
                <a:ea typeface="宋体" charset="-122"/>
              </a:defRPr>
            </a:lvl7pPr>
            <a:lvl8pPr marL="3429000" indent="-228600" eaLnBrk="0" fontAlgn="base" hangingPunct="0">
              <a:spcBef>
                <a:spcPct val="0"/>
              </a:spcBef>
              <a:spcAft>
                <a:spcPct val="0"/>
              </a:spcAft>
              <a:defRPr>
                <a:latin typeface="Arial" charset="0"/>
                <a:ea typeface="宋体" charset="-122"/>
              </a:defRPr>
            </a:lvl8pPr>
            <a:lvl9pPr marL="3886200" indent="-228600" eaLnBrk="0" fontAlgn="base" hangingPunct="0">
              <a:spcBef>
                <a:spcPct val="0"/>
              </a:spcBef>
              <a:spcAft>
                <a:spcPct val="0"/>
              </a:spcAft>
              <a:defRPr>
                <a:latin typeface="Arial" charset="0"/>
                <a:ea typeface="宋体" charset="-122"/>
              </a:defRPr>
            </a:lvl9pPr>
          </a:lstStyle>
          <a:p>
            <a:pPr marL="0" marR="0" lvl="0" indent="0" algn="l" defTabSz="864044" eaLnBrk="0" fontAlgn="base" latinLnBrk="0" hangingPunct="0">
              <a:lnSpc>
                <a:spcPct val="100000"/>
              </a:lnSpc>
              <a:spcBef>
                <a:spcPct val="0"/>
              </a:spcBef>
              <a:spcAft>
                <a:spcPct val="0"/>
              </a:spcAft>
              <a:buClrTx/>
              <a:buSzTx/>
              <a:buFontTx/>
              <a:buNone/>
              <a:tabLst/>
              <a:defRPr/>
            </a:pPr>
            <a:r>
              <a:rPr kumimoji="0" lang="zh-CN" altLang="en-US" sz="2100" b="1" i="0" u="none" strike="noStrike" kern="0" cap="none" spc="0" normalizeH="0" baseline="0" noProof="0" dirty="0">
                <a:ln>
                  <a:noFill/>
                </a:ln>
                <a:solidFill>
                  <a:srgbClr val="333333"/>
                </a:solidFill>
                <a:effectLst/>
                <a:uLnTx/>
                <a:uFillTx/>
                <a:latin typeface="微软雅黑" pitchFamily="34" charset="-122"/>
                <a:ea typeface="微软雅黑" pitchFamily="34" charset="-122"/>
              </a:rPr>
              <a:t>点击添加关键字</a:t>
            </a:r>
          </a:p>
        </p:txBody>
      </p:sp>
      <p:sp>
        <p:nvSpPr>
          <p:cNvPr id="21" name="TextBox 14"/>
          <p:cNvSpPr txBox="1"/>
          <p:nvPr/>
        </p:nvSpPr>
        <p:spPr>
          <a:xfrm>
            <a:off x="1593362" y="2355439"/>
            <a:ext cx="4962834" cy="919082"/>
          </a:xfrm>
          <a:prstGeom prst="rect">
            <a:avLst/>
          </a:prstGeom>
          <a:noFill/>
        </p:spPr>
        <p:txBody>
          <a:bodyPr wrap="square" lIns="86411" tIns="43205" rIns="86411" bIns="43205" rtlCol="0">
            <a:spAutoFit/>
          </a:bodyPr>
          <a:lstStyle/>
          <a:p>
            <a:pPr defTabSz="864044" fontAlgn="base">
              <a:lnSpc>
                <a:spcPct val="130000"/>
              </a:lnSpc>
              <a:spcBef>
                <a:spcPct val="0"/>
              </a:spcBef>
              <a:spcAft>
                <a:spcPct val="0"/>
              </a:spcAft>
            </a:pPr>
            <a:r>
              <a:rPr lang="zh-CN" altLang="en-US" sz="1400" dirty="0">
                <a:solidFill>
                  <a:srgbClr val="151515">
                    <a:lumMod val="75000"/>
                    <a:lumOff val="25000"/>
                  </a:srgbClr>
                </a:solidFill>
                <a:latin typeface="微软雅黑" pitchFamily="34" charset="-122"/>
                <a:ea typeface="宋体" pitchFamily="2" charset="-122"/>
              </a:rPr>
              <a:t>您的内容打在这里，或者通过复制您的文本后，在此框中选择粘贴，并选择只保留文字。您的内容打在这里，或者通过复制您的文本后您的内容打在这里。</a:t>
            </a:r>
          </a:p>
        </p:txBody>
      </p:sp>
      <p:sp>
        <p:nvSpPr>
          <p:cNvPr id="22" name="TextBox 15"/>
          <p:cNvSpPr txBox="1"/>
          <p:nvPr/>
        </p:nvSpPr>
        <p:spPr>
          <a:xfrm flipH="1">
            <a:off x="1593361" y="4004318"/>
            <a:ext cx="2634115" cy="416879"/>
          </a:xfrm>
          <a:prstGeom prst="rect">
            <a:avLst/>
          </a:prstGeom>
          <a:noFill/>
          <a:ln>
            <a:noFill/>
          </a:ln>
        </p:spPr>
        <p:txBody>
          <a:bodyPr wrap="square" lIns="86406" tIns="43203" rIns="86406" bIns="43203">
            <a:spAutoFit/>
          </a:bodyPr>
          <a:lstStyle>
            <a:defPPr>
              <a:defRPr lang="zh-CN"/>
            </a:defPPr>
            <a:lvl1pPr eaLnBrk="0" hangingPunct="0">
              <a:defRPr sz="2200" b="1">
                <a:solidFill>
                  <a:srgbClr val="333333"/>
                </a:solidFill>
                <a:latin typeface="微软雅黑" pitchFamily="34" charset="-122"/>
                <a:ea typeface="微软雅黑" pitchFamily="34" charset="-122"/>
              </a:defRPr>
            </a:lvl1pPr>
            <a:lvl2pPr marL="742950" indent="-285750" eaLnBrk="0" hangingPunct="0">
              <a:defRPr>
                <a:latin typeface="Arial" charset="0"/>
                <a:ea typeface="宋体" charset="-122"/>
              </a:defRPr>
            </a:lvl2pPr>
            <a:lvl3pPr marL="1143000" indent="-228600" eaLnBrk="0" hangingPunct="0">
              <a:defRPr>
                <a:latin typeface="Arial" charset="0"/>
                <a:ea typeface="宋体" charset="-122"/>
              </a:defRPr>
            </a:lvl3pPr>
            <a:lvl4pPr marL="1600200" indent="-228600" eaLnBrk="0" hangingPunct="0">
              <a:defRPr>
                <a:latin typeface="Arial" charset="0"/>
                <a:ea typeface="宋体" charset="-122"/>
              </a:defRPr>
            </a:lvl4pPr>
            <a:lvl5pPr marL="2057400" indent="-228600" eaLnBrk="0" hangingPunct="0">
              <a:defRPr>
                <a:latin typeface="Arial" charset="0"/>
                <a:ea typeface="宋体" charset="-122"/>
              </a:defRPr>
            </a:lvl5pPr>
            <a:lvl6pPr marL="2514600" indent="-228600" eaLnBrk="0" fontAlgn="base" hangingPunct="0">
              <a:spcBef>
                <a:spcPct val="0"/>
              </a:spcBef>
              <a:spcAft>
                <a:spcPct val="0"/>
              </a:spcAft>
              <a:defRPr>
                <a:latin typeface="Arial" charset="0"/>
                <a:ea typeface="宋体" charset="-122"/>
              </a:defRPr>
            </a:lvl6pPr>
            <a:lvl7pPr marL="2971800" indent="-228600" eaLnBrk="0" fontAlgn="base" hangingPunct="0">
              <a:spcBef>
                <a:spcPct val="0"/>
              </a:spcBef>
              <a:spcAft>
                <a:spcPct val="0"/>
              </a:spcAft>
              <a:defRPr>
                <a:latin typeface="Arial" charset="0"/>
                <a:ea typeface="宋体" charset="-122"/>
              </a:defRPr>
            </a:lvl7pPr>
            <a:lvl8pPr marL="3429000" indent="-228600" eaLnBrk="0" fontAlgn="base" hangingPunct="0">
              <a:spcBef>
                <a:spcPct val="0"/>
              </a:spcBef>
              <a:spcAft>
                <a:spcPct val="0"/>
              </a:spcAft>
              <a:defRPr>
                <a:latin typeface="Arial" charset="0"/>
                <a:ea typeface="宋体" charset="-122"/>
              </a:defRPr>
            </a:lvl8pPr>
            <a:lvl9pPr marL="3886200" indent="-228600" eaLnBrk="0" fontAlgn="base" hangingPunct="0">
              <a:spcBef>
                <a:spcPct val="0"/>
              </a:spcBef>
              <a:spcAft>
                <a:spcPct val="0"/>
              </a:spcAft>
              <a:defRPr>
                <a:latin typeface="Arial" charset="0"/>
                <a:ea typeface="宋体" charset="-122"/>
              </a:defRPr>
            </a:lvl9pPr>
          </a:lstStyle>
          <a:p>
            <a:pPr marL="0" marR="0" lvl="0" indent="0" defTabSz="864044" eaLnBrk="0" fontAlgn="base" latinLnBrk="0" hangingPunct="0">
              <a:lnSpc>
                <a:spcPct val="100000"/>
              </a:lnSpc>
              <a:spcBef>
                <a:spcPct val="0"/>
              </a:spcBef>
              <a:spcAft>
                <a:spcPct val="0"/>
              </a:spcAft>
              <a:buClrTx/>
              <a:buSzTx/>
              <a:buFontTx/>
              <a:buNone/>
              <a:tabLst/>
              <a:defRPr/>
            </a:pPr>
            <a:r>
              <a:rPr kumimoji="0" lang="zh-CN" altLang="en-US" sz="2100" b="1" i="0" u="none" strike="noStrike" kern="0" cap="none" spc="0" normalizeH="0" baseline="0" noProof="0" dirty="0">
                <a:ln>
                  <a:noFill/>
                </a:ln>
                <a:solidFill>
                  <a:srgbClr val="333333"/>
                </a:solidFill>
                <a:effectLst/>
                <a:uLnTx/>
                <a:uFillTx/>
                <a:latin typeface="微软雅黑" pitchFamily="34" charset="-122"/>
                <a:ea typeface="微软雅黑" pitchFamily="34" charset="-122"/>
              </a:rPr>
              <a:t>点击添加关键字</a:t>
            </a:r>
          </a:p>
        </p:txBody>
      </p:sp>
      <p:sp>
        <p:nvSpPr>
          <p:cNvPr id="23" name="TextBox 16"/>
          <p:cNvSpPr txBox="1"/>
          <p:nvPr/>
        </p:nvSpPr>
        <p:spPr>
          <a:xfrm>
            <a:off x="1593362" y="4435086"/>
            <a:ext cx="4962834" cy="919082"/>
          </a:xfrm>
          <a:prstGeom prst="rect">
            <a:avLst/>
          </a:prstGeom>
          <a:noFill/>
        </p:spPr>
        <p:txBody>
          <a:bodyPr wrap="square" lIns="86411" tIns="43205" rIns="86411" bIns="43205" rtlCol="0">
            <a:spAutoFit/>
          </a:bodyPr>
          <a:lstStyle/>
          <a:p>
            <a:pPr defTabSz="864044" fontAlgn="base">
              <a:lnSpc>
                <a:spcPct val="130000"/>
              </a:lnSpc>
              <a:spcBef>
                <a:spcPct val="0"/>
              </a:spcBef>
              <a:spcAft>
                <a:spcPct val="0"/>
              </a:spcAft>
            </a:pPr>
            <a:r>
              <a:rPr lang="zh-CN" altLang="en-US" sz="1400" dirty="0">
                <a:solidFill>
                  <a:srgbClr val="151515">
                    <a:lumMod val="75000"/>
                    <a:lumOff val="25000"/>
                  </a:srgbClr>
                </a:solidFill>
                <a:latin typeface="微软雅黑" pitchFamily="34" charset="-122"/>
                <a:ea typeface="宋体" pitchFamily="2" charset="-122"/>
              </a:rPr>
              <a:t>您的内容打在这里，或者通过复制您的文本后，在此框中选择粘贴，并选择只保留文字。您的内容打在这里，或者通过复制您的</a:t>
            </a:r>
            <a:r>
              <a:rPr lang="zh-CN" altLang="en-US" sz="1400">
                <a:solidFill>
                  <a:srgbClr val="151515">
                    <a:lumMod val="75000"/>
                    <a:lumOff val="25000"/>
                  </a:srgbClr>
                </a:solidFill>
                <a:latin typeface="微软雅黑" pitchFamily="34" charset="-122"/>
                <a:ea typeface="宋体" pitchFamily="2" charset="-122"/>
              </a:rPr>
              <a:t>文本后您的内容打在这里。</a:t>
            </a:r>
          </a:p>
        </p:txBody>
      </p:sp>
      <p:sp>
        <p:nvSpPr>
          <p:cNvPr id="24" name="矩形 47"/>
          <p:cNvSpPr>
            <a:spLocks noChangeArrowheads="1"/>
          </p:cNvSpPr>
          <p:nvPr/>
        </p:nvSpPr>
        <p:spPr bwMode="auto">
          <a:xfrm>
            <a:off x="1496493" y="5809621"/>
            <a:ext cx="8449188" cy="5991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6402" tIns="43202" rIns="86402" bIns="43202">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marL="0" marR="0" lvl="0" indent="0" algn="ctr" defTabSz="864044" eaLnBrk="1" fontAlgn="base" latinLnBrk="0" hangingPunct="1">
              <a:lnSpc>
                <a:spcPct val="120000"/>
              </a:lnSpc>
              <a:spcBef>
                <a:spcPct val="0"/>
              </a:spcBef>
              <a:spcAft>
                <a:spcPct val="0"/>
              </a:spcAft>
              <a:buClrTx/>
              <a:buSzTx/>
              <a:buFont typeface="Arial" charset="0"/>
              <a:buNone/>
              <a:tabLst/>
              <a:defRPr/>
            </a:pPr>
            <a:r>
              <a:rPr kumimoji="0" lang="zh-CN" altLang="en-US" sz="1400" b="0" i="0" u="none" strike="noStrike" kern="0" cap="none" spc="0" normalizeH="0" baseline="0" noProof="0" dirty="0">
                <a:ln>
                  <a:noFill/>
                </a:ln>
                <a:solidFill>
                  <a:srgbClr val="151515">
                    <a:lumMod val="75000"/>
                    <a:lumOff val="25000"/>
                  </a:srgbClr>
                </a:solidFill>
                <a:effectLst/>
                <a:uLnTx/>
                <a:uFillTx/>
                <a:latin typeface="微软雅黑" pitchFamily="34" charset="-122"/>
                <a:ea typeface="微软雅黑" pitchFamily="34" charset="-122"/>
                <a:sym typeface="微软雅黑" pitchFamily="34" charset="-122"/>
              </a:rPr>
              <a:t>在此录入上述图表的综合描述说明，在此录入上述图表的综合描述说明。在此录入上述图表的综合描述说明，在此录入上述图表的综合描述说明，在此录入上述图表的综合描述说明。</a:t>
            </a:r>
          </a:p>
        </p:txBody>
      </p:sp>
    </p:spTree>
    <p:extLst>
      <p:ext uri="{BB962C8B-B14F-4D97-AF65-F5344CB8AC3E}">
        <p14:creationId xmlns:p14="http://schemas.microsoft.com/office/powerpoint/2010/main" val="1400051984"/>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52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52000">
                                          <p:cBhvr additive="base">
                                            <p:cTn id="7" dur="500" fill="hold"/>
                                            <p:tgtEl>
                                              <p:spTgt spid="4"/>
                                            </p:tgtEl>
                                            <p:attrNameLst>
                                              <p:attrName>ppt_x</p:attrName>
                                            </p:attrNameLst>
                                          </p:cBhvr>
                                          <p:tavLst>
                                            <p:tav tm="0">
                                              <p:val>
                                                <p:strVal val="0-#ppt_w/2"/>
                                              </p:val>
                                            </p:tav>
                                            <p:tav tm="100000">
                                              <p:val>
                                                <p:strVal val="#ppt_x"/>
                                              </p:val>
                                            </p:tav>
                                          </p:tavLst>
                                        </p:anim>
                                        <p:anim calcmode="lin" valueType="num" p14:bounceEnd="52000">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37" fill="hold" grpId="0" nodeType="after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barn(outVertical)">
                                          <p:cBhvr>
                                            <p:cTn id="12" dur="500"/>
                                            <p:tgtEl>
                                              <p:spTgt spid="24"/>
                                            </p:tgtEl>
                                          </p:cBhvr>
                                        </p:animEffect>
                                      </p:childTnLst>
                                    </p:cTn>
                                  </p:par>
                                </p:childTnLst>
                              </p:cTn>
                            </p:par>
                            <p:par>
                              <p:cTn id="13" fill="hold">
                                <p:stCondLst>
                                  <p:cond delay="1000"/>
                                </p:stCondLst>
                                <p:childTnLst>
                                  <p:par>
                                    <p:cTn id="14" presetID="12" presetClass="entr" presetSubtype="4" fill="hold" grpId="0" nodeType="afterEffect">
                                      <p:stCondLst>
                                        <p:cond delay="0"/>
                                      </p:stCondLst>
                                      <p:childTnLst>
                                        <p:set>
                                          <p:cBhvr>
                                            <p:cTn id="15" dur="1" fill="hold">
                                              <p:stCondLst>
                                                <p:cond delay="0"/>
                                              </p:stCondLst>
                                            </p:cTn>
                                            <p:tgtEl>
                                              <p:spTgt spid="16"/>
                                            </p:tgtEl>
                                            <p:attrNameLst>
                                              <p:attrName>style.visibility</p:attrName>
                                            </p:attrNameLst>
                                          </p:cBhvr>
                                          <p:to>
                                            <p:strVal val="visible"/>
                                          </p:to>
                                        </p:set>
                                        <p:anim calcmode="lin" valueType="num">
                                          <p:cBhvr additive="base">
                                            <p:cTn id="16" dur="500"/>
                                            <p:tgtEl>
                                              <p:spTgt spid="16"/>
                                            </p:tgtEl>
                                            <p:attrNameLst>
                                              <p:attrName>ppt_y</p:attrName>
                                            </p:attrNameLst>
                                          </p:cBhvr>
                                          <p:tavLst>
                                            <p:tav tm="0">
                                              <p:val>
                                                <p:strVal val="#ppt_y+#ppt_h*1.125000"/>
                                              </p:val>
                                            </p:tav>
                                            <p:tav tm="100000">
                                              <p:val>
                                                <p:strVal val="#ppt_y"/>
                                              </p:val>
                                            </p:tav>
                                          </p:tavLst>
                                        </p:anim>
                                        <p:animEffect transition="in" filter="wipe(up)">
                                          <p:cBhvr>
                                            <p:cTn id="17" dur="500"/>
                                            <p:tgtEl>
                                              <p:spTgt spid="16"/>
                                            </p:tgtEl>
                                          </p:cBhvr>
                                        </p:animEffect>
                                      </p:childTnLst>
                                    </p:cTn>
                                  </p:par>
                                  <p:par>
                                    <p:cTn id="18" presetID="12" presetClass="entr" presetSubtype="1" fill="hold" grpId="0" nodeType="withEffect">
                                      <p:stCondLst>
                                        <p:cond delay="0"/>
                                      </p:stCondLst>
                                      <p:childTnLst>
                                        <p:set>
                                          <p:cBhvr>
                                            <p:cTn id="19" dur="1" fill="hold">
                                              <p:stCondLst>
                                                <p:cond delay="0"/>
                                              </p:stCondLst>
                                            </p:cTn>
                                            <p:tgtEl>
                                              <p:spTgt spid="17"/>
                                            </p:tgtEl>
                                            <p:attrNameLst>
                                              <p:attrName>style.visibility</p:attrName>
                                            </p:attrNameLst>
                                          </p:cBhvr>
                                          <p:to>
                                            <p:strVal val="visible"/>
                                          </p:to>
                                        </p:set>
                                        <p:anim calcmode="lin" valueType="num">
                                          <p:cBhvr additive="base">
                                            <p:cTn id="20" dur="500"/>
                                            <p:tgtEl>
                                              <p:spTgt spid="17"/>
                                            </p:tgtEl>
                                            <p:attrNameLst>
                                              <p:attrName>ppt_y</p:attrName>
                                            </p:attrNameLst>
                                          </p:cBhvr>
                                          <p:tavLst>
                                            <p:tav tm="0">
                                              <p:val>
                                                <p:strVal val="#ppt_y-#ppt_h*1.125000"/>
                                              </p:val>
                                            </p:tav>
                                            <p:tav tm="100000">
                                              <p:val>
                                                <p:strVal val="#ppt_y"/>
                                              </p:val>
                                            </p:tav>
                                          </p:tavLst>
                                        </p:anim>
                                        <p:animEffect transition="in" filter="wipe(down)">
                                          <p:cBhvr>
                                            <p:cTn id="21" dur="500"/>
                                            <p:tgtEl>
                                              <p:spTgt spid="17"/>
                                            </p:tgtEl>
                                          </p:cBhvr>
                                        </p:animEffect>
                                      </p:childTnLst>
                                    </p:cTn>
                                  </p:par>
                                  <p:par>
                                    <p:cTn id="22" presetID="22" presetClass="entr" presetSubtype="2" fill="hold" nodeType="withEffect">
                                      <p:stCondLst>
                                        <p:cond delay="400"/>
                                      </p:stCondLst>
                                      <p:childTnLst>
                                        <p:set>
                                          <p:cBhvr>
                                            <p:cTn id="23" dur="1" fill="hold">
                                              <p:stCondLst>
                                                <p:cond delay="0"/>
                                              </p:stCondLst>
                                            </p:cTn>
                                            <p:tgtEl>
                                              <p:spTgt spid="18"/>
                                            </p:tgtEl>
                                            <p:attrNameLst>
                                              <p:attrName>style.visibility</p:attrName>
                                            </p:attrNameLst>
                                          </p:cBhvr>
                                          <p:to>
                                            <p:strVal val="visible"/>
                                          </p:to>
                                        </p:set>
                                        <p:animEffect transition="in" filter="wipe(right)">
                                          <p:cBhvr>
                                            <p:cTn id="24" dur="500"/>
                                            <p:tgtEl>
                                              <p:spTgt spid="18"/>
                                            </p:tgtEl>
                                          </p:cBhvr>
                                        </p:animEffect>
                                      </p:childTnLst>
                                    </p:cTn>
                                  </p:par>
                                  <p:par>
                                    <p:cTn id="25" presetID="22" presetClass="entr" presetSubtype="2" fill="hold" nodeType="withEffect">
                                      <p:stCondLst>
                                        <p:cond delay="400"/>
                                      </p:stCondLst>
                                      <p:childTnLst>
                                        <p:set>
                                          <p:cBhvr>
                                            <p:cTn id="26" dur="1" fill="hold">
                                              <p:stCondLst>
                                                <p:cond delay="0"/>
                                              </p:stCondLst>
                                            </p:cTn>
                                            <p:tgtEl>
                                              <p:spTgt spid="19"/>
                                            </p:tgtEl>
                                            <p:attrNameLst>
                                              <p:attrName>style.visibility</p:attrName>
                                            </p:attrNameLst>
                                          </p:cBhvr>
                                          <p:to>
                                            <p:strVal val="visible"/>
                                          </p:to>
                                        </p:set>
                                        <p:animEffect transition="in" filter="wipe(right)">
                                          <p:cBhvr>
                                            <p:cTn id="27" dur="500"/>
                                            <p:tgtEl>
                                              <p:spTgt spid="19"/>
                                            </p:tgtEl>
                                          </p:cBhvr>
                                        </p:animEffect>
                                      </p:childTnLst>
                                    </p:cTn>
                                  </p:par>
                                  <p:par>
                                    <p:cTn id="28" presetID="10" presetClass="entr" presetSubtype="0" fill="hold" grpId="0" nodeType="withEffect">
                                      <p:stCondLst>
                                        <p:cond delay="1000"/>
                                      </p:stCondLst>
                                      <p:iterate type="lt">
                                        <p:tmPct val="10000"/>
                                      </p:iterate>
                                      <p:childTnLst>
                                        <p:set>
                                          <p:cBhvr>
                                            <p:cTn id="29" dur="1" fill="hold">
                                              <p:stCondLst>
                                                <p:cond delay="0"/>
                                              </p:stCondLst>
                                            </p:cTn>
                                            <p:tgtEl>
                                              <p:spTgt spid="20"/>
                                            </p:tgtEl>
                                            <p:attrNameLst>
                                              <p:attrName>style.visibility</p:attrName>
                                            </p:attrNameLst>
                                          </p:cBhvr>
                                          <p:to>
                                            <p:strVal val="visible"/>
                                          </p:to>
                                        </p:set>
                                        <p:animEffect transition="in" filter="fade">
                                          <p:cBhvr>
                                            <p:cTn id="30" dur="100"/>
                                            <p:tgtEl>
                                              <p:spTgt spid="20"/>
                                            </p:tgtEl>
                                          </p:cBhvr>
                                        </p:animEffect>
                                      </p:childTnLst>
                                    </p:cTn>
                                  </p:par>
                                  <p:par>
                                    <p:cTn id="31" presetID="10" presetClass="entr" presetSubtype="0" fill="hold" grpId="0" nodeType="withEffect">
                                      <p:stCondLst>
                                        <p:cond delay="1000"/>
                                      </p:stCondLst>
                                      <p:iterate type="lt">
                                        <p:tmPct val="10000"/>
                                      </p:iterate>
                                      <p:childTnLst>
                                        <p:set>
                                          <p:cBhvr>
                                            <p:cTn id="32" dur="1" fill="hold">
                                              <p:stCondLst>
                                                <p:cond delay="0"/>
                                              </p:stCondLst>
                                            </p:cTn>
                                            <p:tgtEl>
                                              <p:spTgt spid="21"/>
                                            </p:tgtEl>
                                            <p:attrNameLst>
                                              <p:attrName>style.visibility</p:attrName>
                                            </p:attrNameLst>
                                          </p:cBhvr>
                                          <p:to>
                                            <p:strVal val="visible"/>
                                          </p:to>
                                        </p:set>
                                        <p:animEffect transition="in" filter="fade">
                                          <p:cBhvr>
                                            <p:cTn id="33" dur="100"/>
                                            <p:tgtEl>
                                              <p:spTgt spid="21"/>
                                            </p:tgtEl>
                                          </p:cBhvr>
                                        </p:animEffect>
                                      </p:childTnLst>
                                    </p:cTn>
                                  </p:par>
                                  <p:par>
                                    <p:cTn id="34" presetID="10" presetClass="entr" presetSubtype="0" fill="hold" grpId="0" nodeType="withEffect">
                                      <p:stCondLst>
                                        <p:cond delay="1000"/>
                                      </p:stCondLst>
                                      <p:iterate type="lt">
                                        <p:tmPct val="10000"/>
                                      </p:iterate>
                                      <p:childTnLst>
                                        <p:set>
                                          <p:cBhvr>
                                            <p:cTn id="35" dur="1" fill="hold">
                                              <p:stCondLst>
                                                <p:cond delay="0"/>
                                              </p:stCondLst>
                                            </p:cTn>
                                            <p:tgtEl>
                                              <p:spTgt spid="22"/>
                                            </p:tgtEl>
                                            <p:attrNameLst>
                                              <p:attrName>style.visibility</p:attrName>
                                            </p:attrNameLst>
                                          </p:cBhvr>
                                          <p:to>
                                            <p:strVal val="visible"/>
                                          </p:to>
                                        </p:set>
                                        <p:animEffect transition="in" filter="fade">
                                          <p:cBhvr>
                                            <p:cTn id="36" dur="100"/>
                                            <p:tgtEl>
                                              <p:spTgt spid="22"/>
                                            </p:tgtEl>
                                          </p:cBhvr>
                                        </p:animEffect>
                                      </p:childTnLst>
                                    </p:cTn>
                                  </p:par>
                                  <p:par>
                                    <p:cTn id="37" presetID="10" presetClass="entr" presetSubtype="0" fill="hold" grpId="0" nodeType="withEffect">
                                      <p:stCondLst>
                                        <p:cond delay="1000"/>
                                      </p:stCondLst>
                                      <p:iterate type="lt">
                                        <p:tmPct val="10000"/>
                                      </p:iterate>
                                      <p:childTnLst>
                                        <p:set>
                                          <p:cBhvr>
                                            <p:cTn id="38" dur="1" fill="hold">
                                              <p:stCondLst>
                                                <p:cond delay="0"/>
                                              </p:stCondLst>
                                            </p:cTn>
                                            <p:tgtEl>
                                              <p:spTgt spid="23"/>
                                            </p:tgtEl>
                                            <p:attrNameLst>
                                              <p:attrName>style.visibility</p:attrName>
                                            </p:attrNameLst>
                                          </p:cBhvr>
                                          <p:to>
                                            <p:strVal val="visible"/>
                                          </p:to>
                                        </p:set>
                                        <p:animEffect transition="in" filter="fade">
                                          <p:cBhvr>
                                            <p:cTn id="39" dur="1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6" grpId="0" animBg="1"/>
          <p:bldP spid="17" grpId="0" animBg="1"/>
          <p:bldP spid="20" grpId="0"/>
          <p:bldP spid="21" grpId="0"/>
          <p:bldP spid="22" grpId="0"/>
          <p:bldP spid="23" grpId="0"/>
          <p:bldP spid="2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37" fill="hold" grpId="0" nodeType="after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barn(outVertical)">
                                          <p:cBhvr>
                                            <p:cTn id="12" dur="500"/>
                                            <p:tgtEl>
                                              <p:spTgt spid="24"/>
                                            </p:tgtEl>
                                          </p:cBhvr>
                                        </p:animEffect>
                                      </p:childTnLst>
                                    </p:cTn>
                                  </p:par>
                                </p:childTnLst>
                              </p:cTn>
                            </p:par>
                            <p:par>
                              <p:cTn id="13" fill="hold">
                                <p:stCondLst>
                                  <p:cond delay="1000"/>
                                </p:stCondLst>
                                <p:childTnLst>
                                  <p:par>
                                    <p:cTn id="14" presetID="12" presetClass="entr" presetSubtype="4" fill="hold" grpId="0" nodeType="afterEffect">
                                      <p:stCondLst>
                                        <p:cond delay="0"/>
                                      </p:stCondLst>
                                      <p:childTnLst>
                                        <p:set>
                                          <p:cBhvr>
                                            <p:cTn id="15" dur="1" fill="hold">
                                              <p:stCondLst>
                                                <p:cond delay="0"/>
                                              </p:stCondLst>
                                            </p:cTn>
                                            <p:tgtEl>
                                              <p:spTgt spid="16"/>
                                            </p:tgtEl>
                                            <p:attrNameLst>
                                              <p:attrName>style.visibility</p:attrName>
                                            </p:attrNameLst>
                                          </p:cBhvr>
                                          <p:to>
                                            <p:strVal val="visible"/>
                                          </p:to>
                                        </p:set>
                                        <p:anim calcmode="lin" valueType="num">
                                          <p:cBhvr additive="base">
                                            <p:cTn id="16" dur="500"/>
                                            <p:tgtEl>
                                              <p:spTgt spid="16"/>
                                            </p:tgtEl>
                                            <p:attrNameLst>
                                              <p:attrName>ppt_y</p:attrName>
                                            </p:attrNameLst>
                                          </p:cBhvr>
                                          <p:tavLst>
                                            <p:tav tm="0">
                                              <p:val>
                                                <p:strVal val="#ppt_y+#ppt_h*1.125000"/>
                                              </p:val>
                                            </p:tav>
                                            <p:tav tm="100000">
                                              <p:val>
                                                <p:strVal val="#ppt_y"/>
                                              </p:val>
                                            </p:tav>
                                          </p:tavLst>
                                        </p:anim>
                                        <p:animEffect transition="in" filter="wipe(up)">
                                          <p:cBhvr>
                                            <p:cTn id="17" dur="500"/>
                                            <p:tgtEl>
                                              <p:spTgt spid="16"/>
                                            </p:tgtEl>
                                          </p:cBhvr>
                                        </p:animEffect>
                                      </p:childTnLst>
                                    </p:cTn>
                                  </p:par>
                                  <p:par>
                                    <p:cTn id="18" presetID="12" presetClass="entr" presetSubtype="1" fill="hold" grpId="0" nodeType="withEffect">
                                      <p:stCondLst>
                                        <p:cond delay="0"/>
                                      </p:stCondLst>
                                      <p:childTnLst>
                                        <p:set>
                                          <p:cBhvr>
                                            <p:cTn id="19" dur="1" fill="hold">
                                              <p:stCondLst>
                                                <p:cond delay="0"/>
                                              </p:stCondLst>
                                            </p:cTn>
                                            <p:tgtEl>
                                              <p:spTgt spid="17"/>
                                            </p:tgtEl>
                                            <p:attrNameLst>
                                              <p:attrName>style.visibility</p:attrName>
                                            </p:attrNameLst>
                                          </p:cBhvr>
                                          <p:to>
                                            <p:strVal val="visible"/>
                                          </p:to>
                                        </p:set>
                                        <p:anim calcmode="lin" valueType="num">
                                          <p:cBhvr additive="base">
                                            <p:cTn id="20" dur="500"/>
                                            <p:tgtEl>
                                              <p:spTgt spid="17"/>
                                            </p:tgtEl>
                                            <p:attrNameLst>
                                              <p:attrName>ppt_y</p:attrName>
                                            </p:attrNameLst>
                                          </p:cBhvr>
                                          <p:tavLst>
                                            <p:tav tm="0">
                                              <p:val>
                                                <p:strVal val="#ppt_y-#ppt_h*1.125000"/>
                                              </p:val>
                                            </p:tav>
                                            <p:tav tm="100000">
                                              <p:val>
                                                <p:strVal val="#ppt_y"/>
                                              </p:val>
                                            </p:tav>
                                          </p:tavLst>
                                        </p:anim>
                                        <p:animEffect transition="in" filter="wipe(down)">
                                          <p:cBhvr>
                                            <p:cTn id="21" dur="500"/>
                                            <p:tgtEl>
                                              <p:spTgt spid="17"/>
                                            </p:tgtEl>
                                          </p:cBhvr>
                                        </p:animEffect>
                                      </p:childTnLst>
                                    </p:cTn>
                                  </p:par>
                                  <p:par>
                                    <p:cTn id="22" presetID="22" presetClass="entr" presetSubtype="2" fill="hold" nodeType="withEffect">
                                      <p:stCondLst>
                                        <p:cond delay="400"/>
                                      </p:stCondLst>
                                      <p:childTnLst>
                                        <p:set>
                                          <p:cBhvr>
                                            <p:cTn id="23" dur="1" fill="hold">
                                              <p:stCondLst>
                                                <p:cond delay="0"/>
                                              </p:stCondLst>
                                            </p:cTn>
                                            <p:tgtEl>
                                              <p:spTgt spid="18"/>
                                            </p:tgtEl>
                                            <p:attrNameLst>
                                              <p:attrName>style.visibility</p:attrName>
                                            </p:attrNameLst>
                                          </p:cBhvr>
                                          <p:to>
                                            <p:strVal val="visible"/>
                                          </p:to>
                                        </p:set>
                                        <p:animEffect transition="in" filter="wipe(right)">
                                          <p:cBhvr>
                                            <p:cTn id="24" dur="500"/>
                                            <p:tgtEl>
                                              <p:spTgt spid="18"/>
                                            </p:tgtEl>
                                          </p:cBhvr>
                                        </p:animEffect>
                                      </p:childTnLst>
                                    </p:cTn>
                                  </p:par>
                                  <p:par>
                                    <p:cTn id="25" presetID="22" presetClass="entr" presetSubtype="2" fill="hold" nodeType="withEffect">
                                      <p:stCondLst>
                                        <p:cond delay="400"/>
                                      </p:stCondLst>
                                      <p:childTnLst>
                                        <p:set>
                                          <p:cBhvr>
                                            <p:cTn id="26" dur="1" fill="hold">
                                              <p:stCondLst>
                                                <p:cond delay="0"/>
                                              </p:stCondLst>
                                            </p:cTn>
                                            <p:tgtEl>
                                              <p:spTgt spid="19"/>
                                            </p:tgtEl>
                                            <p:attrNameLst>
                                              <p:attrName>style.visibility</p:attrName>
                                            </p:attrNameLst>
                                          </p:cBhvr>
                                          <p:to>
                                            <p:strVal val="visible"/>
                                          </p:to>
                                        </p:set>
                                        <p:animEffect transition="in" filter="wipe(right)">
                                          <p:cBhvr>
                                            <p:cTn id="27" dur="500"/>
                                            <p:tgtEl>
                                              <p:spTgt spid="19"/>
                                            </p:tgtEl>
                                          </p:cBhvr>
                                        </p:animEffect>
                                      </p:childTnLst>
                                    </p:cTn>
                                  </p:par>
                                  <p:par>
                                    <p:cTn id="28" presetID="10" presetClass="entr" presetSubtype="0" fill="hold" grpId="0" nodeType="withEffect">
                                      <p:stCondLst>
                                        <p:cond delay="1000"/>
                                      </p:stCondLst>
                                      <p:iterate type="lt">
                                        <p:tmPct val="10000"/>
                                      </p:iterate>
                                      <p:childTnLst>
                                        <p:set>
                                          <p:cBhvr>
                                            <p:cTn id="29" dur="1" fill="hold">
                                              <p:stCondLst>
                                                <p:cond delay="0"/>
                                              </p:stCondLst>
                                            </p:cTn>
                                            <p:tgtEl>
                                              <p:spTgt spid="20"/>
                                            </p:tgtEl>
                                            <p:attrNameLst>
                                              <p:attrName>style.visibility</p:attrName>
                                            </p:attrNameLst>
                                          </p:cBhvr>
                                          <p:to>
                                            <p:strVal val="visible"/>
                                          </p:to>
                                        </p:set>
                                        <p:animEffect transition="in" filter="fade">
                                          <p:cBhvr>
                                            <p:cTn id="30" dur="100"/>
                                            <p:tgtEl>
                                              <p:spTgt spid="20"/>
                                            </p:tgtEl>
                                          </p:cBhvr>
                                        </p:animEffect>
                                      </p:childTnLst>
                                    </p:cTn>
                                  </p:par>
                                  <p:par>
                                    <p:cTn id="31" presetID="10" presetClass="entr" presetSubtype="0" fill="hold" grpId="0" nodeType="withEffect">
                                      <p:stCondLst>
                                        <p:cond delay="1000"/>
                                      </p:stCondLst>
                                      <p:iterate type="lt">
                                        <p:tmPct val="10000"/>
                                      </p:iterate>
                                      <p:childTnLst>
                                        <p:set>
                                          <p:cBhvr>
                                            <p:cTn id="32" dur="1" fill="hold">
                                              <p:stCondLst>
                                                <p:cond delay="0"/>
                                              </p:stCondLst>
                                            </p:cTn>
                                            <p:tgtEl>
                                              <p:spTgt spid="21"/>
                                            </p:tgtEl>
                                            <p:attrNameLst>
                                              <p:attrName>style.visibility</p:attrName>
                                            </p:attrNameLst>
                                          </p:cBhvr>
                                          <p:to>
                                            <p:strVal val="visible"/>
                                          </p:to>
                                        </p:set>
                                        <p:animEffect transition="in" filter="fade">
                                          <p:cBhvr>
                                            <p:cTn id="33" dur="100"/>
                                            <p:tgtEl>
                                              <p:spTgt spid="21"/>
                                            </p:tgtEl>
                                          </p:cBhvr>
                                        </p:animEffect>
                                      </p:childTnLst>
                                    </p:cTn>
                                  </p:par>
                                  <p:par>
                                    <p:cTn id="34" presetID="10" presetClass="entr" presetSubtype="0" fill="hold" grpId="0" nodeType="withEffect">
                                      <p:stCondLst>
                                        <p:cond delay="1000"/>
                                      </p:stCondLst>
                                      <p:iterate type="lt">
                                        <p:tmPct val="10000"/>
                                      </p:iterate>
                                      <p:childTnLst>
                                        <p:set>
                                          <p:cBhvr>
                                            <p:cTn id="35" dur="1" fill="hold">
                                              <p:stCondLst>
                                                <p:cond delay="0"/>
                                              </p:stCondLst>
                                            </p:cTn>
                                            <p:tgtEl>
                                              <p:spTgt spid="22"/>
                                            </p:tgtEl>
                                            <p:attrNameLst>
                                              <p:attrName>style.visibility</p:attrName>
                                            </p:attrNameLst>
                                          </p:cBhvr>
                                          <p:to>
                                            <p:strVal val="visible"/>
                                          </p:to>
                                        </p:set>
                                        <p:animEffect transition="in" filter="fade">
                                          <p:cBhvr>
                                            <p:cTn id="36" dur="100"/>
                                            <p:tgtEl>
                                              <p:spTgt spid="22"/>
                                            </p:tgtEl>
                                          </p:cBhvr>
                                        </p:animEffect>
                                      </p:childTnLst>
                                    </p:cTn>
                                  </p:par>
                                  <p:par>
                                    <p:cTn id="37" presetID="10" presetClass="entr" presetSubtype="0" fill="hold" grpId="0" nodeType="withEffect">
                                      <p:stCondLst>
                                        <p:cond delay="1000"/>
                                      </p:stCondLst>
                                      <p:iterate type="lt">
                                        <p:tmPct val="10000"/>
                                      </p:iterate>
                                      <p:childTnLst>
                                        <p:set>
                                          <p:cBhvr>
                                            <p:cTn id="38" dur="1" fill="hold">
                                              <p:stCondLst>
                                                <p:cond delay="0"/>
                                              </p:stCondLst>
                                            </p:cTn>
                                            <p:tgtEl>
                                              <p:spTgt spid="23"/>
                                            </p:tgtEl>
                                            <p:attrNameLst>
                                              <p:attrName>style.visibility</p:attrName>
                                            </p:attrNameLst>
                                          </p:cBhvr>
                                          <p:to>
                                            <p:strVal val="visible"/>
                                          </p:to>
                                        </p:set>
                                        <p:animEffect transition="in" filter="fade">
                                          <p:cBhvr>
                                            <p:cTn id="39" dur="1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6" grpId="0" animBg="1"/>
          <p:bldP spid="17" grpId="0" animBg="1"/>
          <p:bldP spid="20" grpId="0"/>
          <p:bldP spid="21" grpId="0"/>
          <p:bldP spid="22" grpId="0"/>
          <p:bldP spid="23" grpId="0"/>
          <p:bldP spid="24" grpId="0"/>
        </p:bldLst>
      </p:timing>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44"/>
          <p:cNvSpPr>
            <a:spLocks noChangeArrowheads="1"/>
          </p:cNvSpPr>
          <p:nvPr/>
        </p:nvSpPr>
        <p:spPr bwMode="auto">
          <a:xfrm>
            <a:off x="1459607" y="500436"/>
            <a:ext cx="4253728" cy="541634"/>
          </a:xfrm>
          <a:prstGeom prst="rect">
            <a:avLst/>
          </a:prstGeom>
          <a:noFill/>
          <a:ln w="9525" algn="ctr">
            <a:noFill/>
            <a:miter lim="800000"/>
            <a:headEnd/>
            <a:tailEnd/>
          </a:ln>
        </p:spPr>
        <p:txBody>
          <a:bodyPr wrap="square" lIns="109678" tIns="54838" rIns="109678" bIns="54838">
            <a:spAutoFit/>
          </a:bodyPr>
          <a:lstStyle/>
          <a:p>
            <a:pPr eaLnBrk="0" hangingPunct="0"/>
            <a:r>
              <a:rPr lang="zh-CN" altLang="en-US" sz="2800" b="1" dirty="0" smtClean="0">
                <a:solidFill>
                  <a:srgbClr val="000000"/>
                </a:solidFill>
                <a:latin typeface="微软雅黑" pitchFamily="34" charset="-122"/>
                <a:ea typeface="微软雅黑" pitchFamily="34" charset="-122"/>
              </a:rPr>
              <a:t>点击这里输入您</a:t>
            </a:r>
            <a:r>
              <a:rPr lang="zh-CN" altLang="en-US" sz="2800" b="1" dirty="0">
                <a:solidFill>
                  <a:srgbClr val="000000"/>
                </a:solidFill>
                <a:latin typeface="微软雅黑" pitchFamily="34" charset="-122"/>
                <a:ea typeface="微软雅黑" pitchFamily="34" charset="-122"/>
              </a:rPr>
              <a:t>的</a:t>
            </a:r>
            <a:r>
              <a:rPr lang="zh-CN" altLang="en-US" sz="2800" b="1" dirty="0" smtClean="0">
                <a:solidFill>
                  <a:srgbClr val="000000"/>
                </a:solidFill>
                <a:latin typeface="微软雅黑" pitchFamily="34" charset="-122"/>
                <a:ea typeface="微软雅黑" pitchFamily="34" charset="-122"/>
              </a:rPr>
              <a:t>标题</a:t>
            </a:r>
            <a:endParaRPr lang="en-US" altLang="zh-CN" sz="2800" b="1" dirty="0">
              <a:solidFill>
                <a:srgbClr val="000000"/>
              </a:solidFill>
              <a:latin typeface="微软雅黑" pitchFamily="34" charset="-122"/>
              <a:ea typeface="微软雅黑" pitchFamily="34" charset="-122"/>
            </a:endParaRPr>
          </a:p>
        </p:txBody>
      </p:sp>
      <p:sp>
        <p:nvSpPr>
          <p:cNvPr id="5" name="Line 45"/>
          <p:cNvSpPr>
            <a:spLocks noChangeShapeType="1"/>
          </p:cNvSpPr>
          <p:nvPr/>
        </p:nvSpPr>
        <p:spPr bwMode="auto">
          <a:xfrm>
            <a:off x="1296541" y="994822"/>
            <a:ext cx="4500000" cy="0"/>
          </a:xfrm>
          <a:prstGeom prst="line">
            <a:avLst/>
          </a:prstGeom>
          <a:solidFill>
            <a:schemeClr val="accent1">
              <a:lumMod val="75000"/>
            </a:schemeClr>
          </a:solidFill>
          <a:ln w="9525">
            <a:solidFill>
              <a:srgbClr val="760000"/>
            </a:solidFill>
            <a:round/>
            <a:headEnd/>
            <a:tailEnd/>
          </a:ln>
        </p:spPr>
        <p:txBody>
          <a:bodyPr wrap="none" lIns="109678" tIns="54838" rIns="109678" bIns="54838" anchor="ctr"/>
          <a:lstStyle/>
          <a:p>
            <a:endParaRPr lang="zh-CN" altLang="en-US" dirty="0">
              <a:latin typeface="微软雅黑" pitchFamily="34" charset="-122"/>
              <a:ea typeface="微软雅黑" pitchFamily="34" charset="-122"/>
            </a:endParaRPr>
          </a:p>
        </p:txBody>
      </p:sp>
      <p:grpSp>
        <p:nvGrpSpPr>
          <p:cNvPr id="46" name="组合 45"/>
          <p:cNvGrpSpPr/>
          <p:nvPr/>
        </p:nvGrpSpPr>
        <p:grpSpPr>
          <a:xfrm>
            <a:off x="4366584" y="2413182"/>
            <a:ext cx="1621975" cy="2764377"/>
            <a:chOff x="4620464" y="2113215"/>
            <a:chExt cx="1716281" cy="2632740"/>
          </a:xfrm>
          <a:solidFill>
            <a:srgbClr val="0070C0"/>
          </a:solidFill>
        </p:grpSpPr>
        <p:sp>
          <p:nvSpPr>
            <p:cNvPr id="47" name="梯形 46"/>
            <p:cNvSpPr/>
            <p:nvPr/>
          </p:nvSpPr>
          <p:spPr>
            <a:xfrm rot="5400000">
              <a:off x="4072040" y="3142553"/>
              <a:ext cx="1669739" cy="572892"/>
            </a:xfrm>
            <a:prstGeom prst="trapezoid">
              <a:avLst>
                <a:gd name="adj" fmla="val 57643"/>
              </a:avLst>
            </a:prstGeom>
            <a:solidFill>
              <a:srgbClr val="FFC000"/>
            </a:solidFill>
            <a:ln w="25400" cap="flat" cmpd="sng" algn="ctr">
              <a:solidFill>
                <a:sysClr val="window" lastClr="FFFFFF"/>
              </a:solid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cs typeface="+mn-cs"/>
              </a:endParaRPr>
            </a:p>
          </p:txBody>
        </p:sp>
        <p:sp>
          <p:nvSpPr>
            <p:cNvPr id="48" name="梯形 47"/>
            <p:cNvSpPr/>
            <p:nvPr/>
          </p:nvSpPr>
          <p:spPr>
            <a:xfrm rot="8993242">
              <a:off x="4664982" y="2113215"/>
              <a:ext cx="1669739" cy="572892"/>
            </a:xfrm>
            <a:prstGeom prst="trapezoid">
              <a:avLst>
                <a:gd name="adj" fmla="val 57643"/>
              </a:avLst>
            </a:prstGeom>
            <a:solidFill>
              <a:srgbClr val="C00000"/>
            </a:solidFill>
            <a:ln w="25400" cap="flat" cmpd="sng" algn="ctr">
              <a:solidFill>
                <a:sysClr val="window" lastClr="FFFFFF"/>
              </a:solid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cs typeface="+mn-cs"/>
              </a:endParaRPr>
            </a:p>
          </p:txBody>
        </p:sp>
        <p:sp>
          <p:nvSpPr>
            <p:cNvPr id="49" name="梯形 48"/>
            <p:cNvSpPr/>
            <p:nvPr/>
          </p:nvSpPr>
          <p:spPr>
            <a:xfrm rot="1800000">
              <a:off x="4667006" y="4173063"/>
              <a:ext cx="1669739" cy="572892"/>
            </a:xfrm>
            <a:prstGeom prst="trapezoid">
              <a:avLst>
                <a:gd name="adj" fmla="val 57643"/>
              </a:avLst>
            </a:prstGeom>
            <a:solidFill>
              <a:srgbClr val="C00000"/>
            </a:solidFill>
            <a:ln w="25400" cap="flat" cmpd="sng" algn="ctr">
              <a:solidFill>
                <a:sysClr val="window" lastClr="FFFFFF"/>
              </a:solid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cs typeface="+mn-cs"/>
              </a:endParaRPr>
            </a:p>
          </p:txBody>
        </p:sp>
      </p:grpSp>
      <p:grpSp>
        <p:nvGrpSpPr>
          <p:cNvPr id="50" name="组合 49"/>
          <p:cNvGrpSpPr/>
          <p:nvPr/>
        </p:nvGrpSpPr>
        <p:grpSpPr>
          <a:xfrm>
            <a:off x="5535107" y="2411957"/>
            <a:ext cx="1621971" cy="2764364"/>
            <a:chOff x="5856933" y="2112051"/>
            <a:chExt cx="1716277" cy="2632728"/>
          </a:xfrm>
          <a:solidFill>
            <a:srgbClr val="0070C0"/>
          </a:solidFill>
        </p:grpSpPr>
        <p:sp>
          <p:nvSpPr>
            <p:cNvPr id="51" name="梯形 50"/>
            <p:cNvSpPr/>
            <p:nvPr/>
          </p:nvSpPr>
          <p:spPr>
            <a:xfrm rot="16200000" flipH="1">
              <a:off x="6451894" y="3142555"/>
              <a:ext cx="1669739" cy="572892"/>
            </a:xfrm>
            <a:prstGeom prst="trapezoid">
              <a:avLst>
                <a:gd name="adj" fmla="val 57643"/>
              </a:avLst>
            </a:prstGeom>
            <a:solidFill>
              <a:srgbClr val="C00000"/>
            </a:solidFill>
            <a:ln w="25400" cap="flat" cmpd="sng" algn="ctr">
              <a:solidFill>
                <a:sysClr val="window" lastClr="FFFFFF"/>
              </a:solid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cs typeface="+mn-cs"/>
              </a:endParaRPr>
            </a:p>
          </p:txBody>
        </p:sp>
        <p:sp>
          <p:nvSpPr>
            <p:cNvPr id="52" name="梯形 51"/>
            <p:cNvSpPr/>
            <p:nvPr/>
          </p:nvSpPr>
          <p:spPr>
            <a:xfrm rot="19793242" flipH="1">
              <a:off x="5858956" y="4171887"/>
              <a:ext cx="1669739" cy="572892"/>
            </a:xfrm>
            <a:prstGeom prst="trapezoid">
              <a:avLst>
                <a:gd name="adj" fmla="val 57643"/>
              </a:avLst>
            </a:prstGeom>
            <a:solidFill>
              <a:srgbClr val="FFC000"/>
            </a:solidFill>
            <a:ln w="25400" cap="flat" cmpd="sng" algn="ctr">
              <a:solidFill>
                <a:sysClr val="window" lastClr="FFFFFF"/>
              </a:solid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cs typeface="+mn-cs"/>
              </a:endParaRPr>
            </a:p>
          </p:txBody>
        </p:sp>
        <p:sp>
          <p:nvSpPr>
            <p:cNvPr id="53" name="梯形 52"/>
            <p:cNvSpPr/>
            <p:nvPr/>
          </p:nvSpPr>
          <p:spPr>
            <a:xfrm rot="12600000" flipH="1">
              <a:off x="5856933" y="2112051"/>
              <a:ext cx="1669739" cy="572892"/>
            </a:xfrm>
            <a:prstGeom prst="trapezoid">
              <a:avLst>
                <a:gd name="adj" fmla="val 57643"/>
              </a:avLst>
            </a:prstGeom>
            <a:solidFill>
              <a:srgbClr val="FFC000"/>
            </a:solidFill>
            <a:ln w="25400" cap="flat" cmpd="sng" algn="ctr">
              <a:solidFill>
                <a:sysClr val="window" lastClr="FFFFFF"/>
              </a:solid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cs typeface="+mn-cs"/>
              </a:endParaRPr>
            </a:p>
          </p:txBody>
        </p:sp>
      </p:grpSp>
      <p:cxnSp>
        <p:nvCxnSpPr>
          <p:cNvPr id="54" name="直接连接符 53"/>
          <p:cNvCxnSpPr/>
          <p:nvPr/>
        </p:nvCxnSpPr>
        <p:spPr>
          <a:xfrm flipV="1">
            <a:off x="695285" y="3791690"/>
            <a:ext cx="3465049" cy="1"/>
          </a:xfrm>
          <a:prstGeom prst="line">
            <a:avLst/>
          </a:prstGeom>
          <a:noFill/>
          <a:ln w="12700" cap="flat" cmpd="sng" algn="ctr">
            <a:solidFill>
              <a:srgbClr val="C00000"/>
            </a:solidFill>
            <a:prstDash val="solid"/>
            <a:tailEnd type="oval"/>
          </a:ln>
          <a:effectLst/>
        </p:spPr>
      </p:cxnSp>
      <p:sp>
        <p:nvSpPr>
          <p:cNvPr id="55" name="任意多边形 54"/>
          <p:cNvSpPr/>
          <p:nvPr/>
        </p:nvSpPr>
        <p:spPr>
          <a:xfrm>
            <a:off x="695287" y="1967837"/>
            <a:ext cx="4062977" cy="453691"/>
          </a:xfrm>
          <a:custGeom>
            <a:avLst/>
            <a:gdLst>
              <a:gd name="connsiteX0" fmla="*/ 0 w 3611880"/>
              <a:gd name="connsiteY0" fmla="*/ 0 h 678180"/>
              <a:gd name="connsiteX1" fmla="*/ 2933700 w 3611880"/>
              <a:gd name="connsiteY1" fmla="*/ 0 h 678180"/>
              <a:gd name="connsiteX2" fmla="*/ 3611880 w 3611880"/>
              <a:gd name="connsiteY2" fmla="*/ 678180 h 678180"/>
            </a:gdLst>
            <a:ahLst/>
            <a:cxnLst>
              <a:cxn ang="0">
                <a:pos x="connsiteX0" y="connsiteY0"/>
              </a:cxn>
              <a:cxn ang="0">
                <a:pos x="connsiteX1" y="connsiteY1"/>
              </a:cxn>
              <a:cxn ang="0">
                <a:pos x="connsiteX2" y="connsiteY2"/>
              </a:cxn>
            </a:cxnLst>
            <a:rect l="l" t="t" r="r" b="b"/>
            <a:pathLst>
              <a:path w="3611880" h="678180">
                <a:moveTo>
                  <a:pt x="0" y="0"/>
                </a:moveTo>
                <a:lnTo>
                  <a:pt x="2933700" y="0"/>
                </a:lnTo>
                <a:lnTo>
                  <a:pt x="3611880" y="678180"/>
                </a:lnTo>
              </a:path>
            </a:pathLst>
          </a:custGeom>
          <a:noFill/>
          <a:ln w="12700" cap="flat" cmpd="sng" algn="ctr">
            <a:solidFill>
              <a:srgbClr val="C00000"/>
            </a:solidFill>
            <a:prstDash val="solid"/>
            <a:tailEnd type="oval"/>
          </a:ln>
          <a:effectLst/>
        </p:spPr>
        <p:txBody>
          <a:bodyPr lIns="86411" tIns="43205" rIns="86411" bIns="43205" rtlCol="0" anchor="ctr"/>
          <a:lstStyle/>
          <a:p>
            <a:pPr marL="0" marR="0" lvl="0" indent="0" algn="ctr"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0" cap="none" spc="0" normalizeH="0" baseline="0" noProof="0">
              <a:ln>
                <a:noFill/>
              </a:ln>
              <a:solidFill>
                <a:prstClr val="black"/>
              </a:solidFill>
              <a:effectLst/>
              <a:uLnTx/>
              <a:uFillTx/>
              <a:latin typeface="Arial"/>
              <a:ea typeface="微软雅黑"/>
              <a:cs typeface="+mn-cs"/>
            </a:endParaRPr>
          </a:p>
        </p:txBody>
      </p:sp>
      <p:sp>
        <p:nvSpPr>
          <p:cNvPr id="56" name="任意多边形 55"/>
          <p:cNvSpPr/>
          <p:nvPr/>
        </p:nvSpPr>
        <p:spPr>
          <a:xfrm flipV="1">
            <a:off x="691630" y="5161848"/>
            <a:ext cx="4062977" cy="453691"/>
          </a:xfrm>
          <a:custGeom>
            <a:avLst/>
            <a:gdLst>
              <a:gd name="connsiteX0" fmla="*/ 0 w 3611880"/>
              <a:gd name="connsiteY0" fmla="*/ 0 h 678180"/>
              <a:gd name="connsiteX1" fmla="*/ 2933700 w 3611880"/>
              <a:gd name="connsiteY1" fmla="*/ 0 h 678180"/>
              <a:gd name="connsiteX2" fmla="*/ 3611880 w 3611880"/>
              <a:gd name="connsiteY2" fmla="*/ 678180 h 678180"/>
            </a:gdLst>
            <a:ahLst/>
            <a:cxnLst>
              <a:cxn ang="0">
                <a:pos x="connsiteX0" y="connsiteY0"/>
              </a:cxn>
              <a:cxn ang="0">
                <a:pos x="connsiteX1" y="connsiteY1"/>
              </a:cxn>
              <a:cxn ang="0">
                <a:pos x="connsiteX2" y="connsiteY2"/>
              </a:cxn>
            </a:cxnLst>
            <a:rect l="l" t="t" r="r" b="b"/>
            <a:pathLst>
              <a:path w="3611880" h="678180">
                <a:moveTo>
                  <a:pt x="0" y="0"/>
                </a:moveTo>
                <a:lnTo>
                  <a:pt x="2933700" y="0"/>
                </a:lnTo>
                <a:lnTo>
                  <a:pt x="3611880" y="678180"/>
                </a:lnTo>
              </a:path>
            </a:pathLst>
          </a:custGeom>
          <a:noFill/>
          <a:ln w="12700" cap="flat" cmpd="sng" algn="ctr">
            <a:solidFill>
              <a:srgbClr val="C00000"/>
            </a:solidFill>
            <a:prstDash val="solid"/>
            <a:tailEnd type="oval"/>
          </a:ln>
          <a:effectLst/>
        </p:spPr>
        <p:txBody>
          <a:bodyPr lIns="86411" tIns="43205" rIns="86411" bIns="43205" rtlCol="0" anchor="ctr"/>
          <a:lstStyle/>
          <a:p>
            <a:pPr marL="0" marR="0" lvl="0" indent="0" algn="ctr"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0" cap="none" spc="0" normalizeH="0" baseline="0" noProof="0">
              <a:ln>
                <a:noFill/>
              </a:ln>
              <a:solidFill>
                <a:prstClr val="black"/>
              </a:solidFill>
              <a:effectLst/>
              <a:uLnTx/>
              <a:uFillTx/>
              <a:latin typeface="Arial"/>
              <a:ea typeface="微软雅黑"/>
              <a:cs typeface="+mn-cs"/>
            </a:endParaRPr>
          </a:p>
        </p:txBody>
      </p:sp>
      <p:cxnSp>
        <p:nvCxnSpPr>
          <p:cNvPr id="57" name="直接连接符 56"/>
          <p:cNvCxnSpPr/>
          <p:nvPr/>
        </p:nvCxnSpPr>
        <p:spPr>
          <a:xfrm flipH="1">
            <a:off x="7363327" y="3791688"/>
            <a:ext cx="3463470" cy="3067"/>
          </a:xfrm>
          <a:prstGeom prst="line">
            <a:avLst/>
          </a:prstGeom>
          <a:noFill/>
          <a:ln w="12700" cap="flat" cmpd="sng" algn="ctr">
            <a:solidFill>
              <a:srgbClr val="C00000"/>
            </a:solidFill>
            <a:prstDash val="solid"/>
            <a:tailEnd type="oval"/>
          </a:ln>
          <a:effectLst/>
        </p:spPr>
      </p:cxnSp>
      <p:sp>
        <p:nvSpPr>
          <p:cNvPr id="58" name="任意多边形 57"/>
          <p:cNvSpPr/>
          <p:nvPr/>
        </p:nvSpPr>
        <p:spPr>
          <a:xfrm flipH="1">
            <a:off x="6765406" y="1967837"/>
            <a:ext cx="4061390" cy="453691"/>
          </a:xfrm>
          <a:custGeom>
            <a:avLst/>
            <a:gdLst>
              <a:gd name="connsiteX0" fmla="*/ 0 w 3611880"/>
              <a:gd name="connsiteY0" fmla="*/ 0 h 678180"/>
              <a:gd name="connsiteX1" fmla="*/ 2933700 w 3611880"/>
              <a:gd name="connsiteY1" fmla="*/ 0 h 678180"/>
              <a:gd name="connsiteX2" fmla="*/ 3611880 w 3611880"/>
              <a:gd name="connsiteY2" fmla="*/ 678180 h 678180"/>
            </a:gdLst>
            <a:ahLst/>
            <a:cxnLst>
              <a:cxn ang="0">
                <a:pos x="connsiteX0" y="connsiteY0"/>
              </a:cxn>
              <a:cxn ang="0">
                <a:pos x="connsiteX1" y="connsiteY1"/>
              </a:cxn>
              <a:cxn ang="0">
                <a:pos x="connsiteX2" y="connsiteY2"/>
              </a:cxn>
            </a:cxnLst>
            <a:rect l="l" t="t" r="r" b="b"/>
            <a:pathLst>
              <a:path w="3611880" h="678180">
                <a:moveTo>
                  <a:pt x="0" y="0"/>
                </a:moveTo>
                <a:lnTo>
                  <a:pt x="2933700" y="0"/>
                </a:lnTo>
                <a:lnTo>
                  <a:pt x="3611880" y="678180"/>
                </a:lnTo>
              </a:path>
            </a:pathLst>
          </a:custGeom>
          <a:noFill/>
          <a:ln w="12700" cap="flat" cmpd="sng" algn="ctr">
            <a:solidFill>
              <a:srgbClr val="C00000"/>
            </a:solidFill>
            <a:prstDash val="solid"/>
            <a:tailEnd type="oval"/>
          </a:ln>
          <a:effectLst/>
        </p:spPr>
        <p:txBody>
          <a:bodyPr lIns="86411" tIns="43205" rIns="86411" bIns="43205" rtlCol="0" anchor="ctr"/>
          <a:lstStyle/>
          <a:p>
            <a:pPr marL="0" marR="0" lvl="0" indent="0" algn="ctr"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0" cap="none" spc="0" normalizeH="0" baseline="0" noProof="0">
              <a:ln>
                <a:noFill/>
              </a:ln>
              <a:solidFill>
                <a:prstClr val="black"/>
              </a:solidFill>
              <a:effectLst/>
              <a:uLnTx/>
              <a:uFillTx/>
              <a:latin typeface="Arial"/>
              <a:ea typeface="微软雅黑"/>
              <a:cs typeface="+mn-cs"/>
            </a:endParaRPr>
          </a:p>
        </p:txBody>
      </p:sp>
      <p:sp>
        <p:nvSpPr>
          <p:cNvPr id="59" name="任意多边形 58"/>
          <p:cNvSpPr/>
          <p:nvPr/>
        </p:nvSpPr>
        <p:spPr>
          <a:xfrm flipH="1" flipV="1">
            <a:off x="6769060" y="5161848"/>
            <a:ext cx="4061390" cy="453691"/>
          </a:xfrm>
          <a:custGeom>
            <a:avLst/>
            <a:gdLst>
              <a:gd name="connsiteX0" fmla="*/ 0 w 3611880"/>
              <a:gd name="connsiteY0" fmla="*/ 0 h 678180"/>
              <a:gd name="connsiteX1" fmla="*/ 2933700 w 3611880"/>
              <a:gd name="connsiteY1" fmla="*/ 0 h 678180"/>
              <a:gd name="connsiteX2" fmla="*/ 3611880 w 3611880"/>
              <a:gd name="connsiteY2" fmla="*/ 678180 h 678180"/>
            </a:gdLst>
            <a:ahLst/>
            <a:cxnLst>
              <a:cxn ang="0">
                <a:pos x="connsiteX0" y="connsiteY0"/>
              </a:cxn>
              <a:cxn ang="0">
                <a:pos x="connsiteX1" y="connsiteY1"/>
              </a:cxn>
              <a:cxn ang="0">
                <a:pos x="connsiteX2" y="connsiteY2"/>
              </a:cxn>
            </a:cxnLst>
            <a:rect l="l" t="t" r="r" b="b"/>
            <a:pathLst>
              <a:path w="3611880" h="678180">
                <a:moveTo>
                  <a:pt x="0" y="0"/>
                </a:moveTo>
                <a:lnTo>
                  <a:pt x="2933700" y="0"/>
                </a:lnTo>
                <a:lnTo>
                  <a:pt x="3611880" y="678180"/>
                </a:lnTo>
              </a:path>
            </a:pathLst>
          </a:custGeom>
          <a:noFill/>
          <a:ln w="12700" cap="flat" cmpd="sng" algn="ctr">
            <a:solidFill>
              <a:srgbClr val="C00000"/>
            </a:solidFill>
            <a:prstDash val="solid"/>
            <a:tailEnd type="oval"/>
          </a:ln>
          <a:effectLst/>
        </p:spPr>
        <p:txBody>
          <a:bodyPr lIns="86411" tIns="43205" rIns="86411" bIns="43205" rtlCol="0" anchor="ctr"/>
          <a:lstStyle/>
          <a:p>
            <a:pPr marL="0" marR="0" lvl="0" indent="0" algn="ctr"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0" cap="none" spc="0" normalizeH="0" baseline="0" noProof="0">
              <a:ln>
                <a:noFill/>
              </a:ln>
              <a:solidFill>
                <a:prstClr val="black"/>
              </a:solidFill>
              <a:effectLst/>
              <a:uLnTx/>
              <a:uFillTx/>
              <a:latin typeface="Arial"/>
              <a:ea typeface="微软雅黑"/>
              <a:cs typeface="+mn-cs"/>
            </a:endParaRPr>
          </a:p>
        </p:txBody>
      </p:sp>
      <p:pic>
        <p:nvPicPr>
          <p:cNvPr id="60" name="图片 59"/>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650435" y="5271516"/>
            <a:ext cx="241770" cy="268618"/>
          </a:xfrm>
          <a:prstGeom prst="rect">
            <a:avLst/>
          </a:prstGeom>
        </p:spPr>
      </p:pic>
      <p:pic>
        <p:nvPicPr>
          <p:cNvPr id="61" name="图片 60"/>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7661062" y="1655351"/>
            <a:ext cx="220517" cy="245006"/>
          </a:xfrm>
          <a:prstGeom prst="rect">
            <a:avLst/>
          </a:prstGeom>
        </p:spPr>
      </p:pic>
      <p:pic>
        <p:nvPicPr>
          <p:cNvPr id="62" name="图片 61"/>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3663895" y="5312600"/>
            <a:ext cx="191955" cy="213271"/>
          </a:xfrm>
          <a:prstGeom prst="rect">
            <a:avLst/>
          </a:prstGeom>
        </p:spPr>
      </p:pic>
      <p:pic>
        <p:nvPicPr>
          <p:cNvPr id="63" name="图片 62"/>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3662073" y="3511013"/>
            <a:ext cx="195596" cy="194520"/>
          </a:xfrm>
          <a:prstGeom prst="rect">
            <a:avLst/>
          </a:prstGeom>
        </p:spPr>
      </p:pic>
      <p:pic>
        <p:nvPicPr>
          <p:cNvPr id="64" name="图片 63"/>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3625676" y="1581211"/>
            <a:ext cx="268390" cy="298194"/>
          </a:xfrm>
          <a:prstGeom prst="rect">
            <a:avLst/>
          </a:prstGeom>
        </p:spPr>
      </p:pic>
      <p:pic>
        <p:nvPicPr>
          <p:cNvPr id="65" name="图片 64"/>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7667129" y="3490588"/>
            <a:ext cx="208383" cy="231524"/>
          </a:xfrm>
          <a:prstGeom prst="rect">
            <a:avLst/>
          </a:prstGeom>
        </p:spPr>
      </p:pic>
      <p:grpSp>
        <p:nvGrpSpPr>
          <p:cNvPr id="66" name="组合 65"/>
          <p:cNvGrpSpPr/>
          <p:nvPr/>
        </p:nvGrpSpPr>
        <p:grpSpPr>
          <a:xfrm>
            <a:off x="732261" y="1545075"/>
            <a:ext cx="3214151" cy="1427736"/>
            <a:chOff x="774833" y="1286447"/>
            <a:chExt cx="3401031" cy="1359748"/>
          </a:xfrm>
        </p:grpSpPr>
        <p:sp>
          <p:nvSpPr>
            <p:cNvPr id="67" name="文本框 45"/>
            <p:cNvSpPr txBox="1"/>
            <p:nvPr/>
          </p:nvSpPr>
          <p:spPr>
            <a:xfrm>
              <a:off x="774833" y="1286447"/>
              <a:ext cx="3063474" cy="391316"/>
            </a:xfrm>
            <a:prstGeom prst="rect">
              <a:avLst/>
            </a:prstGeom>
            <a:noFill/>
          </p:spPr>
          <p:txBody>
            <a:bodyPr wrap="square" rtlCol="0">
              <a:spAutoFit/>
            </a:bodyPr>
            <a:lstStyle/>
            <a:p>
              <a:pPr algn="r" fontAlgn="base">
                <a:lnSpc>
                  <a:spcPct val="90000"/>
                </a:lnSpc>
                <a:spcBef>
                  <a:spcPts val="945"/>
                </a:spcBef>
                <a:spcAft>
                  <a:spcPct val="0"/>
                </a:spcAft>
              </a:pPr>
              <a:r>
                <a:rPr lang="zh-CN" altLang="en-US" b="1" dirty="0">
                  <a:solidFill>
                    <a:prstClr val="black">
                      <a:lumMod val="75000"/>
                      <a:lumOff val="25000"/>
                    </a:prstClr>
                  </a:solidFill>
                  <a:latin typeface="微软雅黑" panose="020B0503020204020204" pitchFamily="34" charset="-122"/>
                </a:rPr>
                <a:t>添加标题</a:t>
              </a:r>
            </a:p>
          </p:txBody>
        </p:sp>
        <p:sp>
          <p:nvSpPr>
            <p:cNvPr id="68" name="文本框 48"/>
            <p:cNvSpPr txBox="1"/>
            <p:nvPr/>
          </p:nvSpPr>
          <p:spPr>
            <a:xfrm>
              <a:off x="812802" y="1743179"/>
              <a:ext cx="3363062" cy="903016"/>
            </a:xfrm>
            <a:prstGeom prst="rect">
              <a:avLst/>
            </a:prstGeom>
            <a:noFill/>
          </p:spPr>
          <p:txBody>
            <a:bodyPr wrap="square" rtlCol="0">
              <a:spAutoFit/>
            </a:bodyPr>
            <a:lstStyle/>
            <a:p>
              <a:pPr algn="r" fontAlgn="base">
                <a:lnSpc>
                  <a:spcPct val="130000"/>
                </a:lnSpc>
                <a:spcBef>
                  <a:spcPct val="0"/>
                </a:spcBef>
                <a:spcAft>
                  <a:spcPct val="0"/>
                </a:spcAft>
                <a:buFont typeface="Arial" pitchFamily="34" charset="0"/>
                <a:buNone/>
              </a:pPr>
              <a:r>
                <a:rPr lang="zh-CN" altLang="en-US" sz="1400" dirty="0">
                  <a:solidFill>
                    <a:prstClr val="black">
                      <a:lumMod val="75000"/>
                      <a:lumOff val="25000"/>
                    </a:prstClr>
                  </a:solidFill>
                  <a:latin typeface="微软雅黑" panose="020B0503020204020204" pitchFamily="34" charset="-122"/>
                </a:rPr>
                <a:t>单击添加文本单击添加文本单击添加文本单击添加文本单击添加文本单击添加文本单击添加文本单击添加文本</a:t>
              </a:r>
              <a:endParaRPr lang="en-US" altLang="zh-CN" sz="1400" dirty="0">
                <a:solidFill>
                  <a:prstClr val="black">
                    <a:lumMod val="75000"/>
                    <a:lumOff val="25000"/>
                  </a:prstClr>
                </a:solidFill>
                <a:latin typeface="微软雅黑" panose="020B0503020204020204" pitchFamily="34" charset="-122"/>
              </a:endParaRPr>
            </a:p>
          </p:txBody>
        </p:sp>
      </p:grpSp>
      <p:grpSp>
        <p:nvGrpSpPr>
          <p:cNvPr id="69" name="组合 68"/>
          <p:cNvGrpSpPr/>
          <p:nvPr/>
        </p:nvGrpSpPr>
        <p:grpSpPr>
          <a:xfrm>
            <a:off x="732257" y="3362325"/>
            <a:ext cx="3214159" cy="1444267"/>
            <a:chOff x="774833" y="3017162"/>
            <a:chExt cx="3401038" cy="1375493"/>
          </a:xfrm>
        </p:grpSpPr>
        <p:sp>
          <p:nvSpPr>
            <p:cNvPr id="70" name="文本框 46"/>
            <p:cNvSpPr txBox="1"/>
            <p:nvPr/>
          </p:nvSpPr>
          <p:spPr>
            <a:xfrm>
              <a:off x="774833" y="3017162"/>
              <a:ext cx="3063473" cy="391316"/>
            </a:xfrm>
            <a:prstGeom prst="rect">
              <a:avLst/>
            </a:prstGeom>
            <a:noFill/>
          </p:spPr>
          <p:txBody>
            <a:bodyPr wrap="square" rtlCol="0">
              <a:spAutoFit/>
            </a:bodyPr>
            <a:lstStyle/>
            <a:p>
              <a:pPr algn="r" fontAlgn="base">
                <a:lnSpc>
                  <a:spcPct val="90000"/>
                </a:lnSpc>
                <a:spcBef>
                  <a:spcPts val="945"/>
                </a:spcBef>
                <a:spcAft>
                  <a:spcPct val="0"/>
                </a:spcAft>
              </a:pPr>
              <a:r>
                <a:rPr lang="zh-CN" altLang="en-US" b="1" dirty="0">
                  <a:solidFill>
                    <a:prstClr val="black">
                      <a:lumMod val="75000"/>
                      <a:lumOff val="25000"/>
                    </a:prstClr>
                  </a:solidFill>
                  <a:latin typeface="微软雅黑" panose="020B0503020204020204" pitchFamily="34" charset="-122"/>
                </a:rPr>
                <a:t>添加标题</a:t>
              </a:r>
            </a:p>
          </p:txBody>
        </p:sp>
        <p:sp>
          <p:nvSpPr>
            <p:cNvPr id="71" name="文本框 49"/>
            <p:cNvSpPr txBox="1"/>
            <p:nvPr/>
          </p:nvSpPr>
          <p:spPr>
            <a:xfrm>
              <a:off x="812809" y="3489638"/>
              <a:ext cx="3363062" cy="903017"/>
            </a:xfrm>
            <a:prstGeom prst="rect">
              <a:avLst/>
            </a:prstGeom>
            <a:noFill/>
          </p:spPr>
          <p:txBody>
            <a:bodyPr wrap="square" rtlCol="0">
              <a:spAutoFit/>
            </a:bodyPr>
            <a:lstStyle/>
            <a:p>
              <a:pPr algn="r" fontAlgn="base">
                <a:lnSpc>
                  <a:spcPct val="130000"/>
                </a:lnSpc>
                <a:spcBef>
                  <a:spcPct val="0"/>
                </a:spcBef>
                <a:spcAft>
                  <a:spcPct val="0"/>
                </a:spcAft>
                <a:buFont typeface="Arial" pitchFamily="34" charset="0"/>
                <a:buNone/>
              </a:pPr>
              <a:r>
                <a:rPr lang="zh-CN" altLang="en-US" sz="1400" dirty="0">
                  <a:solidFill>
                    <a:prstClr val="black">
                      <a:lumMod val="75000"/>
                      <a:lumOff val="25000"/>
                    </a:prstClr>
                  </a:solidFill>
                  <a:latin typeface="微软雅黑" panose="020B0503020204020204" pitchFamily="34" charset="-122"/>
                </a:rPr>
                <a:t>单击添加文本单击添加文本单击添加文本单击添加文本单击添加文本单击添加文本单击添加文本单击添加文本</a:t>
              </a:r>
              <a:endParaRPr lang="en-US" altLang="zh-CN" sz="1400" dirty="0">
                <a:solidFill>
                  <a:prstClr val="black">
                    <a:lumMod val="75000"/>
                    <a:lumOff val="25000"/>
                  </a:prstClr>
                </a:solidFill>
                <a:latin typeface="微软雅黑" panose="020B0503020204020204" pitchFamily="34" charset="-122"/>
              </a:endParaRPr>
            </a:p>
          </p:txBody>
        </p:sp>
      </p:grpSp>
      <p:grpSp>
        <p:nvGrpSpPr>
          <p:cNvPr id="72" name="组合 71"/>
          <p:cNvGrpSpPr/>
          <p:nvPr/>
        </p:nvGrpSpPr>
        <p:grpSpPr>
          <a:xfrm>
            <a:off x="732262" y="5171879"/>
            <a:ext cx="3218650" cy="1452907"/>
            <a:chOff x="774833" y="4740545"/>
            <a:chExt cx="3405791" cy="1383722"/>
          </a:xfrm>
        </p:grpSpPr>
        <p:sp>
          <p:nvSpPr>
            <p:cNvPr id="73" name="文本框 47"/>
            <p:cNvSpPr txBox="1"/>
            <p:nvPr/>
          </p:nvSpPr>
          <p:spPr>
            <a:xfrm>
              <a:off x="774833" y="4740545"/>
              <a:ext cx="3063474" cy="391316"/>
            </a:xfrm>
            <a:prstGeom prst="rect">
              <a:avLst/>
            </a:prstGeom>
            <a:noFill/>
          </p:spPr>
          <p:txBody>
            <a:bodyPr wrap="square" rtlCol="0">
              <a:spAutoFit/>
            </a:bodyPr>
            <a:lstStyle/>
            <a:p>
              <a:pPr algn="r" fontAlgn="base">
                <a:lnSpc>
                  <a:spcPct val="90000"/>
                </a:lnSpc>
                <a:spcBef>
                  <a:spcPts val="945"/>
                </a:spcBef>
                <a:spcAft>
                  <a:spcPct val="0"/>
                </a:spcAft>
              </a:pPr>
              <a:r>
                <a:rPr lang="zh-CN" altLang="en-US" b="1" dirty="0">
                  <a:solidFill>
                    <a:prstClr val="black">
                      <a:lumMod val="75000"/>
                      <a:lumOff val="25000"/>
                    </a:prstClr>
                  </a:solidFill>
                  <a:latin typeface="微软雅黑" panose="020B0503020204020204" pitchFamily="34" charset="-122"/>
                </a:rPr>
                <a:t>添加标题</a:t>
              </a:r>
            </a:p>
          </p:txBody>
        </p:sp>
        <p:sp>
          <p:nvSpPr>
            <p:cNvPr id="74" name="文本框 50"/>
            <p:cNvSpPr txBox="1"/>
            <p:nvPr/>
          </p:nvSpPr>
          <p:spPr>
            <a:xfrm>
              <a:off x="817562" y="5221250"/>
              <a:ext cx="3363062" cy="903017"/>
            </a:xfrm>
            <a:prstGeom prst="rect">
              <a:avLst/>
            </a:prstGeom>
            <a:noFill/>
          </p:spPr>
          <p:txBody>
            <a:bodyPr wrap="square" rtlCol="0">
              <a:spAutoFit/>
            </a:bodyPr>
            <a:lstStyle/>
            <a:p>
              <a:pPr algn="r" fontAlgn="base">
                <a:lnSpc>
                  <a:spcPct val="130000"/>
                </a:lnSpc>
                <a:spcBef>
                  <a:spcPct val="0"/>
                </a:spcBef>
                <a:spcAft>
                  <a:spcPct val="0"/>
                </a:spcAft>
                <a:buFont typeface="Arial" pitchFamily="34" charset="0"/>
                <a:buNone/>
              </a:pPr>
              <a:r>
                <a:rPr lang="zh-CN" altLang="en-US" sz="1400" dirty="0">
                  <a:solidFill>
                    <a:prstClr val="black">
                      <a:lumMod val="75000"/>
                      <a:lumOff val="25000"/>
                    </a:prstClr>
                  </a:solidFill>
                  <a:latin typeface="微软雅黑" panose="020B0503020204020204" pitchFamily="34" charset="-122"/>
                </a:rPr>
                <a:t>单击添加文本单击添加文本单击添加文本单击添加文本单击添加文本单击添加文本单击添加文本单击添加</a:t>
              </a:r>
              <a:endParaRPr lang="en-US" altLang="zh-CN" sz="1400" dirty="0">
                <a:solidFill>
                  <a:prstClr val="black">
                    <a:lumMod val="75000"/>
                    <a:lumOff val="25000"/>
                  </a:prstClr>
                </a:solidFill>
                <a:latin typeface="微软雅黑" panose="020B0503020204020204" pitchFamily="34" charset="-122"/>
              </a:endParaRPr>
            </a:p>
          </p:txBody>
        </p:sp>
      </p:grpSp>
      <p:grpSp>
        <p:nvGrpSpPr>
          <p:cNvPr id="75" name="组合 74"/>
          <p:cNvGrpSpPr/>
          <p:nvPr/>
        </p:nvGrpSpPr>
        <p:grpSpPr>
          <a:xfrm>
            <a:off x="7577673" y="1529730"/>
            <a:ext cx="3178269" cy="1443081"/>
            <a:chOff x="7985918" y="1271833"/>
            <a:chExt cx="3363062" cy="1374364"/>
          </a:xfrm>
        </p:grpSpPr>
        <p:sp>
          <p:nvSpPr>
            <p:cNvPr id="76" name="文本框 51"/>
            <p:cNvSpPr txBox="1"/>
            <p:nvPr/>
          </p:nvSpPr>
          <p:spPr>
            <a:xfrm>
              <a:off x="8266457" y="1271833"/>
              <a:ext cx="3063473" cy="391317"/>
            </a:xfrm>
            <a:prstGeom prst="rect">
              <a:avLst/>
            </a:prstGeom>
            <a:noFill/>
          </p:spPr>
          <p:txBody>
            <a:bodyPr wrap="square" rtlCol="0">
              <a:spAutoFit/>
            </a:bodyPr>
            <a:lstStyle/>
            <a:p>
              <a:pPr fontAlgn="base">
                <a:lnSpc>
                  <a:spcPct val="90000"/>
                </a:lnSpc>
                <a:spcBef>
                  <a:spcPts val="945"/>
                </a:spcBef>
                <a:spcAft>
                  <a:spcPct val="0"/>
                </a:spcAft>
              </a:pPr>
              <a:r>
                <a:rPr lang="zh-CN" altLang="en-US" b="1" dirty="0">
                  <a:solidFill>
                    <a:prstClr val="black">
                      <a:lumMod val="75000"/>
                      <a:lumOff val="25000"/>
                    </a:prstClr>
                  </a:solidFill>
                  <a:latin typeface="微软雅黑" panose="020B0503020204020204" pitchFamily="34" charset="-122"/>
                </a:rPr>
                <a:t>添加标题</a:t>
              </a:r>
            </a:p>
          </p:txBody>
        </p:sp>
        <p:sp>
          <p:nvSpPr>
            <p:cNvPr id="77" name="文本框 54"/>
            <p:cNvSpPr txBox="1"/>
            <p:nvPr/>
          </p:nvSpPr>
          <p:spPr>
            <a:xfrm>
              <a:off x="7985918" y="1743179"/>
              <a:ext cx="3363062" cy="903018"/>
            </a:xfrm>
            <a:prstGeom prst="rect">
              <a:avLst/>
            </a:prstGeom>
            <a:noFill/>
          </p:spPr>
          <p:txBody>
            <a:bodyPr wrap="square" rtlCol="0">
              <a:spAutoFit/>
            </a:bodyPr>
            <a:lstStyle/>
            <a:p>
              <a:pPr algn="just" fontAlgn="base">
                <a:lnSpc>
                  <a:spcPct val="130000"/>
                </a:lnSpc>
                <a:spcBef>
                  <a:spcPct val="0"/>
                </a:spcBef>
                <a:spcAft>
                  <a:spcPct val="0"/>
                </a:spcAft>
                <a:buFont typeface="Arial" pitchFamily="34" charset="0"/>
                <a:buNone/>
              </a:pPr>
              <a:r>
                <a:rPr lang="zh-CN" altLang="en-US" sz="1400" dirty="0">
                  <a:solidFill>
                    <a:prstClr val="black">
                      <a:lumMod val="75000"/>
                      <a:lumOff val="25000"/>
                    </a:prstClr>
                  </a:solidFill>
                  <a:latin typeface="微软雅黑" panose="020B0503020204020204" pitchFamily="34" charset="-122"/>
                </a:rPr>
                <a:t>单击添加文本单击添加文本单击添加文本单击添加文本单击添加文本单击添加文本单击添加文本单击添加</a:t>
              </a:r>
              <a:endParaRPr lang="en-US" altLang="zh-CN" sz="1400" dirty="0">
                <a:solidFill>
                  <a:prstClr val="black">
                    <a:lumMod val="75000"/>
                    <a:lumOff val="25000"/>
                  </a:prstClr>
                </a:solidFill>
                <a:latin typeface="微软雅黑" panose="020B0503020204020204" pitchFamily="34" charset="-122"/>
              </a:endParaRPr>
            </a:p>
          </p:txBody>
        </p:sp>
      </p:grpSp>
      <p:grpSp>
        <p:nvGrpSpPr>
          <p:cNvPr id="78" name="组合 77"/>
          <p:cNvGrpSpPr/>
          <p:nvPr/>
        </p:nvGrpSpPr>
        <p:grpSpPr>
          <a:xfrm>
            <a:off x="7574673" y="3346976"/>
            <a:ext cx="3178269" cy="1459610"/>
            <a:chOff x="7982743" y="3002548"/>
            <a:chExt cx="3363062" cy="1390107"/>
          </a:xfrm>
        </p:grpSpPr>
        <p:sp>
          <p:nvSpPr>
            <p:cNvPr id="79" name="文本框 52"/>
            <p:cNvSpPr txBox="1"/>
            <p:nvPr/>
          </p:nvSpPr>
          <p:spPr>
            <a:xfrm>
              <a:off x="8266457" y="3002548"/>
              <a:ext cx="3063473" cy="391317"/>
            </a:xfrm>
            <a:prstGeom prst="rect">
              <a:avLst/>
            </a:prstGeom>
            <a:noFill/>
          </p:spPr>
          <p:txBody>
            <a:bodyPr wrap="square" rtlCol="0">
              <a:spAutoFit/>
            </a:bodyPr>
            <a:lstStyle/>
            <a:p>
              <a:pPr fontAlgn="base">
                <a:lnSpc>
                  <a:spcPct val="90000"/>
                </a:lnSpc>
                <a:spcBef>
                  <a:spcPts val="945"/>
                </a:spcBef>
                <a:spcAft>
                  <a:spcPct val="0"/>
                </a:spcAft>
              </a:pPr>
              <a:r>
                <a:rPr lang="zh-CN" altLang="en-US" b="1" dirty="0">
                  <a:solidFill>
                    <a:prstClr val="black">
                      <a:lumMod val="75000"/>
                      <a:lumOff val="25000"/>
                    </a:prstClr>
                  </a:solidFill>
                  <a:latin typeface="微软雅黑" panose="020B0503020204020204" pitchFamily="34" charset="-122"/>
                </a:rPr>
                <a:t>添加标题</a:t>
              </a:r>
            </a:p>
          </p:txBody>
        </p:sp>
        <p:sp>
          <p:nvSpPr>
            <p:cNvPr id="80" name="文本框 55"/>
            <p:cNvSpPr txBox="1"/>
            <p:nvPr/>
          </p:nvSpPr>
          <p:spPr>
            <a:xfrm>
              <a:off x="7982743" y="3489637"/>
              <a:ext cx="3363062" cy="903018"/>
            </a:xfrm>
            <a:prstGeom prst="rect">
              <a:avLst/>
            </a:prstGeom>
            <a:noFill/>
          </p:spPr>
          <p:txBody>
            <a:bodyPr wrap="square" rtlCol="0">
              <a:spAutoFit/>
            </a:bodyPr>
            <a:lstStyle/>
            <a:p>
              <a:pPr algn="just" fontAlgn="base">
                <a:lnSpc>
                  <a:spcPct val="130000"/>
                </a:lnSpc>
                <a:spcBef>
                  <a:spcPct val="0"/>
                </a:spcBef>
                <a:spcAft>
                  <a:spcPct val="0"/>
                </a:spcAft>
                <a:buFont typeface="Arial" pitchFamily="34" charset="0"/>
                <a:buNone/>
              </a:pPr>
              <a:r>
                <a:rPr lang="zh-CN" altLang="en-US" sz="1400" dirty="0">
                  <a:solidFill>
                    <a:prstClr val="black">
                      <a:lumMod val="75000"/>
                      <a:lumOff val="25000"/>
                    </a:prstClr>
                  </a:solidFill>
                  <a:latin typeface="微软雅黑" panose="020B0503020204020204" pitchFamily="34" charset="-122"/>
                </a:rPr>
                <a:t>单击添加文本单击添加文本单击添加文本单击添加文本单击添加文本单击添加文本单击添加文本单击添加</a:t>
              </a:r>
              <a:endParaRPr lang="en-US" altLang="zh-CN" sz="1400" dirty="0">
                <a:solidFill>
                  <a:prstClr val="black">
                    <a:lumMod val="75000"/>
                    <a:lumOff val="25000"/>
                  </a:prstClr>
                </a:solidFill>
                <a:latin typeface="微软雅黑" panose="020B0503020204020204" pitchFamily="34" charset="-122"/>
              </a:endParaRPr>
            </a:p>
          </p:txBody>
        </p:sp>
      </p:grpSp>
      <p:grpSp>
        <p:nvGrpSpPr>
          <p:cNvPr id="81" name="组合 80"/>
          <p:cNvGrpSpPr/>
          <p:nvPr/>
        </p:nvGrpSpPr>
        <p:grpSpPr>
          <a:xfrm>
            <a:off x="7577673" y="5183198"/>
            <a:ext cx="3178269" cy="1441582"/>
            <a:chOff x="7985918" y="4751331"/>
            <a:chExt cx="3363062" cy="1372936"/>
          </a:xfrm>
        </p:grpSpPr>
        <p:sp>
          <p:nvSpPr>
            <p:cNvPr id="82" name="文本框 53"/>
            <p:cNvSpPr txBox="1"/>
            <p:nvPr/>
          </p:nvSpPr>
          <p:spPr>
            <a:xfrm>
              <a:off x="8266457" y="4751331"/>
              <a:ext cx="3063473" cy="391316"/>
            </a:xfrm>
            <a:prstGeom prst="rect">
              <a:avLst/>
            </a:prstGeom>
            <a:noFill/>
          </p:spPr>
          <p:txBody>
            <a:bodyPr wrap="square" rtlCol="0">
              <a:spAutoFit/>
            </a:bodyPr>
            <a:lstStyle/>
            <a:p>
              <a:pPr fontAlgn="base">
                <a:lnSpc>
                  <a:spcPct val="90000"/>
                </a:lnSpc>
                <a:spcBef>
                  <a:spcPts val="945"/>
                </a:spcBef>
                <a:spcAft>
                  <a:spcPct val="0"/>
                </a:spcAft>
              </a:pPr>
              <a:r>
                <a:rPr lang="zh-CN" altLang="en-US" b="1" dirty="0">
                  <a:solidFill>
                    <a:prstClr val="black">
                      <a:lumMod val="75000"/>
                      <a:lumOff val="25000"/>
                    </a:prstClr>
                  </a:solidFill>
                  <a:latin typeface="微软雅黑" panose="020B0503020204020204" pitchFamily="34" charset="-122"/>
                </a:rPr>
                <a:t>添加标题</a:t>
              </a:r>
            </a:p>
          </p:txBody>
        </p:sp>
        <p:sp>
          <p:nvSpPr>
            <p:cNvPr id="83" name="文本框 56"/>
            <p:cNvSpPr txBox="1"/>
            <p:nvPr/>
          </p:nvSpPr>
          <p:spPr>
            <a:xfrm>
              <a:off x="7985918" y="5221250"/>
              <a:ext cx="3363062" cy="903017"/>
            </a:xfrm>
            <a:prstGeom prst="rect">
              <a:avLst/>
            </a:prstGeom>
            <a:noFill/>
          </p:spPr>
          <p:txBody>
            <a:bodyPr wrap="square" rtlCol="0">
              <a:spAutoFit/>
            </a:bodyPr>
            <a:lstStyle/>
            <a:p>
              <a:pPr algn="just" fontAlgn="base">
                <a:lnSpc>
                  <a:spcPct val="130000"/>
                </a:lnSpc>
                <a:spcBef>
                  <a:spcPct val="0"/>
                </a:spcBef>
                <a:spcAft>
                  <a:spcPct val="0"/>
                </a:spcAft>
                <a:buFont typeface="Arial" pitchFamily="34" charset="0"/>
                <a:buNone/>
              </a:pPr>
              <a:r>
                <a:rPr lang="zh-CN" altLang="en-US" sz="1400" dirty="0">
                  <a:solidFill>
                    <a:prstClr val="black">
                      <a:lumMod val="75000"/>
                      <a:lumOff val="25000"/>
                    </a:prstClr>
                  </a:solidFill>
                  <a:latin typeface="微软雅黑" panose="020B0503020204020204" pitchFamily="34" charset="-122"/>
                </a:rPr>
                <a:t>单击添加文本单击添加文本单击添加文本单击添加文本单击添加文本单击添加文本单击添加文本单击添加</a:t>
              </a:r>
              <a:endParaRPr lang="en-US" altLang="zh-CN" sz="1400" dirty="0">
                <a:solidFill>
                  <a:prstClr val="black">
                    <a:lumMod val="75000"/>
                    <a:lumOff val="25000"/>
                  </a:prstClr>
                </a:solidFill>
                <a:latin typeface="微软雅黑" panose="020B0503020204020204" pitchFamily="34" charset="-122"/>
              </a:endParaRPr>
            </a:p>
          </p:txBody>
        </p:sp>
      </p:grpSp>
      <p:sp>
        <p:nvSpPr>
          <p:cNvPr id="84" name="文本框 57"/>
          <p:cNvSpPr txBox="1"/>
          <p:nvPr/>
        </p:nvSpPr>
        <p:spPr>
          <a:xfrm>
            <a:off x="4911850" y="3530103"/>
            <a:ext cx="1698386" cy="488625"/>
          </a:xfrm>
          <a:prstGeom prst="rect">
            <a:avLst/>
          </a:prstGeom>
          <a:noFill/>
        </p:spPr>
        <p:txBody>
          <a:bodyPr wrap="square" lIns="86411" tIns="43205" rIns="86411" bIns="43205" rtlCol="0">
            <a:spAutoFit/>
          </a:bodyPr>
          <a:lstStyle/>
          <a:p>
            <a:pPr algn="ctr" fontAlgn="base">
              <a:lnSpc>
                <a:spcPct val="90000"/>
              </a:lnSpc>
              <a:spcBef>
                <a:spcPts val="945"/>
              </a:spcBef>
              <a:spcAft>
                <a:spcPct val="0"/>
              </a:spcAft>
            </a:pPr>
            <a:r>
              <a:rPr lang="zh-CN" altLang="en-US" sz="2900" b="1" dirty="0">
                <a:solidFill>
                  <a:prstClr val="black">
                    <a:lumMod val="75000"/>
                    <a:lumOff val="25000"/>
                  </a:prstClr>
                </a:solidFill>
                <a:latin typeface="微软雅黑" panose="020B0503020204020204" pitchFamily="34" charset="-122"/>
              </a:rPr>
              <a:t>添加标题</a:t>
            </a:r>
          </a:p>
        </p:txBody>
      </p:sp>
    </p:spTree>
    <p:extLst>
      <p:ext uri="{BB962C8B-B14F-4D97-AF65-F5344CB8AC3E}">
        <p14:creationId xmlns:p14="http://schemas.microsoft.com/office/powerpoint/2010/main" val="2331036758"/>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52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52000">
                                          <p:cBhvr additive="base">
                                            <p:cTn id="7" dur="500" fill="hold"/>
                                            <p:tgtEl>
                                              <p:spTgt spid="4"/>
                                            </p:tgtEl>
                                            <p:attrNameLst>
                                              <p:attrName>ppt_x</p:attrName>
                                            </p:attrNameLst>
                                          </p:cBhvr>
                                          <p:tavLst>
                                            <p:tav tm="0">
                                              <p:val>
                                                <p:strVal val="0-#ppt_w/2"/>
                                              </p:val>
                                            </p:tav>
                                            <p:tav tm="100000">
                                              <p:val>
                                                <p:strVal val="#ppt_x"/>
                                              </p:val>
                                            </p:tav>
                                          </p:tavLst>
                                        </p:anim>
                                        <p:anim calcmode="lin" valueType="num" p14:bounceEnd="52000">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46"/>
                                            </p:tgtEl>
                                            <p:attrNameLst>
                                              <p:attrName>style.visibility</p:attrName>
                                            </p:attrNameLst>
                                          </p:cBhvr>
                                          <p:to>
                                            <p:strVal val="visible"/>
                                          </p:to>
                                        </p:set>
                                        <p:anim calcmode="lin" valueType="num">
                                          <p:cBhvr additive="base">
                                            <p:cTn id="12" dur="250" fill="hold"/>
                                            <p:tgtEl>
                                              <p:spTgt spid="46"/>
                                            </p:tgtEl>
                                            <p:attrNameLst>
                                              <p:attrName>ppt_x</p:attrName>
                                            </p:attrNameLst>
                                          </p:cBhvr>
                                          <p:tavLst>
                                            <p:tav tm="0">
                                              <p:val>
                                                <p:strVal val="1+#ppt_w/2"/>
                                              </p:val>
                                            </p:tav>
                                            <p:tav tm="100000">
                                              <p:val>
                                                <p:strVal val="#ppt_x"/>
                                              </p:val>
                                            </p:tav>
                                          </p:tavLst>
                                        </p:anim>
                                        <p:anim calcmode="lin" valueType="num">
                                          <p:cBhvr additive="base">
                                            <p:cTn id="13" dur="250" fill="hold"/>
                                            <p:tgtEl>
                                              <p:spTgt spid="46"/>
                                            </p:tgtEl>
                                            <p:attrNameLst>
                                              <p:attrName>ppt_y</p:attrName>
                                            </p:attrNameLst>
                                          </p:cBhvr>
                                          <p:tavLst>
                                            <p:tav tm="0">
                                              <p:val>
                                                <p:strVal val="#ppt_y"/>
                                              </p:val>
                                            </p:tav>
                                            <p:tav tm="100000">
                                              <p:val>
                                                <p:strVal val="#ppt_y"/>
                                              </p:val>
                                            </p:tav>
                                          </p:tavLst>
                                        </p:anim>
                                      </p:childTnLst>
                                    </p:cTn>
                                  </p:par>
                                  <p:par>
                                    <p:cTn id="14" presetID="2" presetClass="entr" presetSubtype="8" fill="hold" nodeType="withEffect">
                                      <p:stCondLst>
                                        <p:cond delay="0"/>
                                      </p:stCondLst>
                                      <p:childTnLst>
                                        <p:set>
                                          <p:cBhvr>
                                            <p:cTn id="15" dur="1" fill="hold">
                                              <p:stCondLst>
                                                <p:cond delay="0"/>
                                              </p:stCondLst>
                                            </p:cTn>
                                            <p:tgtEl>
                                              <p:spTgt spid="50"/>
                                            </p:tgtEl>
                                            <p:attrNameLst>
                                              <p:attrName>style.visibility</p:attrName>
                                            </p:attrNameLst>
                                          </p:cBhvr>
                                          <p:to>
                                            <p:strVal val="visible"/>
                                          </p:to>
                                        </p:set>
                                        <p:anim calcmode="lin" valueType="num">
                                          <p:cBhvr additive="base">
                                            <p:cTn id="16" dur="250" fill="hold"/>
                                            <p:tgtEl>
                                              <p:spTgt spid="50"/>
                                            </p:tgtEl>
                                            <p:attrNameLst>
                                              <p:attrName>ppt_x</p:attrName>
                                            </p:attrNameLst>
                                          </p:cBhvr>
                                          <p:tavLst>
                                            <p:tav tm="0">
                                              <p:val>
                                                <p:strVal val="0-#ppt_w/2"/>
                                              </p:val>
                                            </p:tav>
                                            <p:tav tm="100000">
                                              <p:val>
                                                <p:strVal val="#ppt_x"/>
                                              </p:val>
                                            </p:tav>
                                          </p:tavLst>
                                        </p:anim>
                                        <p:anim calcmode="lin" valueType="num">
                                          <p:cBhvr additive="base">
                                            <p:cTn id="17" dur="250" fill="hold"/>
                                            <p:tgtEl>
                                              <p:spTgt spid="50"/>
                                            </p:tgtEl>
                                            <p:attrNameLst>
                                              <p:attrName>ppt_y</p:attrName>
                                            </p:attrNameLst>
                                          </p:cBhvr>
                                          <p:tavLst>
                                            <p:tav tm="0">
                                              <p:val>
                                                <p:strVal val="#ppt_y"/>
                                              </p:val>
                                            </p:tav>
                                            <p:tav tm="100000">
                                              <p:val>
                                                <p:strVal val="#ppt_y"/>
                                              </p:val>
                                            </p:tav>
                                          </p:tavLst>
                                        </p:anim>
                                      </p:childTnLst>
                                    </p:cTn>
                                  </p:par>
                                </p:childTnLst>
                              </p:cTn>
                            </p:par>
                            <p:par>
                              <p:cTn id="18" fill="hold">
                                <p:stCondLst>
                                  <p:cond delay="750"/>
                                </p:stCondLst>
                                <p:childTnLst>
                                  <p:par>
                                    <p:cTn id="19" presetID="53" presetClass="entr" presetSubtype="16" fill="hold" grpId="0" nodeType="afterEffect">
                                      <p:stCondLst>
                                        <p:cond delay="0"/>
                                      </p:stCondLst>
                                      <p:childTnLst>
                                        <p:set>
                                          <p:cBhvr>
                                            <p:cTn id="20" dur="1" fill="hold">
                                              <p:stCondLst>
                                                <p:cond delay="0"/>
                                              </p:stCondLst>
                                            </p:cTn>
                                            <p:tgtEl>
                                              <p:spTgt spid="84"/>
                                            </p:tgtEl>
                                            <p:attrNameLst>
                                              <p:attrName>style.visibility</p:attrName>
                                            </p:attrNameLst>
                                          </p:cBhvr>
                                          <p:to>
                                            <p:strVal val="visible"/>
                                          </p:to>
                                        </p:set>
                                        <p:anim calcmode="lin" valueType="num">
                                          <p:cBhvr>
                                            <p:cTn id="21" dur="500" fill="hold"/>
                                            <p:tgtEl>
                                              <p:spTgt spid="84"/>
                                            </p:tgtEl>
                                            <p:attrNameLst>
                                              <p:attrName>ppt_w</p:attrName>
                                            </p:attrNameLst>
                                          </p:cBhvr>
                                          <p:tavLst>
                                            <p:tav tm="0">
                                              <p:val>
                                                <p:fltVal val="0"/>
                                              </p:val>
                                            </p:tav>
                                            <p:tav tm="100000">
                                              <p:val>
                                                <p:strVal val="#ppt_w"/>
                                              </p:val>
                                            </p:tav>
                                          </p:tavLst>
                                        </p:anim>
                                        <p:anim calcmode="lin" valueType="num">
                                          <p:cBhvr>
                                            <p:cTn id="22" dur="500" fill="hold"/>
                                            <p:tgtEl>
                                              <p:spTgt spid="84"/>
                                            </p:tgtEl>
                                            <p:attrNameLst>
                                              <p:attrName>ppt_h</p:attrName>
                                            </p:attrNameLst>
                                          </p:cBhvr>
                                          <p:tavLst>
                                            <p:tav tm="0">
                                              <p:val>
                                                <p:fltVal val="0"/>
                                              </p:val>
                                            </p:tav>
                                            <p:tav tm="100000">
                                              <p:val>
                                                <p:strVal val="#ppt_h"/>
                                              </p:val>
                                            </p:tav>
                                          </p:tavLst>
                                        </p:anim>
                                        <p:animEffect transition="in" filter="fade">
                                          <p:cBhvr>
                                            <p:cTn id="23" dur="500"/>
                                            <p:tgtEl>
                                              <p:spTgt spid="84"/>
                                            </p:tgtEl>
                                          </p:cBhvr>
                                        </p:animEffect>
                                      </p:childTnLst>
                                    </p:cTn>
                                  </p:par>
                                </p:childTnLst>
                              </p:cTn>
                            </p:par>
                            <p:par>
                              <p:cTn id="24" fill="hold">
                                <p:stCondLst>
                                  <p:cond delay="1250"/>
                                </p:stCondLst>
                                <p:childTnLst>
                                  <p:par>
                                    <p:cTn id="25" presetID="22" presetClass="entr" presetSubtype="2" fill="hold" grpId="0" nodeType="afterEffect">
                                      <p:stCondLst>
                                        <p:cond delay="0"/>
                                      </p:stCondLst>
                                      <p:childTnLst>
                                        <p:set>
                                          <p:cBhvr>
                                            <p:cTn id="26" dur="1" fill="hold">
                                              <p:stCondLst>
                                                <p:cond delay="0"/>
                                              </p:stCondLst>
                                            </p:cTn>
                                            <p:tgtEl>
                                              <p:spTgt spid="55"/>
                                            </p:tgtEl>
                                            <p:attrNameLst>
                                              <p:attrName>style.visibility</p:attrName>
                                            </p:attrNameLst>
                                          </p:cBhvr>
                                          <p:to>
                                            <p:strVal val="visible"/>
                                          </p:to>
                                        </p:set>
                                        <p:animEffect transition="in" filter="wipe(right)">
                                          <p:cBhvr>
                                            <p:cTn id="27" dur="500"/>
                                            <p:tgtEl>
                                              <p:spTgt spid="55"/>
                                            </p:tgtEl>
                                          </p:cBhvr>
                                        </p:animEffect>
                                      </p:childTnLst>
                                    </p:cTn>
                                  </p:par>
                                  <p:par>
                                    <p:cTn id="28" presetID="22" presetClass="entr" presetSubtype="8" fill="hold" grpId="0" nodeType="withEffect">
                                      <p:stCondLst>
                                        <p:cond delay="0"/>
                                      </p:stCondLst>
                                      <p:childTnLst>
                                        <p:set>
                                          <p:cBhvr>
                                            <p:cTn id="29" dur="1" fill="hold">
                                              <p:stCondLst>
                                                <p:cond delay="0"/>
                                              </p:stCondLst>
                                            </p:cTn>
                                            <p:tgtEl>
                                              <p:spTgt spid="58"/>
                                            </p:tgtEl>
                                            <p:attrNameLst>
                                              <p:attrName>style.visibility</p:attrName>
                                            </p:attrNameLst>
                                          </p:cBhvr>
                                          <p:to>
                                            <p:strVal val="visible"/>
                                          </p:to>
                                        </p:set>
                                        <p:animEffect transition="in" filter="wipe(left)">
                                          <p:cBhvr>
                                            <p:cTn id="30" dur="500"/>
                                            <p:tgtEl>
                                              <p:spTgt spid="58"/>
                                            </p:tgtEl>
                                          </p:cBhvr>
                                        </p:animEffect>
                                      </p:childTnLst>
                                    </p:cTn>
                                  </p:par>
                                  <p:par>
                                    <p:cTn id="31" presetID="10" presetClass="entr" presetSubtype="0" fill="hold" nodeType="withEffect">
                                      <p:stCondLst>
                                        <p:cond delay="0"/>
                                      </p:stCondLst>
                                      <p:childTnLst>
                                        <p:set>
                                          <p:cBhvr>
                                            <p:cTn id="32" dur="1" fill="hold">
                                              <p:stCondLst>
                                                <p:cond delay="0"/>
                                              </p:stCondLst>
                                            </p:cTn>
                                            <p:tgtEl>
                                              <p:spTgt spid="64"/>
                                            </p:tgtEl>
                                            <p:attrNameLst>
                                              <p:attrName>style.visibility</p:attrName>
                                            </p:attrNameLst>
                                          </p:cBhvr>
                                          <p:to>
                                            <p:strVal val="visible"/>
                                          </p:to>
                                        </p:set>
                                        <p:animEffect transition="in" filter="fade">
                                          <p:cBhvr>
                                            <p:cTn id="33" dur="500"/>
                                            <p:tgtEl>
                                              <p:spTgt spid="64"/>
                                            </p:tgtEl>
                                          </p:cBhvr>
                                        </p:animEffect>
                                      </p:childTnLst>
                                    </p:cTn>
                                  </p:par>
                                  <p:par>
                                    <p:cTn id="34" presetID="10" presetClass="entr" presetSubtype="0" fill="hold" nodeType="withEffect">
                                      <p:stCondLst>
                                        <p:cond delay="0"/>
                                      </p:stCondLst>
                                      <p:childTnLst>
                                        <p:set>
                                          <p:cBhvr>
                                            <p:cTn id="35" dur="1" fill="hold">
                                              <p:stCondLst>
                                                <p:cond delay="0"/>
                                              </p:stCondLst>
                                            </p:cTn>
                                            <p:tgtEl>
                                              <p:spTgt spid="61"/>
                                            </p:tgtEl>
                                            <p:attrNameLst>
                                              <p:attrName>style.visibility</p:attrName>
                                            </p:attrNameLst>
                                          </p:cBhvr>
                                          <p:to>
                                            <p:strVal val="visible"/>
                                          </p:to>
                                        </p:set>
                                        <p:animEffect transition="in" filter="fade">
                                          <p:cBhvr>
                                            <p:cTn id="36" dur="500"/>
                                            <p:tgtEl>
                                              <p:spTgt spid="61"/>
                                            </p:tgtEl>
                                          </p:cBhvr>
                                        </p:animEffect>
                                      </p:childTnLst>
                                    </p:cTn>
                                  </p:par>
                                  <p:par>
                                    <p:cTn id="37" presetID="1" presetClass="entr" presetSubtype="0" fill="hold" nodeType="withEffect">
                                      <p:stCondLst>
                                        <p:cond delay="250"/>
                                      </p:stCondLst>
                                      <p:childTnLst>
                                        <p:set>
                                          <p:cBhvr>
                                            <p:cTn id="38" dur="1" fill="hold">
                                              <p:stCondLst>
                                                <p:cond delay="0"/>
                                              </p:stCondLst>
                                            </p:cTn>
                                            <p:tgtEl>
                                              <p:spTgt spid="66"/>
                                            </p:tgtEl>
                                            <p:attrNameLst>
                                              <p:attrName>style.visibility</p:attrName>
                                            </p:attrNameLst>
                                          </p:cBhvr>
                                          <p:to>
                                            <p:strVal val="visible"/>
                                          </p:to>
                                        </p:set>
                                      </p:childTnLst>
                                    </p:cTn>
                                  </p:par>
                                  <p:par>
                                    <p:cTn id="39" presetID="26" presetClass="emph" presetSubtype="0" fill="hold" nodeType="withEffect">
                                      <p:stCondLst>
                                        <p:cond delay="250"/>
                                      </p:stCondLst>
                                      <p:childTnLst>
                                        <p:animEffect transition="out" filter="fade">
                                          <p:cBhvr>
                                            <p:cTn id="40" dur="500" tmFilter="0, 0; .2, .5; .8, .5; 1, 0"/>
                                            <p:tgtEl>
                                              <p:spTgt spid="66"/>
                                            </p:tgtEl>
                                          </p:cBhvr>
                                        </p:animEffect>
                                        <p:animScale>
                                          <p:cBhvr>
                                            <p:cTn id="41" dur="250" autoRev="1" fill="hold"/>
                                            <p:tgtEl>
                                              <p:spTgt spid="66"/>
                                            </p:tgtEl>
                                          </p:cBhvr>
                                          <p:by x="105000" y="105000"/>
                                        </p:animScale>
                                      </p:childTnLst>
                                    </p:cTn>
                                  </p:par>
                                  <p:par>
                                    <p:cTn id="42" presetID="1" presetClass="entr" presetSubtype="0" fill="hold" nodeType="withEffect">
                                      <p:stCondLst>
                                        <p:cond delay="250"/>
                                      </p:stCondLst>
                                      <p:childTnLst>
                                        <p:set>
                                          <p:cBhvr>
                                            <p:cTn id="43" dur="1" fill="hold">
                                              <p:stCondLst>
                                                <p:cond delay="0"/>
                                              </p:stCondLst>
                                            </p:cTn>
                                            <p:tgtEl>
                                              <p:spTgt spid="75"/>
                                            </p:tgtEl>
                                            <p:attrNameLst>
                                              <p:attrName>style.visibility</p:attrName>
                                            </p:attrNameLst>
                                          </p:cBhvr>
                                          <p:to>
                                            <p:strVal val="visible"/>
                                          </p:to>
                                        </p:set>
                                      </p:childTnLst>
                                    </p:cTn>
                                  </p:par>
                                  <p:par>
                                    <p:cTn id="44" presetID="26" presetClass="emph" presetSubtype="0" fill="hold" nodeType="withEffect">
                                      <p:stCondLst>
                                        <p:cond delay="250"/>
                                      </p:stCondLst>
                                      <p:childTnLst>
                                        <p:animEffect transition="out" filter="fade">
                                          <p:cBhvr>
                                            <p:cTn id="45" dur="500" tmFilter="0, 0; .2, .5; .8, .5; 1, 0"/>
                                            <p:tgtEl>
                                              <p:spTgt spid="75"/>
                                            </p:tgtEl>
                                          </p:cBhvr>
                                        </p:animEffect>
                                        <p:animScale>
                                          <p:cBhvr>
                                            <p:cTn id="46" dur="250" autoRev="1" fill="hold"/>
                                            <p:tgtEl>
                                              <p:spTgt spid="75"/>
                                            </p:tgtEl>
                                          </p:cBhvr>
                                          <p:by x="105000" y="105000"/>
                                        </p:animScale>
                                      </p:childTnLst>
                                    </p:cTn>
                                  </p:par>
                                </p:childTnLst>
                              </p:cTn>
                            </p:par>
                            <p:par>
                              <p:cTn id="47" fill="hold">
                                <p:stCondLst>
                                  <p:cond delay="2000"/>
                                </p:stCondLst>
                                <p:childTnLst>
                                  <p:par>
                                    <p:cTn id="48" presetID="22" presetClass="entr" presetSubtype="2" fill="hold" nodeType="afterEffect">
                                      <p:stCondLst>
                                        <p:cond delay="0"/>
                                      </p:stCondLst>
                                      <p:childTnLst>
                                        <p:set>
                                          <p:cBhvr>
                                            <p:cTn id="49" dur="1" fill="hold">
                                              <p:stCondLst>
                                                <p:cond delay="0"/>
                                              </p:stCondLst>
                                            </p:cTn>
                                            <p:tgtEl>
                                              <p:spTgt spid="54"/>
                                            </p:tgtEl>
                                            <p:attrNameLst>
                                              <p:attrName>style.visibility</p:attrName>
                                            </p:attrNameLst>
                                          </p:cBhvr>
                                          <p:to>
                                            <p:strVal val="visible"/>
                                          </p:to>
                                        </p:set>
                                        <p:animEffect transition="in" filter="wipe(right)">
                                          <p:cBhvr>
                                            <p:cTn id="50" dur="500"/>
                                            <p:tgtEl>
                                              <p:spTgt spid="54"/>
                                            </p:tgtEl>
                                          </p:cBhvr>
                                        </p:animEffect>
                                      </p:childTnLst>
                                    </p:cTn>
                                  </p:par>
                                  <p:par>
                                    <p:cTn id="51" presetID="22" presetClass="entr" presetSubtype="8" fill="hold" nodeType="withEffect">
                                      <p:stCondLst>
                                        <p:cond delay="0"/>
                                      </p:stCondLst>
                                      <p:childTnLst>
                                        <p:set>
                                          <p:cBhvr>
                                            <p:cTn id="52" dur="1" fill="hold">
                                              <p:stCondLst>
                                                <p:cond delay="0"/>
                                              </p:stCondLst>
                                            </p:cTn>
                                            <p:tgtEl>
                                              <p:spTgt spid="57"/>
                                            </p:tgtEl>
                                            <p:attrNameLst>
                                              <p:attrName>style.visibility</p:attrName>
                                            </p:attrNameLst>
                                          </p:cBhvr>
                                          <p:to>
                                            <p:strVal val="visible"/>
                                          </p:to>
                                        </p:set>
                                        <p:animEffect transition="in" filter="wipe(left)">
                                          <p:cBhvr>
                                            <p:cTn id="53" dur="500"/>
                                            <p:tgtEl>
                                              <p:spTgt spid="57"/>
                                            </p:tgtEl>
                                          </p:cBhvr>
                                        </p:animEffect>
                                      </p:childTnLst>
                                    </p:cTn>
                                  </p:par>
                                  <p:par>
                                    <p:cTn id="54" presetID="10" presetClass="entr" presetSubtype="0" fill="hold" nodeType="withEffect">
                                      <p:stCondLst>
                                        <p:cond delay="0"/>
                                      </p:stCondLst>
                                      <p:childTnLst>
                                        <p:set>
                                          <p:cBhvr>
                                            <p:cTn id="55" dur="1" fill="hold">
                                              <p:stCondLst>
                                                <p:cond delay="0"/>
                                              </p:stCondLst>
                                            </p:cTn>
                                            <p:tgtEl>
                                              <p:spTgt spid="63"/>
                                            </p:tgtEl>
                                            <p:attrNameLst>
                                              <p:attrName>style.visibility</p:attrName>
                                            </p:attrNameLst>
                                          </p:cBhvr>
                                          <p:to>
                                            <p:strVal val="visible"/>
                                          </p:to>
                                        </p:set>
                                        <p:animEffect transition="in" filter="fade">
                                          <p:cBhvr>
                                            <p:cTn id="56" dur="500"/>
                                            <p:tgtEl>
                                              <p:spTgt spid="63"/>
                                            </p:tgtEl>
                                          </p:cBhvr>
                                        </p:animEffect>
                                      </p:childTnLst>
                                    </p:cTn>
                                  </p:par>
                                  <p:par>
                                    <p:cTn id="57" presetID="10" presetClass="entr" presetSubtype="0" fill="hold" nodeType="withEffect">
                                      <p:stCondLst>
                                        <p:cond delay="0"/>
                                      </p:stCondLst>
                                      <p:childTnLst>
                                        <p:set>
                                          <p:cBhvr>
                                            <p:cTn id="58" dur="1" fill="hold">
                                              <p:stCondLst>
                                                <p:cond delay="0"/>
                                              </p:stCondLst>
                                            </p:cTn>
                                            <p:tgtEl>
                                              <p:spTgt spid="65"/>
                                            </p:tgtEl>
                                            <p:attrNameLst>
                                              <p:attrName>style.visibility</p:attrName>
                                            </p:attrNameLst>
                                          </p:cBhvr>
                                          <p:to>
                                            <p:strVal val="visible"/>
                                          </p:to>
                                        </p:set>
                                        <p:animEffect transition="in" filter="fade">
                                          <p:cBhvr>
                                            <p:cTn id="59" dur="500"/>
                                            <p:tgtEl>
                                              <p:spTgt spid="65"/>
                                            </p:tgtEl>
                                          </p:cBhvr>
                                        </p:animEffect>
                                      </p:childTnLst>
                                    </p:cTn>
                                  </p:par>
                                  <p:par>
                                    <p:cTn id="60" presetID="1" presetClass="entr" presetSubtype="0" fill="hold" nodeType="withEffect">
                                      <p:stCondLst>
                                        <p:cond delay="250"/>
                                      </p:stCondLst>
                                      <p:childTnLst>
                                        <p:set>
                                          <p:cBhvr>
                                            <p:cTn id="61" dur="1" fill="hold">
                                              <p:stCondLst>
                                                <p:cond delay="0"/>
                                              </p:stCondLst>
                                            </p:cTn>
                                            <p:tgtEl>
                                              <p:spTgt spid="69"/>
                                            </p:tgtEl>
                                            <p:attrNameLst>
                                              <p:attrName>style.visibility</p:attrName>
                                            </p:attrNameLst>
                                          </p:cBhvr>
                                          <p:to>
                                            <p:strVal val="visible"/>
                                          </p:to>
                                        </p:set>
                                      </p:childTnLst>
                                    </p:cTn>
                                  </p:par>
                                  <p:par>
                                    <p:cTn id="62" presetID="26" presetClass="emph" presetSubtype="0" fill="hold" nodeType="withEffect">
                                      <p:stCondLst>
                                        <p:cond delay="250"/>
                                      </p:stCondLst>
                                      <p:childTnLst>
                                        <p:animEffect transition="out" filter="fade">
                                          <p:cBhvr>
                                            <p:cTn id="63" dur="500" tmFilter="0, 0; .2, .5; .8, .5; 1, 0"/>
                                            <p:tgtEl>
                                              <p:spTgt spid="69"/>
                                            </p:tgtEl>
                                          </p:cBhvr>
                                        </p:animEffect>
                                        <p:animScale>
                                          <p:cBhvr>
                                            <p:cTn id="64" dur="250" autoRev="1" fill="hold"/>
                                            <p:tgtEl>
                                              <p:spTgt spid="69"/>
                                            </p:tgtEl>
                                          </p:cBhvr>
                                          <p:by x="105000" y="105000"/>
                                        </p:animScale>
                                      </p:childTnLst>
                                    </p:cTn>
                                  </p:par>
                                  <p:par>
                                    <p:cTn id="65" presetID="1" presetClass="entr" presetSubtype="0" fill="hold" nodeType="withEffect">
                                      <p:stCondLst>
                                        <p:cond delay="250"/>
                                      </p:stCondLst>
                                      <p:childTnLst>
                                        <p:set>
                                          <p:cBhvr>
                                            <p:cTn id="66" dur="1" fill="hold">
                                              <p:stCondLst>
                                                <p:cond delay="0"/>
                                              </p:stCondLst>
                                            </p:cTn>
                                            <p:tgtEl>
                                              <p:spTgt spid="78"/>
                                            </p:tgtEl>
                                            <p:attrNameLst>
                                              <p:attrName>style.visibility</p:attrName>
                                            </p:attrNameLst>
                                          </p:cBhvr>
                                          <p:to>
                                            <p:strVal val="visible"/>
                                          </p:to>
                                        </p:set>
                                      </p:childTnLst>
                                    </p:cTn>
                                  </p:par>
                                  <p:par>
                                    <p:cTn id="67" presetID="26" presetClass="emph" presetSubtype="0" fill="hold" nodeType="withEffect">
                                      <p:stCondLst>
                                        <p:cond delay="250"/>
                                      </p:stCondLst>
                                      <p:childTnLst>
                                        <p:animEffect transition="out" filter="fade">
                                          <p:cBhvr>
                                            <p:cTn id="68" dur="500" tmFilter="0, 0; .2, .5; .8, .5; 1, 0"/>
                                            <p:tgtEl>
                                              <p:spTgt spid="78"/>
                                            </p:tgtEl>
                                          </p:cBhvr>
                                        </p:animEffect>
                                        <p:animScale>
                                          <p:cBhvr>
                                            <p:cTn id="69" dur="250" autoRev="1" fill="hold"/>
                                            <p:tgtEl>
                                              <p:spTgt spid="78"/>
                                            </p:tgtEl>
                                          </p:cBhvr>
                                          <p:by x="105000" y="105000"/>
                                        </p:animScale>
                                      </p:childTnLst>
                                    </p:cTn>
                                  </p:par>
                                </p:childTnLst>
                              </p:cTn>
                            </p:par>
                            <p:par>
                              <p:cTn id="70" fill="hold">
                                <p:stCondLst>
                                  <p:cond delay="2750"/>
                                </p:stCondLst>
                                <p:childTnLst>
                                  <p:par>
                                    <p:cTn id="71" presetID="22" presetClass="entr" presetSubtype="2" fill="hold" grpId="0" nodeType="afterEffect">
                                      <p:stCondLst>
                                        <p:cond delay="0"/>
                                      </p:stCondLst>
                                      <p:childTnLst>
                                        <p:set>
                                          <p:cBhvr>
                                            <p:cTn id="72" dur="1" fill="hold">
                                              <p:stCondLst>
                                                <p:cond delay="0"/>
                                              </p:stCondLst>
                                            </p:cTn>
                                            <p:tgtEl>
                                              <p:spTgt spid="56"/>
                                            </p:tgtEl>
                                            <p:attrNameLst>
                                              <p:attrName>style.visibility</p:attrName>
                                            </p:attrNameLst>
                                          </p:cBhvr>
                                          <p:to>
                                            <p:strVal val="visible"/>
                                          </p:to>
                                        </p:set>
                                        <p:animEffect transition="in" filter="wipe(right)">
                                          <p:cBhvr>
                                            <p:cTn id="73" dur="500"/>
                                            <p:tgtEl>
                                              <p:spTgt spid="56"/>
                                            </p:tgtEl>
                                          </p:cBhvr>
                                        </p:animEffect>
                                      </p:childTnLst>
                                    </p:cTn>
                                  </p:par>
                                  <p:par>
                                    <p:cTn id="74" presetID="22" presetClass="entr" presetSubtype="8" fill="hold" grpId="0" nodeType="withEffect">
                                      <p:stCondLst>
                                        <p:cond delay="0"/>
                                      </p:stCondLst>
                                      <p:childTnLst>
                                        <p:set>
                                          <p:cBhvr>
                                            <p:cTn id="75" dur="1" fill="hold">
                                              <p:stCondLst>
                                                <p:cond delay="0"/>
                                              </p:stCondLst>
                                            </p:cTn>
                                            <p:tgtEl>
                                              <p:spTgt spid="59"/>
                                            </p:tgtEl>
                                            <p:attrNameLst>
                                              <p:attrName>style.visibility</p:attrName>
                                            </p:attrNameLst>
                                          </p:cBhvr>
                                          <p:to>
                                            <p:strVal val="visible"/>
                                          </p:to>
                                        </p:set>
                                        <p:animEffect transition="in" filter="wipe(left)">
                                          <p:cBhvr>
                                            <p:cTn id="76" dur="500"/>
                                            <p:tgtEl>
                                              <p:spTgt spid="59"/>
                                            </p:tgtEl>
                                          </p:cBhvr>
                                        </p:animEffect>
                                      </p:childTnLst>
                                    </p:cTn>
                                  </p:par>
                                  <p:par>
                                    <p:cTn id="77" presetID="10" presetClass="entr" presetSubtype="0" fill="hold" nodeType="withEffect">
                                      <p:stCondLst>
                                        <p:cond delay="0"/>
                                      </p:stCondLst>
                                      <p:childTnLst>
                                        <p:set>
                                          <p:cBhvr>
                                            <p:cTn id="78" dur="1" fill="hold">
                                              <p:stCondLst>
                                                <p:cond delay="0"/>
                                              </p:stCondLst>
                                            </p:cTn>
                                            <p:tgtEl>
                                              <p:spTgt spid="62"/>
                                            </p:tgtEl>
                                            <p:attrNameLst>
                                              <p:attrName>style.visibility</p:attrName>
                                            </p:attrNameLst>
                                          </p:cBhvr>
                                          <p:to>
                                            <p:strVal val="visible"/>
                                          </p:to>
                                        </p:set>
                                        <p:animEffect transition="in" filter="fade">
                                          <p:cBhvr>
                                            <p:cTn id="79" dur="500"/>
                                            <p:tgtEl>
                                              <p:spTgt spid="62"/>
                                            </p:tgtEl>
                                          </p:cBhvr>
                                        </p:animEffect>
                                      </p:childTnLst>
                                    </p:cTn>
                                  </p:par>
                                  <p:par>
                                    <p:cTn id="80" presetID="10" presetClass="entr" presetSubtype="0" fill="hold" nodeType="withEffect">
                                      <p:stCondLst>
                                        <p:cond delay="0"/>
                                      </p:stCondLst>
                                      <p:childTnLst>
                                        <p:set>
                                          <p:cBhvr>
                                            <p:cTn id="81" dur="1" fill="hold">
                                              <p:stCondLst>
                                                <p:cond delay="0"/>
                                              </p:stCondLst>
                                            </p:cTn>
                                            <p:tgtEl>
                                              <p:spTgt spid="60"/>
                                            </p:tgtEl>
                                            <p:attrNameLst>
                                              <p:attrName>style.visibility</p:attrName>
                                            </p:attrNameLst>
                                          </p:cBhvr>
                                          <p:to>
                                            <p:strVal val="visible"/>
                                          </p:to>
                                        </p:set>
                                        <p:animEffect transition="in" filter="fade">
                                          <p:cBhvr>
                                            <p:cTn id="82" dur="500"/>
                                            <p:tgtEl>
                                              <p:spTgt spid="60"/>
                                            </p:tgtEl>
                                          </p:cBhvr>
                                        </p:animEffect>
                                      </p:childTnLst>
                                    </p:cTn>
                                  </p:par>
                                  <p:par>
                                    <p:cTn id="83" presetID="1" presetClass="entr" presetSubtype="0" fill="hold" nodeType="withEffect">
                                      <p:stCondLst>
                                        <p:cond delay="250"/>
                                      </p:stCondLst>
                                      <p:childTnLst>
                                        <p:set>
                                          <p:cBhvr>
                                            <p:cTn id="84" dur="1" fill="hold">
                                              <p:stCondLst>
                                                <p:cond delay="0"/>
                                              </p:stCondLst>
                                            </p:cTn>
                                            <p:tgtEl>
                                              <p:spTgt spid="72"/>
                                            </p:tgtEl>
                                            <p:attrNameLst>
                                              <p:attrName>style.visibility</p:attrName>
                                            </p:attrNameLst>
                                          </p:cBhvr>
                                          <p:to>
                                            <p:strVal val="visible"/>
                                          </p:to>
                                        </p:set>
                                      </p:childTnLst>
                                    </p:cTn>
                                  </p:par>
                                  <p:par>
                                    <p:cTn id="85" presetID="26" presetClass="emph" presetSubtype="0" fill="hold" nodeType="withEffect">
                                      <p:stCondLst>
                                        <p:cond delay="250"/>
                                      </p:stCondLst>
                                      <p:childTnLst>
                                        <p:animEffect transition="out" filter="fade">
                                          <p:cBhvr>
                                            <p:cTn id="86" dur="500" tmFilter="0, 0; .2, .5; .8, .5; 1, 0"/>
                                            <p:tgtEl>
                                              <p:spTgt spid="72"/>
                                            </p:tgtEl>
                                          </p:cBhvr>
                                        </p:animEffect>
                                        <p:animScale>
                                          <p:cBhvr>
                                            <p:cTn id="87" dur="250" autoRev="1" fill="hold"/>
                                            <p:tgtEl>
                                              <p:spTgt spid="72"/>
                                            </p:tgtEl>
                                          </p:cBhvr>
                                          <p:by x="105000" y="105000"/>
                                        </p:animScale>
                                      </p:childTnLst>
                                    </p:cTn>
                                  </p:par>
                                  <p:par>
                                    <p:cTn id="88" presetID="1" presetClass="entr" presetSubtype="0" fill="hold" nodeType="withEffect">
                                      <p:stCondLst>
                                        <p:cond delay="250"/>
                                      </p:stCondLst>
                                      <p:childTnLst>
                                        <p:set>
                                          <p:cBhvr>
                                            <p:cTn id="89" dur="1" fill="hold">
                                              <p:stCondLst>
                                                <p:cond delay="0"/>
                                              </p:stCondLst>
                                            </p:cTn>
                                            <p:tgtEl>
                                              <p:spTgt spid="81"/>
                                            </p:tgtEl>
                                            <p:attrNameLst>
                                              <p:attrName>style.visibility</p:attrName>
                                            </p:attrNameLst>
                                          </p:cBhvr>
                                          <p:to>
                                            <p:strVal val="visible"/>
                                          </p:to>
                                        </p:set>
                                      </p:childTnLst>
                                    </p:cTn>
                                  </p:par>
                                  <p:par>
                                    <p:cTn id="90" presetID="26" presetClass="emph" presetSubtype="0" fill="hold" nodeType="withEffect">
                                      <p:stCondLst>
                                        <p:cond delay="250"/>
                                      </p:stCondLst>
                                      <p:childTnLst>
                                        <p:animEffect transition="out" filter="fade">
                                          <p:cBhvr>
                                            <p:cTn id="91" dur="500" tmFilter="0, 0; .2, .5; .8, .5; 1, 0"/>
                                            <p:tgtEl>
                                              <p:spTgt spid="81"/>
                                            </p:tgtEl>
                                          </p:cBhvr>
                                        </p:animEffect>
                                        <p:animScale>
                                          <p:cBhvr>
                                            <p:cTn id="92" dur="250" autoRev="1" fill="hold"/>
                                            <p:tgtEl>
                                              <p:spTgt spid="8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5" grpId="0" animBg="1"/>
          <p:bldP spid="56" grpId="0" animBg="1"/>
          <p:bldP spid="58" grpId="0" animBg="1"/>
          <p:bldP spid="59" grpId="0" animBg="1"/>
          <p:bldP spid="8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46"/>
                                            </p:tgtEl>
                                            <p:attrNameLst>
                                              <p:attrName>style.visibility</p:attrName>
                                            </p:attrNameLst>
                                          </p:cBhvr>
                                          <p:to>
                                            <p:strVal val="visible"/>
                                          </p:to>
                                        </p:set>
                                        <p:anim calcmode="lin" valueType="num">
                                          <p:cBhvr additive="base">
                                            <p:cTn id="12" dur="250" fill="hold"/>
                                            <p:tgtEl>
                                              <p:spTgt spid="46"/>
                                            </p:tgtEl>
                                            <p:attrNameLst>
                                              <p:attrName>ppt_x</p:attrName>
                                            </p:attrNameLst>
                                          </p:cBhvr>
                                          <p:tavLst>
                                            <p:tav tm="0">
                                              <p:val>
                                                <p:strVal val="1+#ppt_w/2"/>
                                              </p:val>
                                            </p:tav>
                                            <p:tav tm="100000">
                                              <p:val>
                                                <p:strVal val="#ppt_x"/>
                                              </p:val>
                                            </p:tav>
                                          </p:tavLst>
                                        </p:anim>
                                        <p:anim calcmode="lin" valueType="num">
                                          <p:cBhvr additive="base">
                                            <p:cTn id="13" dur="250" fill="hold"/>
                                            <p:tgtEl>
                                              <p:spTgt spid="46"/>
                                            </p:tgtEl>
                                            <p:attrNameLst>
                                              <p:attrName>ppt_y</p:attrName>
                                            </p:attrNameLst>
                                          </p:cBhvr>
                                          <p:tavLst>
                                            <p:tav tm="0">
                                              <p:val>
                                                <p:strVal val="#ppt_y"/>
                                              </p:val>
                                            </p:tav>
                                            <p:tav tm="100000">
                                              <p:val>
                                                <p:strVal val="#ppt_y"/>
                                              </p:val>
                                            </p:tav>
                                          </p:tavLst>
                                        </p:anim>
                                      </p:childTnLst>
                                    </p:cTn>
                                  </p:par>
                                  <p:par>
                                    <p:cTn id="14" presetID="2" presetClass="entr" presetSubtype="8" fill="hold" nodeType="withEffect">
                                      <p:stCondLst>
                                        <p:cond delay="0"/>
                                      </p:stCondLst>
                                      <p:childTnLst>
                                        <p:set>
                                          <p:cBhvr>
                                            <p:cTn id="15" dur="1" fill="hold">
                                              <p:stCondLst>
                                                <p:cond delay="0"/>
                                              </p:stCondLst>
                                            </p:cTn>
                                            <p:tgtEl>
                                              <p:spTgt spid="50"/>
                                            </p:tgtEl>
                                            <p:attrNameLst>
                                              <p:attrName>style.visibility</p:attrName>
                                            </p:attrNameLst>
                                          </p:cBhvr>
                                          <p:to>
                                            <p:strVal val="visible"/>
                                          </p:to>
                                        </p:set>
                                        <p:anim calcmode="lin" valueType="num">
                                          <p:cBhvr additive="base">
                                            <p:cTn id="16" dur="250" fill="hold"/>
                                            <p:tgtEl>
                                              <p:spTgt spid="50"/>
                                            </p:tgtEl>
                                            <p:attrNameLst>
                                              <p:attrName>ppt_x</p:attrName>
                                            </p:attrNameLst>
                                          </p:cBhvr>
                                          <p:tavLst>
                                            <p:tav tm="0">
                                              <p:val>
                                                <p:strVal val="0-#ppt_w/2"/>
                                              </p:val>
                                            </p:tav>
                                            <p:tav tm="100000">
                                              <p:val>
                                                <p:strVal val="#ppt_x"/>
                                              </p:val>
                                            </p:tav>
                                          </p:tavLst>
                                        </p:anim>
                                        <p:anim calcmode="lin" valueType="num">
                                          <p:cBhvr additive="base">
                                            <p:cTn id="17" dur="250" fill="hold"/>
                                            <p:tgtEl>
                                              <p:spTgt spid="50"/>
                                            </p:tgtEl>
                                            <p:attrNameLst>
                                              <p:attrName>ppt_y</p:attrName>
                                            </p:attrNameLst>
                                          </p:cBhvr>
                                          <p:tavLst>
                                            <p:tav tm="0">
                                              <p:val>
                                                <p:strVal val="#ppt_y"/>
                                              </p:val>
                                            </p:tav>
                                            <p:tav tm="100000">
                                              <p:val>
                                                <p:strVal val="#ppt_y"/>
                                              </p:val>
                                            </p:tav>
                                          </p:tavLst>
                                        </p:anim>
                                      </p:childTnLst>
                                    </p:cTn>
                                  </p:par>
                                </p:childTnLst>
                              </p:cTn>
                            </p:par>
                            <p:par>
                              <p:cTn id="18" fill="hold">
                                <p:stCondLst>
                                  <p:cond delay="750"/>
                                </p:stCondLst>
                                <p:childTnLst>
                                  <p:par>
                                    <p:cTn id="19" presetID="53" presetClass="entr" presetSubtype="16" fill="hold" grpId="0" nodeType="afterEffect">
                                      <p:stCondLst>
                                        <p:cond delay="0"/>
                                      </p:stCondLst>
                                      <p:childTnLst>
                                        <p:set>
                                          <p:cBhvr>
                                            <p:cTn id="20" dur="1" fill="hold">
                                              <p:stCondLst>
                                                <p:cond delay="0"/>
                                              </p:stCondLst>
                                            </p:cTn>
                                            <p:tgtEl>
                                              <p:spTgt spid="84"/>
                                            </p:tgtEl>
                                            <p:attrNameLst>
                                              <p:attrName>style.visibility</p:attrName>
                                            </p:attrNameLst>
                                          </p:cBhvr>
                                          <p:to>
                                            <p:strVal val="visible"/>
                                          </p:to>
                                        </p:set>
                                        <p:anim calcmode="lin" valueType="num">
                                          <p:cBhvr>
                                            <p:cTn id="21" dur="500" fill="hold"/>
                                            <p:tgtEl>
                                              <p:spTgt spid="84"/>
                                            </p:tgtEl>
                                            <p:attrNameLst>
                                              <p:attrName>ppt_w</p:attrName>
                                            </p:attrNameLst>
                                          </p:cBhvr>
                                          <p:tavLst>
                                            <p:tav tm="0">
                                              <p:val>
                                                <p:fltVal val="0"/>
                                              </p:val>
                                            </p:tav>
                                            <p:tav tm="100000">
                                              <p:val>
                                                <p:strVal val="#ppt_w"/>
                                              </p:val>
                                            </p:tav>
                                          </p:tavLst>
                                        </p:anim>
                                        <p:anim calcmode="lin" valueType="num">
                                          <p:cBhvr>
                                            <p:cTn id="22" dur="500" fill="hold"/>
                                            <p:tgtEl>
                                              <p:spTgt spid="84"/>
                                            </p:tgtEl>
                                            <p:attrNameLst>
                                              <p:attrName>ppt_h</p:attrName>
                                            </p:attrNameLst>
                                          </p:cBhvr>
                                          <p:tavLst>
                                            <p:tav tm="0">
                                              <p:val>
                                                <p:fltVal val="0"/>
                                              </p:val>
                                            </p:tav>
                                            <p:tav tm="100000">
                                              <p:val>
                                                <p:strVal val="#ppt_h"/>
                                              </p:val>
                                            </p:tav>
                                          </p:tavLst>
                                        </p:anim>
                                        <p:animEffect transition="in" filter="fade">
                                          <p:cBhvr>
                                            <p:cTn id="23" dur="500"/>
                                            <p:tgtEl>
                                              <p:spTgt spid="84"/>
                                            </p:tgtEl>
                                          </p:cBhvr>
                                        </p:animEffect>
                                      </p:childTnLst>
                                    </p:cTn>
                                  </p:par>
                                </p:childTnLst>
                              </p:cTn>
                            </p:par>
                            <p:par>
                              <p:cTn id="24" fill="hold">
                                <p:stCondLst>
                                  <p:cond delay="1250"/>
                                </p:stCondLst>
                                <p:childTnLst>
                                  <p:par>
                                    <p:cTn id="25" presetID="22" presetClass="entr" presetSubtype="2" fill="hold" grpId="0" nodeType="afterEffect">
                                      <p:stCondLst>
                                        <p:cond delay="0"/>
                                      </p:stCondLst>
                                      <p:childTnLst>
                                        <p:set>
                                          <p:cBhvr>
                                            <p:cTn id="26" dur="1" fill="hold">
                                              <p:stCondLst>
                                                <p:cond delay="0"/>
                                              </p:stCondLst>
                                            </p:cTn>
                                            <p:tgtEl>
                                              <p:spTgt spid="55"/>
                                            </p:tgtEl>
                                            <p:attrNameLst>
                                              <p:attrName>style.visibility</p:attrName>
                                            </p:attrNameLst>
                                          </p:cBhvr>
                                          <p:to>
                                            <p:strVal val="visible"/>
                                          </p:to>
                                        </p:set>
                                        <p:animEffect transition="in" filter="wipe(right)">
                                          <p:cBhvr>
                                            <p:cTn id="27" dur="500"/>
                                            <p:tgtEl>
                                              <p:spTgt spid="55"/>
                                            </p:tgtEl>
                                          </p:cBhvr>
                                        </p:animEffect>
                                      </p:childTnLst>
                                    </p:cTn>
                                  </p:par>
                                  <p:par>
                                    <p:cTn id="28" presetID="22" presetClass="entr" presetSubtype="8" fill="hold" grpId="0" nodeType="withEffect">
                                      <p:stCondLst>
                                        <p:cond delay="0"/>
                                      </p:stCondLst>
                                      <p:childTnLst>
                                        <p:set>
                                          <p:cBhvr>
                                            <p:cTn id="29" dur="1" fill="hold">
                                              <p:stCondLst>
                                                <p:cond delay="0"/>
                                              </p:stCondLst>
                                            </p:cTn>
                                            <p:tgtEl>
                                              <p:spTgt spid="58"/>
                                            </p:tgtEl>
                                            <p:attrNameLst>
                                              <p:attrName>style.visibility</p:attrName>
                                            </p:attrNameLst>
                                          </p:cBhvr>
                                          <p:to>
                                            <p:strVal val="visible"/>
                                          </p:to>
                                        </p:set>
                                        <p:animEffect transition="in" filter="wipe(left)">
                                          <p:cBhvr>
                                            <p:cTn id="30" dur="500"/>
                                            <p:tgtEl>
                                              <p:spTgt spid="58"/>
                                            </p:tgtEl>
                                          </p:cBhvr>
                                        </p:animEffect>
                                      </p:childTnLst>
                                    </p:cTn>
                                  </p:par>
                                  <p:par>
                                    <p:cTn id="31" presetID="10" presetClass="entr" presetSubtype="0" fill="hold" nodeType="withEffect">
                                      <p:stCondLst>
                                        <p:cond delay="0"/>
                                      </p:stCondLst>
                                      <p:childTnLst>
                                        <p:set>
                                          <p:cBhvr>
                                            <p:cTn id="32" dur="1" fill="hold">
                                              <p:stCondLst>
                                                <p:cond delay="0"/>
                                              </p:stCondLst>
                                            </p:cTn>
                                            <p:tgtEl>
                                              <p:spTgt spid="64"/>
                                            </p:tgtEl>
                                            <p:attrNameLst>
                                              <p:attrName>style.visibility</p:attrName>
                                            </p:attrNameLst>
                                          </p:cBhvr>
                                          <p:to>
                                            <p:strVal val="visible"/>
                                          </p:to>
                                        </p:set>
                                        <p:animEffect transition="in" filter="fade">
                                          <p:cBhvr>
                                            <p:cTn id="33" dur="500"/>
                                            <p:tgtEl>
                                              <p:spTgt spid="64"/>
                                            </p:tgtEl>
                                          </p:cBhvr>
                                        </p:animEffect>
                                      </p:childTnLst>
                                    </p:cTn>
                                  </p:par>
                                  <p:par>
                                    <p:cTn id="34" presetID="10" presetClass="entr" presetSubtype="0" fill="hold" nodeType="withEffect">
                                      <p:stCondLst>
                                        <p:cond delay="0"/>
                                      </p:stCondLst>
                                      <p:childTnLst>
                                        <p:set>
                                          <p:cBhvr>
                                            <p:cTn id="35" dur="1" fill="hold">
                                              <p:stCondLst>
                                                <p:cond delay="0"/>
                                              </p:stCondLst>
                                            </p:cTn>
                                            <p:tgtEl>
                                              <p:spTgt spid="61"/>
                                            </p:tgtEl>
                                            <p:attrNameLst>
                                              <p:attrName>style.visibility</p:attrName>
                                            </p:attrNameLst>
                                          </p:cBhvr>
                                          <p:to>
                                            <p:strVal val="visible"/>
                                          </p:to>
                                        </p:set>
                                        <p:animEffect transition="in" filter="fade">
                                          <p:cBhvr>
                                            <p:cTn id="36" dur="500"/>
                                            <p:tgtEl>
                                              <p:spTgt spid="61"/>
                                            </p:tgtEl>
                                          </p:cBhvr>
                                        </p:animEffect>
                                      </p:childTnLst>
                                    </p:cTn>
                                  </p:par>
                                  <p:par>
                                    <p:cTn id="37" presetID="1" presetClass="entr" presetSubtype="0" fill="hold" nodeType="withEffect">
                                      <p:stCondLst>
                                        <p:cond delay="250"/>
                                      </p:stCondLst>
                                      <p:childTnLst>
                                        <p:set>
                                          <p:cBhvr>
                                            <p:cTn id="38" dur="1" fill="hold">
                                              <p:stCondLst>
                                                <p:cond delay="0"/>
                                              </p:stCondLst>
                                            </p:cTn>
                                            <p:tgtEl>
                                              <p:spTgt spid="66"/>
                                            </p:tgtEl>
                                            <p:attrNameLst>
                                              <p:attrName>style.visibility</p:attrName>
                                            </p:attrNameLst>
                                          </p:cBhvr>
                                          <p:to>
                                            <p:strVal val="visible"/>
                                          </p:to>
                                        </p:set>
                                      </p:childTnLst>
                                    </p:cTn>
                                  </p:par>
                                  <p:par>
                                    <p:cTn id="39" presetID="26" presetClass="emph" presetSubtype="0" fill="hold" nodeType="withEffect">
                                      <p:stCondLst>
                                        <p:cond delay="250"/>
                                      </p:stCondLst>
                                      <p:childTnLst>
                                        <p:animEffect transition="out" filter="fade">
                                          <p:cBhvr>
                                            <p:cTn id="40" dur="500" tmFilter="0, 0; .2, .5; .8, .5; 1, 0"/>
                                            <p:tgtEl>
                                              <p:spTgt spid="66"/>
                                            </p:tgtEl>
                                          </p:cBhvr>
                                        </p:animEffect>
                                        <p:animScale>
                                          <p:cBhvr>
                                            <p:cTn id="41" dur="250" autoRev="1" fill="hold"/>
                                            <p:tgtEl>
                                              <p:spTgt spid="66"/>
                                            </p:tgtEl>
                                          </p:cBhvr>
                                          <p:by x="105000" y="105000"/>
                                        </p:animScale>
                                      </p:childTnLst>
                                    </p:cTn>
                                  </p:par>
                                  <p:par>
                                    <p:cTn id="42" presetID="1" presetClass="entr" presetSubtype="0" fill="hold" nodeType="withEffect">
                                      <p:stCondLst>
                                        <p:cond delay="250"/>
                                      </p:stCondLst>
                                      <p:childTnLst>
                                        <p:set>
                                          <p:cBhvr>
                                            <p:cTn id="43" dur="1" fill="hold">
                                              <p:stCondLst>
                                                <p:cond delay="0"/>
                                              </p:stCondLst>
                                            </p:cTn>
                                            <p:tgtEl>
                                              <p:spTgt spid="75"/>
                                            </p:tgtEl>
                                            <p:attrNameLst>
                                              <p:attrName>style.visibility</p:attrName>
                                            </p:attrNameLst>
                                          </p:cBhvr>
                                          <p:to>
                                            <p:strVal val="visible"/>
                                          </p:to>
                                        </p:set>
                                      </p:childTnLst>
                                    </p:cTn>
                                  </p:par>
                                  <p:par>
                                    <p:cTn id="44" presetID="26" presetClass="emph" presetSubtype="0" fill="hold" nodeType="withEffect">
                                      <p:stCondLst>
                                        <p:cond delay="250"/>
                                      </p:stCondLst>
                                      <p:childTnLst>
                                        <p:animEffect transition="out" filter="fade">
                                          <p:cBhvr>
                                            <p:cTn id="45" dur="500" tmFilter="0, 0; .2, .5; .8, .5; 1, 0"/>
                                            <p:tgtEl>
                                              <p:spTgt spid="75"/>
                                            </p:tgtEl>
                                          </p:cBhvr>
                                        </p:animEffect>
                                        <p:animScale>
                                          <p:cBhvr>
                                            <p:cTn id="46" dur="250" autoRev="1" fill="hold"/>
                                            <p:tgtEl>
                                              <p:spTgt spid="75"/>
                                            </p:tgtEl>
                                          </p:cBhvr>
                                          <p:by x="105000" y="105000"/>
                                        </p:animScale>
                                      </p:childTnLst>
                                    </p:cTn>
                                  </p:par>
                                </p:childTnLst>
                              </p:cTn>
                            </p:par>
                            <p:par>
                              <p:cTn id="47" fill="hold">
                                <p:stCondLst>
                                  <p:cond delay="2000"/>
                                </p:stCondLst>
                                <p:childTnLst>
                                  <p:par>
                                    <p:cTn id="48" presetID="22" presetClass="entr" presetSubtype="2" fill="hold" nodeType="afterEffect">
                                      <p:stCondLst>
                                        <p:cond delay="0"/>
                                      </p:stCondLst>
                                      <p:childTnLst>
                                        <p:set>
                                          <p:cBhvr>
                                            <p:cTn id="49" dur="1" fill="hold">
                                              <p:stCondLst>
                                                <p:cond delay="0"/>
                                              </p:stCondLst>
                                            </p:cTn>
                                            <p:tgtEl>
                                              <p:spTgt spid="54"/>
                                            </p:tgtEl>
                                            <p:attrNameLst>
                                              <p:attrName>style.visibility</p:attrName>
                                            </p:attrNameLst>
                                          </p:cBhvr>
                                          <p:to>
                                            <p:strVal val="visible"/>
                                          </p:to>
                                        </p:set>
                                        <p:animEffect transition="in" filter="wipe(right)">
                                          <p:cBhvr>
                                            <p:cTn id="50" dur="500"/>
                                            <p:tgtEl>
                                              <p:spTgt spid="54"/>
                                            </p:tgtEl>
                                          </p:cBhvr>
                                        </p:animEffect>
                                      </p:childTnLst>
                                    </p:cTn>
                                  </p:par>
                                  <p:par>
                                    <p:cTn id="51" presetID="22" presetClass="entr" presetSubtype="8" fill="hold" nodeType="withEffect">
                                      <p:stCondLst>
                                        <p:cond delay="0"/>
                                      </p:stCondLst>
                                      <p:childTnLst>
                                        <p:set>
                                          <p:cBhvr>
                                            <p:cTn id="52" dur="1" fill="hold">
                                              <p:stCondLst>
                                                <p:cond delay="0"/>
                                              </p:stCondLst>
                                            </p:cTn>
                                            <p:tgtEl>
                                              <p:spTgt spid="57"/>
                                            </p:tgtEl>
                                            <p:attrNameLst>
                                              <p:attrName>style.visibility</p:attrName>
                                            </p:attrNameLst>
                                          </p:cBhvr>
                                          <p:to>
                                            <p:strVal val="visible"/>
                                          </p:to>
                                        </p:set>
                                        <p:animEffect transition="in" filter="wipe(left)">
                                          <p:cBhvr>
                                            <p:cTn id="53" dur="500"/>
                                            <p:tgtEl>
                                              <p:spTgt spid="57"/>
                                            </p:tgtEl>
                                          </p:cBhvr>
                                        </p:animEffect>
                                      </p:childTnLst>
                                    </p:cTn>
                                  </p:par>
                                  <p:par>
                                    <p:cTn id="54" presetID="10" presetClass="entr" presetSubtype="0" fill="hold" nodeType="withEffect">
                                      <p:stCondLst>
                                        <p:cond delay="0"/>
                                      </p:stCondLst>
                                      <p:childTnLst>
                                        <p:set>
                                          <p:cBhvr>
                                            <p:cTn id="55" dur="1" fill="hold">
                                              <p:stCondLst>
                                                <p:cond delay="0"/>
                                              </p:stCondLst>
                                            </p:cTn>
                                            <p:tgtEl>
                                              <p:spTgt spid="63"/>
                                            </p:tgtEl>
                                            <p:attrNameLst>
                                              <p:attrName>style.visibility</p:attrName>
                                            </p:attrNameLst>
                                          </p:cBhvr>
                                          <p:to>
                                            <p:strVal val="visible"/>
                                          </p:to>
                                        </p:set>
                                        <p:animEffect transition="in" filter="fade">
                                          <p:cBhvr>
                                            <p:cTn id="56" dur="500"/>
                                            <p:tgtEl>
                                              <p:spTgt spid="63"/>
                                            </p:tgtEl>
                                          </p:cBhvr>
                                        </p:animEffect>
                                      </p:childTnLst>
                                    </p:cTn>
                                  </p:par>
                                  <p:par>
                                    <p:cTn id="57" presetID="10" presetClass="entr" presetSubtype="0" fill="hold" nodeType="withEffect">
                                      <p:stCondLst>
                                        <p:cond delay="0"/>
                                      </p:stCondLst>
                                      <p:childTnLst>
                                        <p:set>
                                          <p:cBhvr>
                                            <p:cTn id="58" dur="1" fill="hold">
                                              <p:stCondLst>
                                                <p:cond delay="0"/>
                                              </p:stCondLst>
                                            </p:cTn>
                                            <p:tgtEl>
                                              <p:spTgt spid="65"/>
                                            </p:tgtEl>
                                            <p:attrNameLst>
                                              <p:attrName>style.visibility</p:attrName>
                                            </p:attrNameLst>
                                          </p:cBhvr>
                                          <p:to>
                                            <p:strVal val="visible"/>
                                          </p:to>
                                        </p:set>
                                        <p:animEffect transition="in" filter="fade">
                                          <p:cBhvr>
                                            <p:cTn id="59" dur="500"/>
                                            <p:tgtEl>
                                              <p:spTgt spid="65"/>
                                            </p:tgtEl>
                                          </p:cBhvr>
                                        </p:animEffect>
                                      </p:childTnLst>
                                    </p:cTn>
                                  </p:par>
                                  <p:par>
                                    <p:cTn id="60" presetID="1" presetClass="entr" presetSubtype="0" fill="hold" nodeType="withEffect">
                                      <p:stCondLst>
                                        <p:cond delay="250"/>
                                      </p:stCondLst>
                                      <p:childTnLst>
                                        <p:set>
                                          <p:cBhvr>
                                            <p:cTn id="61" dur="1" fill="hold">
                                              <p:stCondLst>
                                                <p:cond delay="0"/>
                                              </p:stCondLst>
                                            </p:cTn>
                                            <p:tgtEl>
                                              <p:spTgt spid="69"/>
                                            </p:tgtEl>
                                            <p:attrNameLst>
                                              <p:attrName>style.visibility</p:attrName>
                                            </p:attrNameLst>
                                          </p:cBhvr>
                                          <p:to>
                                            <p:strVal val="visible"/>
                                          </p:to>
                                        </p:set>
                                      </p:childTnLst>
                                    </p:cTn>
                                  </p:par>
                                  <p:par>
                                    <p:cTn id="62" presetID="26" presetClass="emph" presetSubtype="0" fill="hold" nodeType="withEffect">
                                      <p:stCondLst>
                                        <p:cond delay="250"/>
                                      </p:stCondLst>
                                      <p:childTnLst>
                                        <p:animEffect transition="out" filter="fade">
                                          <p:cBhvr>
                                            <p:cTn id="63" dur="500" tmFilter="0, 0; .2, .5; .8, .5; 1, 0"/>
                                            <p:tgtEl>
                                              <p:spTgt spid="69"/>
                                            </p:tgtEl>
                                          </p:cBhvr>
                                        </p:animEffect>
                                        <p:animScale>
                                          <p:cBhvr>
                                            <p:cTn id="64" dur="250" autoRev="1" fill="hold"/>
                                            <p:tgtEl>
                                              <p:spTgt spid="69"/>
                                            </p:tgtEl>
                                          </p:cBhvr>
                                          <p:by x="105000" y="105000"/>
                                        </p:animScale>
                                      </p:childTnLst>
                                    </p:cTn>
                                  </p:par>
                                  <p:par>
                                    <p:cTn id="65" presetID="1" presetClass="entr" presetSubtype="0" fill="hold" nodeType="withEffect">
                                      <p:stCondLst>
                                        <p:cond delay="250"/>
                                      </p:stCondLst>
                                      <p:childTnLst>
                                        <p:set>
                                          <p:cBhvr>
                                            <p:cTn id="66" dur="1" fill="hold">
                                              <p:stCondLst>
                                                <p:cond delay="0"/>
                                              </p:stCondLst>
                                            </p:cTn>
                                            <p:tgtEl>
                                              <p:spTgt spid="78"/>
                                            </p:tgtEl>
                                            <p:attrNameLst>
                                              <p:attrName>style.visibility</p:attrName>
                                            </p:attrNameLst>
                                          </p:cBhvr>
                                          <p:to>
                                            <p:strVal val="visible"/>
                                          </p:to>
                                        </p:set>
                                      </p:childTnLst>
                                    </p:cTn>
                                  </p:par>
                                  <p:par>
                                    <p:cTn id="67" presetID="26" presetClass="emph" presetSubtype="0" fill="hold" nodeType="withEffect">
                                      <p:stCondLst>
                                        <p:cond delay="250"/>
                                      </p:stCondLst>
                                      <p:childTnLst>
                                        <p:animEffect transition="out" filter="fade">
                                          <p:cBhvr>
                                            <p:cTn id="68" dur="500" tmFilter="0, 0; .2, .5; .8, .5; 1, 0"/>
                                            <p:tgtEl>
                                              <p:spTgt spid="78"/>
                                            </p:tgtEl>
                                          </p:cBhvr>
                                        </p:animEffect>
                                        <p:animScale>
                                          <p:cBhvr>
                                            <p:cTn id="69" dur="250" autoRev="1" fill="hold"/>
                                            <p:tgtEl>
                                              <p:spTgt spid="78"/>
                                            </p:tgtEl>
                                          </p:cBhvr>
                                          <p:by x="105000" y="105000"/>
                                        </p:animScale>
                                      </p:childTnLst>
                                    </p:cTn>
                                  </p:par>
                                </p:childTnLst>
                              </p:cTn>
                            </p:par>
                            <p:par>
                              <p:cTn id="70" fill="hold">
                                <p:stCondLst>
                                  <p:cond delay="2750"/>
                                </p:stCondLst>
                                <p:childTnLst>
                                  <p:par>
                                    <p:cTn id="71" presetID="22" presetClass="entr" presetSubtype="2" fill="hold" grpId="0" nodeType="afterEffect">
                                      <p:stCondLst>
                                        <p:cond delay="0"/>
                                      </p:stCondLst>
                                      <p:childTnLst>
                                        <p:set>
                                          <p:cBhvr>
                                            <p:cTn id="72" dur="1" fill="hold">
                                              <p:stCondLst>
                                                <p:cond delay="0"/>
                                              </p:stCondLst>
                                            </p:cTn>
                                            <p:tgtEl>
                                              <p:spTgt spid="56"/>
                                            </p:tgtEl>
                                            <p:attrNameLst>
                                              <p:attrName>style.visibility</p:attrName>
                                            </p:attrNameLst>
                                          </p:cBhvr>
                                          <p:to>
                                            <p:strVal val="visible"/>
                                          </p:to>
                                        </p:set>
                                        <p:animEffect transition="in" filter="wipe(right)">
                                          <p:cBhvr>
                                            <p:cTn id="73" dur="500"/>
                                            <p:tgtEl>
                                              <p:spTgt spid="56"/>
                                            </p:tgtEl>
                                          </p:cBhvr>
                                        </p:animEffect>
                                      </p:childTnLst>
                                    </p:cTn>
                                  </p:par>
                                  <p:par>
                                    <p:cTn id="74" presetID="22" presetClass="entr" presetSubtype="8" fill="hold" grpId="0" nodeType="withEffect">
                                      <p:stCondLst>
                                        <p:cond delay="0"/>
                                      </p:stCondLst>
                                      <p:childTnLst>
                                        <p:set>
                                          <p:cBhvr>
                                            <p:cTn id="75" dur="1" fill="hold">
                                              <p:stCondLst>
                                                <p:cond delay="0"/>
                                              </p:stCondLst>
                                            </p:cTn>
                                            <p:tgtEl>
                                              <p:spTgt spid="59"/>
                                            </p:tgtEl>
                                            <p:attrNameLst>
                                              <p:attrName>style.visibility</p:attrName>
                                            </p:attrNameLst>
                                          </p:cBhvr>
                                          <p:to>
                                            <p:strVal val="visible"/>
                                          </p:to>
                                        </p:set>
                                        <p:animEffect transition="in" filter="wipe(left)">
                                          <p:cBhvr>
                                            <p:cTn id="76" dur="500"/>
                                            <p:tgtEl>
                                              <p:spTgt spid="59"/>
                                            </p:tgtEl>
                                          </p:cBhvr>
                                        </p:animEffect>
                                      </p:childTnLst>
                                    </p:cTn>
                                  </p:par>
                                  <p:par>
                                    <p:cTn id="77" presetID="10" presetClass="entr" presetSubtype="0" fill="hold" nodeType="withEffect">
                                      <p:stCondLst>
                                        <p:cond delay="0"/>
                                      </p:stCondLst>
                                      <p:childTnLst>
                                        <p:set>
                                          <p:cBhvr>
                                            <p:cTn id="78" dur="1" fill="hold">
                                              <p:stCondLst>
                                                <p:cond delay="0"/>
                                              </p:stCondLst>
                                            </p:cTn>
                                            <p:tgtEl>
                                              <p:spTgt spid="62"/>
                                            </p:tgtEl>
                                            <p:attrNameLst>
                                              <p:attrName>style.visibility</p:attrName>
                                            </p:attrNameLst>
                                          </p:cBhvr>
                                          <p:to>
                                            <p:strVal val="visible"/>
                                          </p:to>
                                        </p:set>
                                        <p:animEffect transition="in" filter="fade">
                                          <p:cBhvr>
                                            <p:cTn id="79" dur="500"/>
                                            <p:tgtEl>
                                              <p:spTgt spid="62"/>
                                            </p:tgtEl>
                                          </p:cBhvr>
                                        </p:animEffect>
                                      </p:childTnLst>
                                    </p:cTn>
                                  </p:par>
                                  <p:par>
                                    <p:cTn id="80" presetID="10" presetClass="entr" presetSubtype="0" fill="hold" nodeType="withEffect">
                                      <p:stCondLst>
                                        <p:cond delay="0"/>
                                      </p:stCondLst>
                                      <p:childTnLst>
                                        <p:set>
                                          <p:cBhvr>
                                            <p:cTn id="81" dur="1" fill="hold">
                                              <p:stCondLst>
                                                <p:cond delay="0"/>
                                              </p:stCondLst>
                                            </p:cTn>
                                            <p:tgtEl>
                                              <p:spTgt spid="60"/>
                                            </p:tgtEl>
                                            <p:attrNameLst>
                                              <p:attrName>style.visibility</p:attrName>
                                            </p:attrNameLst>
                                          </p:cBhvr>
                                          <p:to>
                                            <p:strVal val="visible"/>
                                          </p:to>
                                        </p:set>
                                        <p:animEffect transition="in" filter="fade">
                                          <p:cBhvr>
                                            <p:cTn id="82" dur="500"/>
                                            <p:tgtEl>
                                              <p:spTgt spid="60"/>
                                            </p:tgtEl>
                                          </p:cBhvr>
                                        </p:animEffect>
                                      </p:childTnLst>
                                    </p:cTn>
                                  </p:par>
                                  <p:par>
                                    <p:cTn id="83" presetID="1" presetClass="entr" presetSubtype="0" fill="hold" nodeType="withEffect">
                                      <p:stCondLst>
                                        <p:cond delay="250"/>
                                      </p:stCondLst>
                                      <p:childTnLst>
                                        <p:set>
                                          <p:cBhvr>
                                            <p:cTn id="84" dur="1" fill="hold">
                                              <p:stCondLst>
                                                <p:cond delay="0"/>
                                              </p:stCondLst>
                                            </p:cTn>
                                            <p:tgtEl>
                                              <p:spTgt spid="72"/>
                                            </p:tgtEl>
                                            <p:attrNameLst>
                                              <p:attrName>style.visibility</p:attrName>
                                            </p:attrNameLst>
                                          </p:cBhvr>
                                          <p:to>
                                            <p:strVal val="visible"/>
                                          </p:to>
                                        </p:set>
                                      </p:childTnLst>
                                    </p:cTn>
                                  </p:par>
                                  <p:par>
                                    <p:cTn id="85" presetID="26" presetClass="emph" presetSubtype="0" fill="hold" nodeType="withEffect">
                                      <p:stCondLst>
                                        <p:cond delay="250"/>
                                      </p:stCondLst>
                                      <p:childTnLst>
                                        <p:animEffect transition="out" filter="fade">
                                          <p:cBhvr>
                                            <p:cTn id="86" dur="500" tmFilter="0, 0; .2, .5; .8, .5; 1, 0"/>
                                            <p:tgtEl>
                                              <p:spTgt spid="72"/>
                                            </p:tgtEl>
                                          </p:cBhvr>
                                        </p:animEffect>
                                        <p:animScale>
                                          <p:cBhvr>
                                            <p:cTn id="87" dur="250" autoRev="1" fill="hold"/>
                                            <p:tgtEl>
                                              <p:spTgt spid="72"/>
                                            </p:tgtEl>
                                          </p:cBhvr>
                                          <p:by x="105000" y="105000"/>
                                        </p:animScale>
                                      </p:childTnLst>
                                    </p:cTn>
                                  </p:par>
                                  <p:par>
                                    <p:cTn id="88" presetID="1" presetClass="entr" presetSubtype="0" fill="hold" nodeType="withEffect">
                                      <p:stCondLst>
                                        <p:cond delay="250"/>
                                      </p:stCondLst>
                                      <p:childTnLst>
                                        <p:set>
                                          <p:cBhvr>
                                            <p:cTn id="89" dur="1" fill="hold">
                                              <p:stCondLst>
                                                <p:cond delay="0"/>
                                              </p:stCondLst>
                                            </p:cTn>
                                            <p:tgtEl>
                                              <p:spTgt spid="81"/>
                                            </p:tgtEl>
                                            <p:attrNameLst>
                                              <p:attrName>style.visibility</p:attrName>
                                            </p:attrNameLst>
                                          </p:cBhvr>
                                          <p:to>
                                            <p:strVal val="visible"/>
                                          </p:to>
                                        </p:set>
                                      </p:childTnLst>
                                    </p:cTn>
                                  </p:par>
                                  <p:par>
                                    <p:cTn id="90" presetID="26" presetClass="emph" presetSubtype="0" fill="hold" nodeType="withEffect">
                                      <p:stCondLst>
                                        <p:cond delay="250"/>
                                      </p:stCondLst>
                                      <p:childTnLst>
                                        <p:animEffect transition="out" filter="fade">
                                          <p:cBhvr>
                                            <p:cTn id="91" dur="500" tmFilter="0, 0; .2, .5; .8, .5; 1, 0"/>
                                            <p:tgtEl>
                                              <p:spTgt spid="81"/>
                                            </p:tgtEl>
                                          </p:cBhvr>
                                        </p:animEffect>
                                        <p:animScale>
                                          <p:cBhvr>
                                            <p:cTn id="92" dur="250" autoRev="1" fill="hold"/>
                                            <p:tgtEl>
                                              <p:spTgt spid="8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5" grpId="0" animBg="1"/>
          <p:bldP spid="56" grpId="0" animBg="1"/>
          <p:bldP spid="58" grpId="0" animBg="1"/>
          <p:bldP spid="59" grpId="0" animBg="1"/>
          <p:bldP spid="84" grpId="0"/>
        </p:bldLst>
      </p:timing>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44"/>
          <p:cNvSpPr>
            <a:spLocks noChangeArrowheads="1"/>
          </p:cNvSpPr>
          <p:nvPr/>
        </p:nvSpPr>
        <p:spPr bwMode="auto">
          <a:xfrm>
            <a:off x="1459607" y="500436"/>
            <a:ext cx="4253728" cy="541634"/>
          </a:xfrm>
          <a:prstGeom prst="rect">
            <a:avLst/>
          </a:prstGeom>
          <a:noFill/>
          <a:ln w="9525" algn="ctr">
            <a:noFill/>
            <a:miter lim="800000"/>
            <a:headEnd/>
            <a:tailEnd/>
          </a:ln>
        </p:spPr>
        <p:txBody>
          <a:bodyPr wrap="square" lIns="109678" tIns="54838" rIns="109678" bIns="54838">
            <a:spAutoFit/>
          </a:bodyPr>
          <a:lstStyle/>
          <a:p>
            <a:pPr eaLnBrk="0" hangingPunct="0"/>
            <a:r>
              <a:rPr lang="zh-CN" altLang="en-US" sz="2800" b="1" dirty="0" smtClean="0">
                <a:solidFill>
                  <a:srgbClr val="000000"/>
                </a:solidFill>
                <a:latin typeface="微软雅黑" pitchFamily="34" charset="-122"/>
                <a:ea typeface="微软雅黑" pitchFamily="34" charset="-122"/>
              </a:rPr>
              <a:t>点击这里输入您</a:t>
            </a:r>
            <a:r>
              <a:rPr lang="zh-CN" altLang="en-US" sz="2800" b="1" dirty="0">
                <a:solidFill>
                  <a:srgbClr val="000000"/>
                </a:solidFill>
                <a:latin typeface="微软雅黑" pitchFamily="34" charset="-122"/>
                <a:ea typeface="微软雅黑" pitchFamily="34" charset="-122"/>
              </a:rPr>
              <a:t>的</a:t>
            </a:r>
            <a:r>
              <a:rPr lang="zh-CN" altLang="en-US" sz="2800" b="1" dirty="0" smtClean="0">
                <a:solidFill>
                  <a:srgbClr val="000000"/>
                </a:solidFill>
                <a:latin typeface="微软雅黑" pitchFamily="34" charset="-122"/>
                <a:ea typeface="微软雅黑" pitchFamily="34" charset="-122"/>
              </a:rPr>
              <a:t>标题</a:t>
            </a:r>
            <a:endParaRPr lang="en-US" altLang="zh-CN" sz="2800" b="1" dirty="0">
              <a:solidFill>
                <a:srgbClr val="000000"/>
              </a:solidFill>
              <a:latin typeface="微软雅黑" pitchFamily="34" charset="-122"/>
              <a:ea typeface="微软雅黑" pitchFamily="34" charset="-122"/>
            </a:endParaRPr>
          </a:p>
        </p:txBody>
      </p:sp>
      <p:sp>
        <p:nvSpPr>
          <p:cNvPr id="26" name="Line 45"/>
          <p:cNvSpPr>
            <a:spLocks noChangeShapeType="1"/>
          </p:cNvSpPr>
          <p:nvPr/>
        </p:nvSpPr>
        <p:spPr bwMode="auto">
          <a:xfrm>
            <a:off x="1296541" y="994822"/>
            <a:ext cx="4500000" cy="0"/>
          </a:xfrm>
          <a:prstGeom prst="line">
            <a:avLst/>
          </a:prstGeom>
          <a:solidFill>
            <a:schemeClr val="accent1">
              <a:lumMod val="75000"/>
            </a:schemeClr>
          </a:solidFill>
          <a:ln w="9525">
            <a:solidFill>
              <a:schemeClr val="accent6">
                <a:lumMod val="50000"/>
              </a:schemeClr>
            </a:solidFill>
            <a:round/>
            <a:headEnd/>
            <a:tailEnd/>
          </a:ln>
        </p:spPr>
        <p:txBody>
          <a:bodyPr wrap="none" lIns="109678" tIns="54838" rIns="109678" bIns="54838" anchor="ctr"/>
          <a:lstStyle/>
          <a:p>
            <a:endParaRPr lang="zh-CN" altLang="en-US" dirty="0">
              <a:latin typeface="微软雅黑" pitchFamily="34" charset="-122"/>
              <a:ea typeface="微软雅黑" pitchFamily="34" charset="-122"/>
            </a:endParaRPr>
          </a:p>
        </p:txBody>
      </p:sp>
      <p:sp useBgFill="1">
        <p:nvSpPr>
          <p:cNvPr id="6" name="椭圆 5"/>
          <p:cNvSpPr/>
          <p:nvPr/>
        </p:nvSpPr>
        <p:spPr bwMode="auto">
          <a:xfrm>
            <a:off x="4136851" y="2515448"/>
            <a:ext cx="3510813" cy="3511362"/>
          </a:xfrm>
          <a:prstGeom prst="ellipse">
            <a:avLst/>
          </a:prstGeom>
          <a:ln w="15875" cap="rnd">
            <a:solidFill>
              <a:srgbClr val="76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066069">
              <a:defRPr/>
            </a:pPr>
            <a:endParaRPr lang="zh-CN" altLang="zh-CN" dirty="0">
              <a:solidFill>
                <a:schemeClr val="tx1"/>
              </a:solidFill>
              <a:ea typeface="微软雅黑" pitchFamily="34" charset="-122"/>
            </a:endParaRPr>
          </a:p>
        </p:txBody>
      </p:sp>
      <p:grpSp>
        <p:nvGrpSpPr>
          <p:cNvPr id="4" name="组合 3"/>
          <p:cNvGrpSpPr/>
          <p:nvPr/>
        </p:nvGrpSpPr>
        <p:grpSpPr>
          <a:xfrm>
            <a:off x="4302944" y="2681568"/>
            <a:ext cx="3178626" cy="3179123"/>
            <a:chOff x="4302944" y="2681568"/>
            <a:chExt cx="3178626" cy="3179123"/>
          </a:xfrm>
        </p:grpSpPr>
        <p:sp>
          <p:nvSpPr>
            <p:cNvPr id="7" name="任意多边形 6"/>
            <p:cNvSpPr/>
            <p:nvPr/>
          </p:nvSpPr>
          <p:spPr bwMode="auto">
            <a:xfrm>
              <a:off x="4763129" y="2681568"/>
              <a:ext cx="2258257" cy="685813"/>
            </a:xfrm>
            <a:custGeom>
              <a:avLst/>
              <a:gdLst>
                <a:gd name="connsiteX0" fmla="*/ 1304176 w 2608353"/>
                <a:gd name="connsiteY0" fmla="*/ 0 h 792832"/>
                <a:gd name="connsiteX1" fmla="*/ 2603094 w 2608353"/>
                <a:gd name="connsiteY1" fmla="*/ 538030 h 792832"/>
                <a:gd name="connsiteX2" fmla="*/ 2608353 w 2608353"/>
                <a:gd name="connsiteY2" fmla="*/ 543815 h 792832"/>
                <a:gd name="connsiteX3" fmla="*/ 2602175 w 2608353"/>
                <a:gd name="connsiteY3" fmla="*/ 547882 h 792832"/>
                <a:gd name="connsiteX4" fmla="*/ 1304176 w 2608353"/>
                <a:gd name="connsiteY4" fmla="*/ 792832 h 792832"/>
                <a:gd name="connsiteX5" fmla="*/ 6177 w 2608353"/>
                <a:gd name="connsiteY5" fmla="*/ 547882 h 792832"/>
                <a:gd name="connsiteX6" fmla="*/ 0 w 2608353"/>
                <a:gd name="connsiteY6" fmla="*/ 543815 h 792832"/>
                <a:gd name="connsiteX7" fmla="*/ 5258 w 2608353"/>
                <a:gd name="connsiteY7" fmla="*/ 538030 h 792832"/>
                <a:gd name="connsiteX8" fmla="*/ 1304176 w 2608353"/>
                <a:gd name="connsiteY8" fmla="*/ 0 h 7928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08353" h="792832">
                  <a:moveTo>
                    <a:pt x="1304176" y="0"/>
                  </a:moveTo>
                  <a:cubicBezTo>
                    <a:pt x="1811435" y="0"/>
                    <a:pt x="2270672" y="205608"/>
                    <a:pt x="2603094" y="538030"/>
                  </a:cubicBezTo>
                  <a:lnTo>
                    <a:pt x="2608353" y="543815"/>
                  </a:lnTo>
                  <a:lnTo>
                    <a:pt x="2602175" y="547882"/>
                  </a:lnTo>
                  <a:cubicBezTo>
                    <a:pt x="2352203" y="693785"/>
                    <a:pt x="1864670" y="792832"/>
                    <a:pt x="1304176" y="792832"/>
                  </a:cubicBezTo>
                  <a:cubicBezTo>
                    <a:pt x="743683" y="792832"/>
                    <a:pt x="256150" y="693785"/>
                    <a:pt x="6177" y="547882"/>
                  </a:cubicBezTo>
                  <a:lnTo>
                    <a:pt x="0" y="543815"/>
                  </a:lnTo>
                  <a:lnTo>
                    <a:pt x="5258" y="538030"/>
                  </a:lnTo>
                  <a:cubicBezTo>
                    <a:pt x="337680" y="205608"/>
                    <a:pt x="796917" y="0"/>
                    <a:pt x="1304176" y="0"/>
                  </a:cubicBezTo>
                  <a:close/>
                </a:path>
              </a:pathLst>
            </a:custGeom>
            <a:solidFill>
              <a:srgbClr val="FCA30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dirty="0">
                <a:ea typeface="微软雅黑" pitchFamily="34" charset="-122"/>
              </a:endParaRPr>
            </a:p>
          </p:txBody>
        </p:sp>
        <p:sp>
          <p:nvSpPr>
            <p:cNvPr id="8" name="任意多边形 7"/>
            <p:cNvSpPr/>
            <p:nvPr/>
          </p:nvSpPr>
          <p:spPr bwMode="auto">
            <a:xfrm>
              <a:off x="4345610" y="3152492"/>
              <a:ext cx="3093294" cy="1118637"/>
            </a:xfrm>
            <a:custGeom>
              <a:avLst/>
              <a:gdLst>
                <a:gd name="connsiteX0" fmla="*/ 3091980 w 3575607"/>
                <a:gd name="connsiteY0" fmla="*/ 0 h 1293132"/>
                <a:gd name="connsiteX1" fmla="*/ 3205281 w 3575607"/>
                <a:gd name="connsiteY1" fmla="*/ 124664 h 1293132"/>
                <a:gd name="connsiteX2" fmla="*/ 3561124 w 3575607"/>
                <a:gd name="connsiteY2" fmla="*/ 812095 h 1293132"/>
                <a:gd name="connsiteX3" fmla="*/ 3575607 w 3575607"/>
                <a:gd name="connsiteY3" fmla="*/ 876712 h 1293132"/>
                <a:gd name="connsiteX4" fmla="*/ 3482532 w 3575607"/>
                <a:gd name="connsiteY4" fmla="*/ 932824 h 1293132"/>
                <a:gd name="connsiteX5" fmla="*/ 1787803 w 3575607"/>
                <a:gd name="connsiteY5" fmla="*/ 1293132 h 1293132"/>
                <a:gd name="connsiteX6" fmla="*/ 93075 w 3575607"/>
                <a:gd name="connsiteY6" fmla="*/ 932824 h 1293132"/>
                <a:gd name="connsiteX7" fmla="*/ 0 w 3575607"/>
                <a:gd name="connsiteY7" fmla="*/ 876712 h 1293132"/>
                <a:gd name="connsiteX8" fmla="*/ 14483 w 3575607"/>
                <a:gd name="connsiteY8" fmla="*/ 812095 h 1293132"/>
                <a:gd name="connsiteX9" fmla="*/ 370325 w 3575607"/>
                <a:gd name="connsiteY9" fmla="*/ 124664 h 1293132"/>
                <a:gd name="connsiteX10" fmla="*/ 483627 w 3575607"/>
                <a:gd name="connsiteY10" fmla="*/ 1 h 1293132"/>
                <a:gd name="connsiteX11" fmla="*/ 489804 w 3575607"/>
                <a:gd name="connsiteY11" fmla="*/ 4067 h 1293132"/>
                <a:gd name="connsiteX12" fmla="*/ 1787803 w 3575607"/>
                <a:gd name="connsiteY12" fmla="*/ 249017 h 1293132"/>
                <a:gd name="connsiteX13" fmla="*/ 3085802 w 3575607"/>
                <a:gd name="connsiteY13" fmla="*/ 4067 h 12931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575607" h="1293132">
                  <a:moveTo>
                    <a:pt x="3091980" y="0"/>
                  </a:moveTo>
                  <a:lnTo>
                    <a:pt x="3205281" y="124664"/>
                  </a:lnTo>
                  <a:cubicBezTo>
                    <a:pt x="3369063" y="323122"/>
                    <a:pt x="3491973" y="556562"/>
                    <a:pt x="3561124" y="812095"/>
                  </a:cubicBezTo>
                  <a:lnTo>
                    <a:pt x="3575607" y="876712"/>
                  </a:lnTo>
                  <a:lnTo>
                    <a:pt x="3482532" y="932824"/>
                  </a:lnTo>
                  <a:cubicBezTo>
                    <a:pt x="3079708" y="1152873"/>
                    <a:pt x="2470089" y="1293132"/>
                    <a:pt x="1787803" y="1293132"/>
                  </a:cubicBezTo>
                  <a:cubicBezTo>
                    <a:pt x="1105518" y="1293132"/>
                    <a:pt x="495898" y="1152873"/>
                    <a:pt x="93075" y="932824"/>
                  </a:cubicBezTo>
                  <a:lnTo>
                    <a:pt x="0" y="876712"/>
                  </a:lnTo>
                  <a:lnTo>
                    <a:pt x="14483" y="812095"/>
                  </a:lnTo>
                  <a:cubicBezTo>
                    <a:pt x="83633" y="556562"/>
                    <a:pt x="206543" y="323122"/>
                    <a:pt x="370325" y="124664"/>
                  </a:cubicBezTo>
                  <a:lnTo>
                    <a:pt x="483627" y="1"/>
                  </a:lnTo>
                  <a:lnTo>
                    <a:pt x="489804" y="4067"/>
                  </a:lnTo>
                  <a:cubicBezTo>
                    <a:pt x="739777" y="149970"/>
                    <a:pt x="1227310" y="249017"/>
                    <a:pt x="1787803" y="249017"/>
                  </a:cubicBezTo>
                  <a:cubicBezTo>
                    <a:pt x="2348296" y="249017"/>
                    <a:pt x="2835829" y="149970"/>
                    <a:pt x="3085802" y="4067"/>
                  </a:cubicBezTo>
                  <a:close/>
                </a:path>
              </a:pathLst>
            </a:custGeom>
            <a:solidFill>
              <a:srgbClr val="C0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dirty="0">
                <a:solidFill>
                  <a:schemeClr val="bg1"/>
                </a:solidFill>
                <a:latin typeface="微软雅黑" pitchFamily="34" charset="-122"/>
                <a:ea typeface="微软雅黑" pitchFamily="34" charset="-122"/>
              </a:endParaRPr>
            </a:p>
          </p:txBody>
        </p:sp>
        <p:sp>
          <p:nvSpPr>
            <p:cNvPr id="9" name="任意多边形 8"/>
            <p:cNvSpPr/>
            <p:nvPr/>
          </p:nvSpPr>
          <p:spPr bwMode="auto">
            <a:xfrm>
              <a:off x="4302944" y="3911458"/>
              <a:ext cx="3178626" cy="1222271"/>
            </a:xfrm>
            <a:custGeom>
              <a:avLst/>
              <a:gdLst>
                <a:gd name="connsiteX0" fmla="*/ 49144 w 3673896"/>
                <a:gd name="connsiteY0" fmla="*/ 0 h 1413072"/>
                <a:gd name="connsiteX1" fmla="*/ 142219 w 3673896"/>
                <a:gd name="connsiteY1" fmla="*/ 56112 h 1413072"/>
                <a:gd name="connsiteX2" fmla="*/ 1836948 w 3673896"/>
                <a:gd name="connsiteY2" fmla="*/ 416420 h 1413072"/>
                <a:gd name="connsiteX3" fmla="*/ 3531677 w 3673896"/>
                <a:gd name="connsiteY3" fmla="*/ 56112 h 1413072"/>
                <a:gd name="connsiteX4" fmla="*/ 3624752 w 3673896"/>
                <a:gd name="connsiteY4" fmla="*/ 0 h 1413072"/>
                <a:gd name="connsiteX5" fmla="*/ 3645205 w 3673896"/>
                <a:gd name="connsiteY5" fmla="*/ 91251 h 1413072"/>
                <a:gd name="connsiteX6" fmla="*/ 3673896 w 3673896"/>
                <a:gd name="connsiteY6" fmla="*/ 416421 h 1413072"/>
                <a:gd name="connsiteX7" fmla="*/ 3591310 w 3673896"/>
                <a:gd name="connsiteY7" fmla="*/ 962673 h 1413072"/>
                <a:gd name="connsiteX8" fmla="*/ 3538316 w 3673896"/>
                <a:gd name="connsiteY8" fmla="*/ 1107464 h 1413072"/>
                <a:gd name="connsiteX9" fmla="*/ 3366842 w 3673896"/>
                <a:gd name="connsiteY9" fmla="*/ 1173264 h 1413072"/>
                <a:gd name="connsiteX10" fmla="*/ 1836948 w 3673896"/>
                <a:gd name="connsiteY10" fmla="*/ 1413072 h 1413072"/>
                <a:gd name="connsiteX11" fmla="*/ 307055 w 3673896"/>
                <a:gd name="connsiteY11" fmla="*/ 1173264 h 1413072"/>
                <a:gd name="connsiteX12" fmla="*/ 135580 w 3673896"/>
                <a:gd name="connsiteY12" fmla="*/ 1107464 h 1413072"/>
                <a:gd name="connsiteX13" fmla="*/ 82586 w 3673896"/>
                <a:gd name="connsiteY13" fmla="*/ 962673 h 1413072"/>
                <a:gd name="connsiteX14" fmla="*/ 0 w 3673896"/>
                <a:gd name="connsiteY14" fmla="*/ 416421 h 1413072"/>
                <a:gd name="connsiteX15" fmla="*/ 28691 w 3673896"/>
                <a:gd name="connsiteY15" fmla="*/ 91251 h 14130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673896" h="1413072">
                  <a:moveTo>
                    <a:pt x="49144" y="0"/>
                  </a:moveTo>
                  <a:lnTo>
                    <a:pt x="142219" y="56112"/>
                  </a:lnTo>
                  <a:cubicBezTo>
                    <a:pt x="545043" y="276161"/>
                    <a:pt x="1154663" y="416420"/>
                    <a:pt x="1836948" y="416420"/>
                  </a:cubicBezTo>
                  <a:cubicBezTo>
                    <a:pt x="2519233" y="416420"/>
                    <a:pt x="3128853" y="276161"/>
                    <a:pt x="3531677" y="56112"/>
                  </a:cubicBezTo>
                  <a:lnTo>
                    <a:pt x="3624752" y="0"/>
                  </a:lnTo>
                  <a:lnTo>
                    <a:pt x="3645205" y="91251"/>
                  </a:lnTo>
                  <a:cubicBezTo>
                    <a:pt x="3664057" y="196794"/>
                    <a:pt x="3673896" y="305458"/>
                    <a:pt x="3673896" y="416421"/>
                  </a:cubicBezTo>
                  <a:cubicBezTo>
                    <a:pt x="3673896" y="606643"/>
                    <a:pt x="3644982" y="790112"/>
                    <a:pt x="3591310" y="962673"/>
                  </a:cubicBezTo>
                  <a:lnTo>
                    <a:pt x="3538316" y="1107464"/>
                  </a:lnTo>
                  <a:lnTo>
                    <a:pt x="3366842" y="1173264"/>
                  </a:lnTo>
                  <a:cubicBezTo>
                    <a:pt x="2930125" y="1324667"/>
                    <a:pt x="2403655" y="1413072"/>
                    <a:pt x="1836948" y="1413072"/>
                  </a:cubicBezTo>
                  <a:cubicBezTo>
                    <a:pt x="1270241" y="1413072"/>
                    <a:pt x="743772" y="1324667"/>
                    <a:pt x="307055" y="1173264"/>
                  </a:cubicBezTo>
                  <a:lnTo>
                    <a:pt x="135580" y="1107464"/>
                  </a:lnTo>
                  <a:lnTo>
                    <a:pt x="82586" y="962673"/>
                  </a:lnTo>
                  <a:cubicBezTo>
                    <a:pt x="28914" y="790112"/>
                    <a:pt x="0" y="606643"/>
                    <a:pt x="0" y="416421"/>
                  </a:cubicBezTo>
                  <a:cubicBezTo>
                    <a:pt x="0" y="305458"/>
                    <a:pt x="9839" y="196794"/>
                    <a:pt x="28691" y="91251"/>
                  </a:cubicBez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dirty="0">
                <a:ea typeface="微软雅黑" pitchFamily="34" charset="-122"/>
              </a:endParaRPr>
            </a:p>
          </p:txBody>
        </p:sp>
        <p:sp>
          <p:nvSpPr>
            <p:cNvPr id="10" name="任意多边形 9"/>
            <p:cNvSpPr/>
            <p:nvPr/>
          </p:nvSpPr>
          <p:spPr bwMode="auto">
            <a:xfrm>
              <a:off x="4420276" y="4868548"/>
              <a:ext cx="2943963" cy="992143"/>
            </a:xfrm>
            <a:custGeom>
              <a:avLst/>
              <a:gdLst>
                <a:gd name="connsiteX0" fmla="*/ 3402736 w 3402736"/>
                <a:gd name="connsiteY0" fmla="*/ 0 h 1145905"/>
                <a:gd name="connsiteX1" fmla="*/ 3393959 w 3402736"/>
                <a:gd name="connsiteY1" fmla="*/ 23980 h 1145905"/>
                <a:gd name="connsiteX2" fmla="*/ 1701368 w 3402736"/>
                <a:gd name="connsiteY2" fmla="*/ 1145905 h 1145905"/>
                <a:gd name="connsiteX3" fmla="*/ 8777 w 3402736"/>
                <a:gd name="connsiteY3" fmla="*/ 23980 h 1145905"/>
                <a:gd name="connsiteX4" fmla="*/ 0 w 3402736"/>
                <a:gd name="connsiteY4" fmla="*/ 0 h 1145905"/>
                <a:gd name="connsiteX5" fmla="*/ 171474 w 3402736"/>
                <a:gd name="connsiteY5" fmla="*/ 65800 h 1145905"/>
                <a:gd name="connsiteX6" fmla="*/ 1701368 w 3402736"/>
                <a:gd name="connsiteY6" fmla="*/ 305608 h 1145905"/>
                <a:gd name="connsiteX7" fmla="*/ 3231262 w 3402736"/>
                <a:gd name="connsiteY7" fmla="*/ 65800 h 11459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02736" h="1145905">
                  <a:moveTo>
                    <a:pt x="3402736" y="0"/>
                  </a:moveTo>
                  <a:lnTo>
                    <a:pt x="3393959" y="23980"/>
                  </a:lnTo>
                  <a:cubicBezTo>
                    <a:pt x="3115096" y="683288"/>
                    <a:pt x="2462256" y="1145905"/>
                    <a:pt x="1701368" y="1145905"/>
                  </a:cubicBezTo>
                  <a:cubicBezTo>
                    <a:pt x="940480" y="1145905"/>
                    <a:pt x="287641" y="683288"/>
                    <a:pt x="8777" y="23980"/>
                  </a:cubicBezTo>
                  <a:lnTo>
                    <a:pt x="0" y="0"/>
                  </a:lnTo>
                  <a:lnTo>
                    <a:pt x="171474" y="65800"/>
                  </a:lnTo>
                  <a:cubicBezTo>
                    <a:pt x="608191" y="217203"/>
                    <a:pt x="1134661" y="305608"/>
                    <a:pt x="1701368" y="305608"/>
                  </a:cubicBezTo>
                  <a:cubicBezTo>
                    <a:pt x="2268075" y="305608"/>
                    <a:pt x="2794545" y="217203"/>
                    <a:pt x="3231262" y="65800"/>
                  </a:cubicBezTo>
                  <a:close/>
                </a:path>
              </a:pathLst>
            </a:custGeom>
            <a:solidFill>
              <a:srgbClr val="C0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dirty="0">
                <a:solidFill>
                  <a:schemeClr val="bg1"/>
                </a:solidFill>
                <a:latin typeface="微软雅黑" pitchFamily="34" charset="-122"/>
                <a:ea typeface="微软雅黑" pitchFamily="34" charset="-122"/>
              </a:endParaRPr>
            </a:p>
          </p:txBody>
        </p:sp>
      </p:grpSp>
      <p:sp>
        <p:nvSpPr>
          <p:cNvPr id="11" name="文本框 1153"/>
          <p:cNvSpPr txBox="1"/>
          <p:nvPr/>
        </p:nvSpPr>
        <p:spPr>
          <a:xfrm>
            <a:off x="5448832" y="2661758"/>
            <a:ext cx="795418" cy="591323"/>
          </a:xfrm>
          <a:prstGeom prst="rect">
            <a:avLst/>
          </a:prstGeom>
          <a:noFill/>
        </p:spPr>
        <p:txBody>
          <a:bodyPr lIns="87722" tIns="43861" rIns="87722" bIns="43861">
            <a:spAutoFit/>
          </a:bodyPr>
          <a:lstStyle>
            <a:lvl1pPr defTabSz="1111250" eaLnBrk="0" hangingPunct="0">
              <a:defRPr sz="2200">
                <a:solidFill>
                  <a:schemeClr val="tx1"/>
                </a:solidFill>
                <a:latin typeface="Arial" pitchFamily="34" charset="0"/>
                <a:ea typeface="宋体" pitchFamily="2" charset="-122"/>
              </a:defRPr>
            </a:lvl1pPr>
            <a:lvl2pPr defTabSz="1111250" eaLnBrk="0" hangingPunct="0">
              <a:defRPr sz="2200">
                <a:solidFill>
                  <a:schemeClr val="tx1"/>
                </a:solidFill>
                <a:latin typeface="Arial" pitchFamily="34" charset="0"/>
                <a:ea typeface="宋体" pitchFamily="2" charset="-122"/>
              </a:defRPr>
            </a:lvl2pPr>
            <a:lvl3pPr defTabSz="1111250" eaLnBrk="0" hangingPunct="0">
              <a:defRPr sz="2200">
                <a:solidFill>
                  <a:schemeClr val="tx1"/>
                </a:solidFill>
                <a:latin typeface="Arial" pitchFamily="34" charset="0"/>
                <a:ea typeface="宋体" pitchFamily="2" charset="-122"/>
              </a:defRPr>
            </a:lvl3pPr>
            <a:lvl4pPr defTabSz="1111250" eaLnBrk="0" hangingPunct="0">
              <a:defRPr sz="2200">
                <a:solidFill>
                  <a:schemeClr val="tx1"/>
                </a:solidFill>
                <a:latin typeface="Arial" pitchFamily="34" charset="0"/>
                <a:ea typeface="宋体" pitchFamily="2" charset="-122"/>
              </a:defRPr>
            </a:lvl4pPr>
            <a:lvl5pPr defTabSz="1111250" eaLnBrk="0" hangingPunct="0">
              <a:defRPr sz="2200">
                <a:solidFill>
                  <a:schemeClr val="tx1"/>
                </a:solidFill>
                <a:latin typeface="Arial" pitchFamily="34" charset="0"/>
                <a:ea typeface="宋体" pitchFamily="2" charset="-122"/>
              </a:defRPr>
            </a:lvl5pPr>
            <a:lvl6pPr defTabSz="1111250" eaLnBrk="0" fontAlgn="base" hangingPunct="0">
              <a:spcBef>
                <a:spcPct val="0"/>
              </a:spcBef>
              <a:spcAft>
                <a:spcPct val="0"/>
              </a:spcAft>
              <a:defRPr sz="2200">
                <a:solidFill>
                  <a:schemeClr val="tx1"/>
                </a:solidFill>
                <a:latin typeface="Arial" pitchFamily="34" charset="0"/>
                <a:ea typeface="宋体" pitchFamily="2" charset="-122"/>
              </a:defRPr>
            </a:lvl6pPr>
            <a:lvl7pPr defTabSz="1111250" eaLnBrk="0" fontAlgn="base" hangingPunct="0">
              <a:spcBef>
                <a:spcPct val="0"/>
              </a:spcBef>
              <a:spcAft>
                <a:spcPct val="0"/>
              </a:spcAft>
              <a:defRPr sz="2200">
                <a:solidFill>
                  <a:schemeClr val="tx1"/>
                </a:solidFill>
                <a:latin typeface="Arial" pitchFamily="34" charset="0"/>
                <a:ea typeface="宋体" pitchFamily="2" charset="-122"/>
              </a:defRPr>
            </a:lvl7pPr>
            <a:lvl8pPr defTabSz="1111250" eaLnBrk="0" fontAlgn="base" hangingPunct="0">
              <a:spcBef>
                <a:spcPct val="0"/>
              </a:spcBef>
              <a:spcAft>
                <a:spcPct val="0"/>
              </a:spcAft>
              <a:defRPr sz="2200">
                <a:solidFill>
                  <a:schemeClr val="tx1"/>
                </a:solidFill>
                <a:latin typeface="Arial" pitchFamily="34" charset="0"/>
                <a:ea typeface="宋体" pitchFamily="2" charset="-122"/>
              </a:defRPr>
            </a:lvl8pPr>
            <a:lvl9pPr defTabSz="1111250" eaLnBrk="0" fontAlgn="base" hangingPunct="0">
              <a:spcBef>
                <a:spcPct val="0"/>
              </a:spcBef>
              <a:spcAft>
                <a:spcPct val="0"/>
              </a:spcAft>
              <a:defRPr sz="2200">
                <a:solidFill>
                  <a:schemeClr val="tx1"/>
                </a:solidFill>
                <a:latin typeface="Arial" pitchFamily="34" charset="0"/>
                <a:ea typeface="宋体" pitchFamily="2" charset="-122"/>
              </a:defRPr>
            </a:lvl9pPr>
          </a:lstStyle>
          <a:p>
            <a:pPr algn="ctr" eaLnBrk="1" hangingPunct="1">
              <a:defRPr/>
            </a:pPr>
            <a:r>
              <a:rPr lang="en-US" altLang="zh-CN" sz="2300" dirty="0">
                <a:solidFill>
                  <a:schemeClr val="accent2">
                    <a:lumMod val="50000"/>
                  </a:schemeClr>
                </a:solidFill>
                <a:effectLst>
                  <a:outerShdw blurRad="38100" dist="38100" dir="2700000" algn="tl">
                    <a:srgbClr val="C0C0C0"/>
                  </a:outerShdw>
                </a:effectLst>
                <a:latin typeface="Copperplate Gothic Bold" pitchFamily="34" charset="0"/>
                <a:ea typeface="微软雅黑" pitchFamily="34" charset="-122"/>
              </a:rPr>
              <a:t>01</a:t>
            </a:r>
          </a:p>
          <a:p>
            <a:pPr algn="ctr" eaLnBrk="1" hangingPunct="1">
              <a:defRPr/>
            </a:pPr>
            <a:r>
              <a:rPr lang="en-US" altLang="zh-CN" sz="1000" dirty="0">
                <a:solidFill>
                  <a:schemeClr val="accent2">
                    <a:lumMod val="50000"/>
                  </a:schemeClr>
                </a:solidFill>
                <a:effectLst>
                  <a:outerShdw blurRad="38100" dist="38100" dir="2700000" algn="tl">
                    <a:srgbClr val="C0C0C0"/>
                  </a:outerShdw>
                </a:effectLst>
                <a:latin typeface="Copperplate Gothic Bold" pitchFamily="34" charset="0"/>
                <a:ea typeface="微软雅黑" pitchFamily="34" charset="-122"/>
              </a:rPr>
              <a:t>Options</a:t>
            </a:r>
            <a:endParaRPr lang="zh-CN" altLang="zh-CN" dirty="0" smtClean="0">
              <a:solidFill>
                <a:schemeClr val="accent2">
                  <a:lumMod val="50000"/>
                </a:schemeClr>
              </a:solidFill>
              <a:ea typeface="微软雅黑" pitchFamily="34" charset="-122"/>
            </a:endParaRPr>
          </a:p>
        </p:txBody>
      </p:sp>
      <p:sp>
        <p:nvSpPr>
          <p:cNvPr id="12" name="文本框 39"/>
          <p:cNvSpPr txBox="1"/>
          <p:nvPr/>
        </p:nvSpPr>
        <p:spPr>
          <a:xfrm>
            <a:off x="5448832" y="3411581"/>
            <a:ext cx="795418" cy="591323"/>
          </a:xfrm>
          <a:prstGeom prst="rect">
            <a:avLst/>
          </a:prstGeom>
          <a:noFill/>
        </p:spPr>
        <p:txBody>
          <a:bodyPr lIns="87722" tIns="43861" rIns="87722" bIns="43861">
            <a:spAutoFit/>
          </a:bodyPr>
          <a:lstStyle>
            <a:lvl1pPr defTabSz="1111250" eaLnBrk="0" hangingPunct="0">
              <a:defRPr sz="2200">
                <a:solidFill>
                  <a:schemeClr val="tx1"/>
                </a:solidFill>
                <a:latin typeface="Arial" pitchFamily="34" charset="0"/>
                <a:ea typeface="宋体" pitchFamily="2" charset="-122"/>
              </a:defRPr>
            </a:lvl1pPr>
            <a:lvl2pPr defTabSz="1111250" eaLnBrk="0" hangingPunct="0">
              <a:defRPr sz="2200">
                <a:solidFill>
                  <a:schemeClr val="tx1"/>
                </a:solidFill>
                <a:latin typeface="Arial" pitchFamily="34" charset="0"/>
                <a:ea typeface="宋体" pitchFamily="2" charset="-122"/>
              </a:defRPr>
            </a:lvl2pPr>
            <a:lvl3pPr defTabSz="1111250" eaLnBrk="0" hangingPunct="0">
              <a:defRPr sz="2200">
                <a:solidFill>
                  <a:schemeClr val="tx1"/>
                </a:solidFill>
                <a:latin typeface="Arial" pitchFamily="34" charset="0"/>
                <a:ea typeface="宋体" pitchFamily="2" charset="-122"/>
              </a:defRPr>
            </a:lvl3pPr>
            <a:lvl4pPr defTabSz="1111250" eaLnBrk="0" hangingPunct="0">
              <a:defRPr sz="2200">
                <a:solidFill>
                  <a:schemeClr val="tx1"/>
                </a:solidFill>
                <a:latin typeface="Arial" pitchFamily="34" charset="0"/>
                <a:ea typeface="宋体" pitchFamily="2" charset="-122"/>
              </a:defRPr>
            </a:lvl4pPr>
            <a:lvl5pPr defTabSz="1111250" eaLnBrk="0" hangingPunct="0">
              <a:defRPr sz="2200">
                <a:solidFill>
                  <a:schemeClr val="tx1"/>
                </a:solidFill>
                <a:latin typeface="Arial" pitchFamily="34" charset="0"/>
                <a:ea typeface="宋体" pitchFamily="2" charset="-122"/>
              </a:defRPr>
            </a:lvl5pPr>
            <a:lvl6pPr defTabSz="1111250" eaLnBrk="0" fontAlgn="base" hangingPunct="0">
              <a:spcBef>
                <a:spcPct val="0"/>
              </a:spcBef>
              <a:spcAft>
                <a:spcPct val="0"/>
              </a:spcAft>
              <a:defRPr sz="2200">
                <a:solidFill>
                  <a:schemeClr val="tx1"/>
                </a:solidFill>
                <a:latin typeface="Arial" pitchFamily="34" charset="0"/>
                <a:ea typeface="宋体" pitchFamily="2" charset="-122"/>
              </a:defRPr>
            </a:lvl6pPr>
            <a:lvl7pPr defTabSz="1111250" eaLnBrk="0" fontAlgn="base" hangingPunct="0">
              <a:spcBef>
                <a:spcPct val="0"/>
              </a:spcBef>
              <a:spcAft>
                <a:spcPct val="0"/>
              </a:spcAft>
              <a:defRPr sz="2200">
                <a:solidFill>
                  <a:schemeClr val="tx1"/>
                </a:solidFill>
                <a:latin typeface="Arial" pitchFamily="34" charset="0"/>
                <a:ea typeface="宋体" pitchFamily="2" charset="-122"/>
              </a:defRPr>
            </a:lvl7pPr>
            <a:lvl8pPr defTabSz="1111250" eaLnBrk="0" fontAlgn="base" hangingPunct="0">
              <a:spcBef>
                <a:spcPct val="0"/>
              </a:spcBef>
              <a:spcAft>
                <a:spcPct val="0"/>
              </a:spcAft>
              <a:defRPr sz="2200">
                <a:solidFill>
                  <a:schemeClr val="tx1"/>
                </a:solidFill>
                <a:latin typeface="Arial" pitchFamily="34" charset="0"/>
                <a:ea typeface="宋体" pitchFamily="2" charset="-122"/>
              </a:defRPr>
            </a:lvl8pPr>
            <a:lvl9pPr defTabSz="1111250" eaLnBrk="0" fontAlgn="base" hangingPunct="0">
              <a:spcBef>
                <a:spcPct val="0"/>
              </a:spcBef>
              <a:spcAft>
                <a:spcPct val="0"/>
              </a:spcAft>
              <a:defRPr sz="2200">
                <a:solidFill>
                  <a:schemeClr val="tx1"/>
                </a:solidFill>
                <a:latin typeface="Arial" pitchFamily="34" charset="0"/>
                <a:ea typeface="宋体" pitchFamily="2" charset="-122"/>
              </a:defRPr>
            </a:lvl9pPr>
          </a:lstStyle>
          <a:p>
            <a:pPr algn="ctr" eaLnBrk="1" hangingPunct="1">
              <a:defRPr/>
            </a:pPr>
            <a:r>
              <a:rPr lang="en-US" altLang="zh-CN" sz="2300" dirty="0">
                <a:solidFill>
                  <a:schemeClr val="bg1"/>
                </a:solidFill>
                <a:effectLst>
                  <a:outerShdw blurRad="38100" dist="38100" dir="2700000" algn="tl">
                    <a:srgbClr val="C0C0C0"/>
                  </a:outerShdw>
                </a:effectLst>
                <a:latin typeface="Copperplate Gothic Bold" pitchFamily="34" charset="0"/>
                <a:ea typeface="微软雅黑" pitchFamily="34" charset="-122"/>
              </a:rPr>
              <a:t>02</a:t>
            </a:r>
          </a:p>
          <a:p>
            <a:pPr algn="ctr" eaLnBrk="1" hangingPunct="1">
              <a:defRPr/>
            </a:pPr>
            <a:r>
              <a:rPr lang="en-US" altLang="zh-CN" sz="1000" dirty="0">
                <a:solidFill>
                  <a:schemeClr val="bg1"/>
                </a:solidFill>
                <a:effectLst>
                  <a:outerShdw blurRad="38100" dist="38100" dir="2700000" algn="tl">
                    <a:srgbClr val="C0C0C0"/>
                  </a:outerShdw>
                </a:effectLst>
                <a:latin typeface="Copperplate Gothic Bold" pitchFamily="34" charset="0"/>
                <a:ea typeface="微软雅黑" pitchFamily="34" charset="-122"/>
              </a:rPr>
              <a:t>Options</a:t>
            </a:r>
            <a:endParaRPr lang="zh-CN" altLang="zh-CN" dirty="0" smtClean="0">
              <a:ea typeface="微软雅黑" pitchFamily="34" charset="-122"/>
            </a:endParaRPr>
          </a:p>
        </p:txBody>
      </p:sp>
      <p:sp>
        <p:nvSpPr>
          <p:cNvPr id="13" name="文本框 40"/>
          <p:cNvSpPr txBox="1"/>
          <p:nvPr/>
        </p:nvSpPr>
        <p:spPr>
          <a:xfrm>
            <a:off x="5448832" y="4242177"/>
            <a:ext cx="795418" cy="591323"/>
          </a:xfrm>
          <a:prstGeom prst="rect">
            <a:avLst/>
          </a:prstGeom>
          <a:noFill/>
        </p:spPr>
        <p:txBody>
          <a:bodyPr lIns="87722" tIns="43861" rIns="87722" bIns="43861">
            <a:spAutoFit/>
          </a:bodyPr>
          <a:lstStyle>
            <a:lvl1pPr defTabSz="1111250" eaLnBrk="0" hangingPunct="0">
              <a:defRPr sz="2200">
                <a:solidFill>
                  <a:schemeClr val="tx1"/>
                </a:solidFill>
                <a:latin typeface="Arial" pitchFamily="34" charset="0"/>
                <a:ea typeface="宋体" pitchFamily="2" charset="-122"/>
              </a:defRPr>
            </a:lvl1pPr>
            <a:lvl2pPr defTabSz="1111250" eaLnBrk="0" hangingPunct="0">
              <a:defRPr sz="2200">
                <a:solidFill>
                  <a:schemeClr val="tx1"/>
                </a:solidFill>
                <a:latin typeface="Arial" pitchFamily="34" charset="0"/>
                <a:ea typeface="宋体" pitchFamily="2" charset="-122"/>
              </a:defRPr>
            </a:lvl2pPr>
            <a:lvl3pPr defTabSz="1111250" eaLnBrk="0" hangingPunct="0">
              <a:defRPr sz="2200">
                <a:solidFill>
                  <a:schemeClr val="tx1"/>
                </a:solidFill>
                <a:latin typeface="Arial" pitchFamily="34" charset="0"/>
                <a:ea typeface="宋体" pitchFamily="2" charset="-122"/>
              </a:defRPr>
            </a:lvl3pPr>
            <a:lvl4pPr defTabSz="1111250" eaLnBrk="0" hangingPunct="0">
              <a:defRPr sz="2200">
                <a:solidFill>
                  <a:schemeClr val="tx1"/>
                </a:solidFill>
                <a:latin typeface="Arial" pitchFamily="34" charset="0"/>
                <a:ea typeface="宋体" pitchFamily="2" charset="-122"/>
              </a:defRPr>
            </a:lvl4pPr>
            <a:lvl5pPr defTabSz="1111250" eaLnBrk="0" hangingPunct="0">
              <a:defRPr sz="2200">
                <a:solidFill>
                  <a:schemeClr val="tx1"/>
                </a:solidFill>
                <a:latin typeface="Arial" pitchFamily="34" charset="0"/>
                <a:ea typeface="宋体" pitchFamily="2" charset="-122"/>
              </a:defRPr>
            </a:lvl5pPr>
            <a:lvl6pPr defTabSz="1111250" eaLnBrk="0" fontAlgn="base" hangingPunct="0">
              <a:spcBef>
                <a:spcPct val="0"/>
              </a:spcBef>
              <a:spcAft>
                <a:spcPct val="0"/>
              </a:spcAft>
              <a:defRPr sz="2200">
                <a:solidFill>
                  <a:schemeClr val="tx1"/>
                </a:solidFill>
                <a:latin typeface="Arial" pitchFamily="34" charset="0"/>
                <a:ea typeface="宋体" pitchFamily="2" charset="-122"/>
              </a:defRPr>
            </a:lvl6pPr>
            <a:lvl7pPr defTabSz="1111250" eaLnBrk="0" fontAlgn="base" hangingPunct="0">
              <a:spcBef>
                <a:spcPct val="0"/>
              </a:spcBef>
              <a:spcAft>
                <a:spcPct val="0"/>
              </a:spcAft>
              <a:defRPr sz="2200">
                <a:solidFill>
                  <a:schemeClr val="tx1"/>
                </a:solidFill>
                <a:latin typeface="Arial" pitchFamily="34" charset="0"/>
                <a:ea typeface="宋体" pitchFamily="2" charset="-122"/>
              </a:defRPr>
            </a:lvl7pPr>
            <a:lvl8pPr defTabSz="1111250" eaLnBrk="0" fontAlgn="base" hangingPunct="0">
              <a:spcBef>
                <a:spcPct val="0"/>
              </a:spcBef>
              <a:spcAft>
                <a:spcPct val="0"/>
              </a:spcAft>
              <a:defRPr sz="2200">
                <a:solidFill>
                  <a:schemeClr val="tx1"/>
                </a:solidFill>
                <a:latin typeface="Arial" pitchFamily="34" charset="0"/>
                <a:ea typeface="宋体" pitchFamily="2" charset="-122"/>
              </a:defRPr>
            </a:lvl8pPr>
            <a:lvl9pPr defTabSz="1111250" eaLnBrk="0" fontAlgn="base" hangingPunct="0">
              <a:spcBef>
                <a:spcPct val="0"/>
              </a:spcBef>
              <a:spcAft>
                <a:spcPct val="0"/>
              </a:spcAft>
              <a:defRPr sz="2200">
                <a:solidFill>
                  <a:schemeClr val="tx1"/>
                </a:solidFill>
                <a:latin typeface="Arial" pitchFamily="34" charset="0"/>
                <a:ea typeface="宋体" pitchFamily="2" charset="-122"/>
              </a:defRPr>
            </a:lvl9pPr>
          </a:lstStyle>
          <a:p>
            <a:pPr algn="ctr" eaLnBrk="1" hangingPunct="1">
              <a:defRPr/>
            </a:pPr>
            <a:r>
              <a:rPr lang="en-US" altLang="zh-CN" sz="2300" dirty="0">
                <a:solidFill>
                  <a:schemeClr val="bg1"/>
                </a:solidFill>
                <a:effectLst>
                  <a:outerShdw blurRad="38100" dist="38100" dir="2700000" algn="tl">
                    <a:srgbClr val="C0C0C0"/>
                  </a:outerShdw>
                </a:effectLst>
                <a:latin typeface="Copperplate Gothic Bold" pitchFamily="34" charset="0"/>
                <a:ea typeface="微软雅黑" pitchFamily="34" charset="-122"/>
              </a:rPr>
              <a:t>03</a:t>
            </a:r>
          </a:p>
          <a:p>
            <a:pPr algn="ctr" eaLnBrk="1" hangingPunct="1">
              <a:defRPr/>
            </a:pPr>
            <a:r>
              <a:rPr lang="en-US" altLang="zh-CN" sz="1000" dirty="0">
                <a:solidFill>
                  <a:schemeClr val="bg1"/>
                </a:solidFill>
                <a:effectLst>
                  <a:outerShdw blurRad="38100" dist="38100" dir="2700000" algn="tl">
                    <a:srgbClr val="C0C0C0"/>
                  </a:outerShdw>
                </a:effectLst>
                <a:latin typeface="Copperplate Gothic Bold" pitchFamily="34" charset="0"/>
                <a:ea typeface="微软雅黑" pitchFamily="34" charset="-122"/>
              </a:rPr>
              <a:t>Options</a:t>
            </a:r>
            <a:endParaRPr lang="zh-CN" altLang="zh-CN" dirty="0" smtClean="0">
              <a:ea typeface="微软雅黑" pitchFamily="34" charset="-122"/>
            </a:endParaRPr>
          </a:p>
        </p:txBody>
      </p:sp>
      <p:sp>
        <p:nvSpPr>
          <p:cNvPr id="14" name="文本框 41"/>
          <p:cNvSpPr txBox="1"/>
          <p:nvPr/>
        </p:nvSpPr>
        <p:spPr>
          <a:xfrm>
            <a:off x="5448832" y="5152019"/>
            <a:ext cx="795418" cy="596442"/>
          </a:xfrm>
          <a:prstGeom prst="rect">
            <a:avLst/>
          </a:prstGeom>
          <a:noFill/>
        </p:spPr>
        <p:txBody>
          <a:bodyPr lIns="87722" tIns="43861" rIns="87722" bIns="43861">
            <a:spAutoFit/>
          </a:bodyPr>
          <a:lstStyle>
            <a:lvl1pPr defTabSz="1111250" eaLnBrk="0" hangingPunct="0">
              <a:defRPr sz="2200">
                <a:solidFill>
                  <a:schemeClr val="tx1"/>
                </a:solidFill>
                <a:latin typeface="Arial" pitchFamily="34" charset="0"/>
                <a:ea typeface="宋体" pitchFamily="2" charset="-122"/>
              </a:defRPr>
            </a:lvl1pPr>
            <a:lvl2pPr defTabSz="1111250" eaLnBrk="0" hangingPunct="0">
              <a:defRPr sz="2200">
                <a:solidFill>
                  <a:schemeClr val="tx1"/>
                </a:solidFill>
                <a:latin typeface="Arial" pitchFamily="34" charset="0"/>
                <a:ea typeface="宋体" pitchFamily="2" charset="-122"/>
              </a:defRPr>
            </a:lvl2pPr>
            <a:lvl3pPr defTabSz="1111250" eaLnBrk="0" hangingPunct="0">
              <a:defRPr sz="2200">
                <a:solidFill>
                  <a:schemeClr val="tx1"/>
                </a:solidFill>
                <a:latin typeface="Arial" pitchFamily="34" charset="0"/>
                <a:ea typeface="宋体" pitchFamily="2" charset="-122"/>
              </a:defRPr>
            </a:lvl3pPr>
            <a:lvl4pPr defTabSz="1111250" eaLnBrk="0" hangingPunct="0">
              <a:defRPr sz="2200">
                <a:solidFill>
                  <a:schemeClr val="tx1"/>
                </a:solidFill>
                <a:latin typeface="Arial" pitchFamily="34" charset="0"/>
                <a:ea typeface="宋体" pitchFamily="2" charset="-122"/>
              </a:defRPr>
            </a:lvl4pPr>
            <a:lvl5pPr defTabSz="1111250" eaLnBrk="0" hangingPunct="0">
              <a:defRPr sz="2200">
                <a:solidFill>
                  <a:schemeClr val="tx1"/>
                </a:solidFill>
                <a:latin typeface="Arial" pitchFamily="34" charset="0"/>
                <a:ea typeface="宋体" pitchFamily="2" charset="-122"/>
              </a:defRPr>
            </a:lvl5pPr>
            <a:lvl6pPr defTabSz="1111250" eaLnBrk="0" fontAlgn="base" hangingPunct="0">
              <a:spcBef>
                <a:spcPct val="0"/>
              </a:spcBef>
              <a:spcAft>
                <a:spcPct val="0"/>
              </a:spcAft>
              <a:defRPr sz="2200">
                <a:solidFill>
                  <a:schemeClr val="tx1"/>
                </a:solidFill>
                <a:latin typeface="Arial" pitchFamily="34" charset="0"/>
                <a:ea typeface="宋体" pitchFamily="2" charset="-122"/>
              </a:defRPr>
            </a:lvl6pPr>
            <a:lvl7pPr defTabSz="1111250" eaLnBrk="0" fontAlgn="base" hangingPunct="0">
              <a:spcBef>
                <a:spcPct val="0"/>
              </a:spcBef>
              <a:spcAft>
                <a:spcPct val="0"/>
              </a:spcAft>
              <a:defRPr sz="2200">
                <a:solidFill>
                  <a:schemeClr val="tx1"/>
                </a:solidFill>
                <a:latin typeface="Arial" pitchFamily="34" charset="0"/>
                <a:ea typeface="宋体" pitchFamily="2" charset="-122"/>
              </a:defRPr>
            </a:lvl7pPr>
            <a:lvl8pPr defTabSz="1111250" eaLnBrk="0" fontAlgn="base" hangingPunct="0">
              <a:spcBef>
                <a:spcPct val="0"/>
              </a:spcBef>
              <a:spcAft>
                <a:spcPct val="0"/>
              </a:spcAft>
              <a:defRPr sz="2200">
                <a:solidFill>
                  <a:schemeClr val="tx1"/>
                </a:solidFill>
                <a:latin typeface="Arial" pitchFamily="34" charset="0"/>
                <a:ea typeface="宋体" pitchFamily="2" charset="-122"/>
              </a:defRPr>
            </a:lvl8pPr>
            <a:lvl9pPr defTabSz="1111250" eaLnBrk="0" fontAlgn="base" hangingPunct="0">
              <a:spcBef>
                <a:spcPct val="0"/>
              </a:spcBef>
              <a:spcAft>
                <a:spcPct val="0"/>
              </a:spcAft>
              <a:defRPr sz="2200">
                <a:solidFill>
                  <a:schemeClr val="tx1"/>
                </a:solidFill>
                <a:latin typeface="Arial" pitchFamily="34" charset="0"/>
                <a:ea typeface="宋体" pitchFamily="2" charset="-122"/>
              </a:defRPr>
            </a:lvl9pPr>
          </a:lstStyle>
          <a:p>
            <a:pPr algn="ctr" eaLnBrk="1" hangingPunct="1">
              <a:defRPr/>
            </a:pPr>
            <a:r>
              <a:rPr lang="en-US" altLang="zh-CN" sz="2300" dirty="0">
                <a:solidFill>
                  <a:schemeClr val="bg1"/>
                </a:solidFill>
                <a:effectLst>
                  <a:outerShdw blurRad="38100" dist="38100" dir="2700000" algn="tl">
                    <a:srgbClr val="C0C0C0"/>
                  </a:outerShdw>
                </a:effectLst>
                <a:latin typeface="Copperplate Gothic Bold" pitchFamily="34" charset="0"/>
                <a:ea typeface="微软雅黑" pitchFamily="34" charset="-122"/>
              </a:rPr>
              <a:t>04</a:t>
            </a:r>
          </a:p>
          <a:p>
            <a:pPr algn="ctr" eaLnBrk="1" hangingPunct="1">
              <a:defRPr/>
            </a:pPr>
            <a:r>
              <a:rPr lang="en-US" altLang="zh-CN" sz="1000" dirty="0">
                <a:solidFill>
                  <a:schemeClr val="bg1"/>
                </a:solidFill>
                <a:effectLst>
                  <a:outerShdw blurRad="38100" dist="38100" dir="2700000" algn="tl">
                    <a:srgbClr val="C0C0C0"/>
                  </a:outerShdw>
                </a:effectLst>
                <a:latin typeface="Copperplate Gothic Bold" pitchFamily="34" charset="0"/>
                <a:ea typeface="微软雅黑" pitchFamily="34" charset="-122"/>
              </a:rPr>
              <a:t>Options</a:t>
            </a:r>
            <a:endParaRPr lang="zh-CN" altLang="zh-CN" dirty="0" smtClean="0">
              <a:ea typeface="微软雅黑" pitchFamily="34" charset="-122"/>
            </a:endParaRPr>
          </a:p>
        </p:txBody>
      </p:sp>
      <p:sp>
        <p:nvSpPr>
          <p:cNvPr id="15" name="任意多边形 14"/>
          <p:cNvSpPr/>
          <p:nvPr/>
        </p:nvSpPr>
        <p:spPr>
          <a:xfrm>
            <a:off x="6675478" y="2435905"/>
            <a:ext cx="1419721" cy="128019"/>
          </a:xfrm>
          <a:custGeom>
            <a:avLst/>
            <a:gdLst>
              <a:gd name="connsiteX0" fmla="*/ 0 w 800100"/>
              <a:gd name="connsiteY0" fmla="*/ 152400 h 152400"/>
              <a:gd name="connsiteX1" fmla="*/ 152400 w 800100"/>
              <a:gd name="connsiteY1" fmla="*/ 0 h 152400"/>
              <a:gd name="connsiteX2" fmla="*/ 800100 w 800100"/>
              <a:gd name="connsiteY2" fmla="*/ 0 h 152400"/>
              <a:gd name="connsiteX0" fmla="*/ 0 w 776287"/>
              <a:gd name="connsiteY0" fmla="*/ 133350 h 133350"/>
              <a:gd name="connsiteX1" fmla="*/ 128587 w 776287"/>
              <a:gd name="connsiteY1" fmla="*/ 0 h 133350"/>
              <a:gd name="connsiteX2" fmla="*/ 776287 w 776287"/>
              <a:gd name="connsiteY2" fmla="*/ 0 h 133350"/>
            </a:gdLst>
            <a:ahLst/>
            <a:cxnLst>
              <a:cxn ang="0">
                <a:pos x="connsiteX0" y="connsiteY0"/>
              </a:cxn>
              <a:cxn ang="0">
                <a:pos x="connsiteX1" y="connsiteY1"/>
              </a:cxn>
              <a:cxn ang="0">
                <a:pos x="connsiteX2" y="connsiteY2"/>
              </a:cxn>
            </a:cxnLst>
            <a:rect l="l" t="t" r="r" b="b"/>
            <a:pathLst>
              <a:path w="776287" h="133350">
                <a:moveTo>
                  <a:pt x="0" y="133350"/>
                </a:moveTo>
                <a:lnTo>
                  <a:pt x="128587" y="0"/>
                </a:lnTo>
                <a:lnTo>
                  <a:pt x="776287" y="0"/>
                </a:lnTo>
              </a:path>
            </a:pathLst>
          </a:custGeom>
          <a:noFill/>
          <a:ln w="15875" cap="rnd">
            <a:solidFill>
              <a:srgbClr val="760000"/>
            </a:solidFill>
            <a:prstDash val="sysDash"/>
            <a:headEnd type="oval" w="sm" len="sm"/>
            <a:tailEnd type="oval" w="sm" len="sm"/>
          </a:ln>
        </p:spPr>
        <p:style>
          <a:lnRef idx="2">
            <a:schemeClr val="accent1">
              <a:shade val="50000"/>
            </a:schemeClr>
          </a:lnRef>
          <a:fillRef idx="1">
            <a:schemeClr val="accent1"/>
          </a:fillRef>
          <a:effectRef idx="0">
            <a:schemeClr val="accent1"/>
          </a:effectRef>
          <a:fontRef idx="minor">
            <a:schemeClr val="lt1"/>
          </a:fontRef>
        </p:style>
        <p:txBody>
          <a:bodyPr lIns="87722" tIns="43861" rIns="87722" bIns="43861" anchor="ctr"/>
          <a:lstStyle>
            <a:lvl1pPr defTabSz="1111250" eaLnBrk="0" hangingPunct="0">
              <a:defRPr sz="2200">
                <a:solidFill>
                  <a:schemeClr val="tx1"/>
                </a:solidFill>
                <a:latin typeface="Arial" pitchFamily="34" charset="0"/>
                <a:ea typeface="宋体" pitchFamily="2" charset="-122"/>
              </a:defRPr>
            </a:lvl1pPr>
            <a:lvl2pPr defTabSz="1111250" eaLnBrk="0" hangingPunct="0">
              <a:defRPr sz="2200">
                <a:solidFill>
                  <a:schemeClr val="tx1"/>
                </a:solidFill>
                <a:latin typeface="Arial" pitchFamily="34" charset="0"/>
                <a:ea typeface="宋体" pitchFamily="2" charset="-122"/>
              </a:defRPr>
            </a:lvl2pPr>
            <a:lvl3pPr defTabSz="1111250" eaLnBrk="0" hangingPunct="0">
              <a:defRPr sz="2200">
                <a:solidFill>
                  <a:schemeClr val="tx1"/>
                </a:solidFill>
                <a:latin typeface="Arial" pitchFamily="34" charset="0"/>
                <a:ea typeface="宋体" pitchFamily="2" charset="-122"/>
              </a:defRPr>
            </a:lvl3pPr>
            <a:lvl4pPr defTabSz="1111250" eaLnBrk="0" hangingPunct="0">
              <a:defRPr sz="2200">
                <a:solidFill>
                  <a:schemeClr val="tx1"/>
                </a:solidFill>
                <a:latin typeface="Arial" pitchFamily="34" charset="0"/>
                <a:ea typeface="宋体" pitchFamily="2" charset="-122"/>
              </a:defRPr>
            </a:lvl4pPr>
            <a:lvl5pPr defTabSz="1111250" eaLnBrk="0" hangingPunct="0">
              <a:defRPr sz="2200">
                <a:solidFill>
                  <a:schemeClr val="tx1"/>
                </a:solidFill>
                <a:latin typeface="Arial" pitchFamily="34" charset="0"/>
                <a:ea typeface="宋体" pitchFamily="2" charset="-122"/>
              </a:defRPr>
            </a:lvl5pPr>
            <a:lvl6pPr defTabSz="1111250" eaLnBrk="0" fontAlgn="base" hangingPunct="0">
              <a:spcBef>
                <a:spcPct val="0"/>
              </a:spcBef>
              <a:spcAft>
                <a:spcPct val="0"/>
              </a:spcAft>
              <a:defRPr sz="2200">
                <a:solidFill>
                  <a:schemeClr val="tx1"/>
                </a:solidFill>
                <a:latin typeface="Arial" pitchFamily="34" charset="0"/>
                <a:ea typeface="宋体" pitchFamily="2" charset="-122"/>
              </a:defRPr>
            </a:lvl6pPr>
            <a:lvl7pPr defTabSz="1111250" eaLnBrk="0" fontAlgn="base" hangingPunct="0">
              <a:spcBef>
                <a:spcPct val="0"/>
              </a:spcBef>
              <a:spcAft>
                <a:spcPct val="0"/>
              </a:spcAft>
              <a:defRPr sz="2200">
                <a:solidFill>
                  <a:schemeClr val="tx1"/>
                </a:solidFill>
                <a:latin typeface="Arial" pitchFamily="34" charset="0"/>
                <a:ea typeface="宋体" pitchFamily="2" charset="-122"/>
              </a:defRPr>
            </a:lvl7pPr>
            <a:lvl8pPr defTabSz="1111250" eaLnBrk="0" fontAlgn="base" hangingPunct="0">
              <a:spcBef>
                <a:spcPct val="0"/>
              </a:spcBef>
              <a:spcAft>
                <a:spcPct val="0"/>
              </a:spcAft>
              <a:defRPr sz="2200">
                <a:solidFill>
                  <a:schemeClr val="tx1"/>
                </a:solidFill>
                <a:latin typeface="Arial" pitchFamily="34" charset="0"/>
                <a:ea typeface="宋体" pitchFamily="2" charset="-122"/>
              </a:defRPr>
            </a:lvl8pPr>
            <a:lvl9pPr defTabSz="1111250" eaLnBrk="0" fontAlgn="base" hangingPunct="0">
              <a:spcBef>
                <a:spcPct val="0"/>
              </a:spcBef>
              <a:spcAft>
                <a:spcPct val="0"/>
              </a:spcAft>
              <a:defRPr sz="2200">
                <a:solidFill>
                  <a:schemeClr val="tx1"/>
                </a:solidFill>
                <a:latin typeface="Arial" pitchFamily="34" charset="0"/>
                <a:ea typeface="宋体" pitchFamily="2" charset="-122"/>
              </a:defRPr>
            </a:lvl9pPr>
          </a:lstStyle>
          <a:p>
            <a:pPr algn="ctr" eaLnBrk="1" hangingPunct="1">
              <a:defRPr/>
            </a:pPr>
            <a:endParaRPr lang="zh-CN" altLang="zh-CN" dirty="0" smtClean="0">
              <a:ea typeface="微软雅黑" pitchFamily="34" charset="-122"/>
            </a:endParaRPr>
          </a:p>
        </p:txBody>
      </p:sp>
      <p:sp>
        <p:nvSpPr>
          <p:cNvPr id="16" name="任意多边形 15"/>
          <p:cNvSpPr/>
          <p:nvPr/>
        </p:nvSpPr>
        <p:spPr>
          <a:xfrm>
            <a:off x="7543394" y="4354521"/>
            <a:ext cx="2129105" cy="1560449"/>
          </a:xfrm>
          <a:custGeom>
            <a:avLst/>
            <a:gdLst>
              <a:gd name="connsiteX0" fmla="*/ 0 w 1435100"/>
              <a:gd name="connsiteY0" fmla="*/ 0 h 1409700"/>
              <a:gd name="connsiteX1" fmla="*/ 266700 w 1435100"/>
              <a:gd name="connsiteY1" fmla="*/ 279400 h 1409700"/>
              <a:gd name="connsiteX2" fmla="*/ 266700 w 1435100"/>
              <a:gd name="connsiteY2" fmla="*/ 1409700 h 1409700"/>
              <a:gd name="connsiteX3" fmla="*/ 1435100 w 1435100"/>
              <a:gd name="connsiteY3" fmla="*/ 1409700 h 1409700"/>
              <a:gd name="connsiteX0" fmla="*/ 0 w 1393825"/>
              <a:gd name="connsiteY0" fmla="*/ 0 h 1371600"/>
              <a:gd name="connsiteX1" fmla="*/ 225425 w 1393825"/>
              <a:gd name="connsiteY1" fmla="*/ 241300 h 1371600"/>
              <a:gd name="connsiteX2" fmla="*/ 225425 w 1393825"/>
              <a:gd name="connsiteY2" fmla="*/ 1371600 h 1371600"/>
              <a:gd name="connsiteX3" fmla="*/ 1393825 w 1393825"/>
              <a:gd name="connsiteY3" fmla="*/ 1371600 h 1371600"/>
            </a:gdLst>
            <a:ahLst/>
            <a:cxnLst>
              <a:cxn ang="0">
                <a:pos x="connsiteX0" y="connsiteY0"/>
              </a:cxn>
              <a:cxn ang="0">
                <a:pos x="connsiteX1" y="connsiteY1"/>
              </a:cxn>
              <a:cxn ang="0">
                <a:pos x="connsiteX2" y="connsiteY2"/>
              </a:cxn>
              <a:cxn ang="0">
                <a:pos x="connsiteX3" y="connsiteY3"/>
              </a:cxn>
            </a:cxnLst>
            <a:rect l="l" t="t" r="r" b="b"/>
            <a:pathLst>
              <a:path w="1393825" h="1371600">
                <a:moveTo>
                  <a:pt x="0" y="0"/>
                </a:moveTo>
                <a:lnTo>
                  <a:pt x="225425" y="241300"/>
                </a:lnTo>
                <a:lnTo>
                  <a:pt x="225425" y="1371600"/>
                </a:lnTo>
                <a:lnTo>
                  <a:pt x="1393825" y="1371600"/>
                </a:lnTo>
              </a:path>
            </a:pathLst>
          </a:custGeom>
          <a:noFill/>
          <a:ln w="15875" cap="rnd">
            <a:solidFill>
              <a:srgbClr val="760000"/>
            </a:solidFill>
            <a:prstDash val="sysDash"/>
            <a:headEnd type="oval" w="sm" len="sm"/>
            <a:tailEnd type="oval" w="sm" len="sm"/>
          </a:ln>
        </p:spPr>
        <p:style>
          <a:lnRef idx="2">
            <a:schemeClr val="accent1">
              <a:shade val="50000"/>
            </a:schemeClr>
          </a:lnRef>
          <a:fillRef idx="1">
            <a:schemeClr val="accent1"/>
          </a:fillRef>
          <a:effectRef idx="0">
            <a:schemeClr val="accent1"/>
          </a:effectRef>
          <a:fontRef idx="minor">
            <a:schemeClr val="lt1"/>
          </a:fontRef>
        </p:style>
        <p:txBody>
          <a:bodyPr lIns="87722" tIns="43861" rIns="87722" bIns="43861" anchor="ctr"/>
          <a:lstStyle>
            <a:lvl1pPr defTabSz="1111250" eaLnBrk="0" hangingPunct="0">
              <a:defRPr sz="2200">
                <a:solidFill>
                  <a:schemeClr val="tx1"/>
                </a:solidFill>
                <a:latin typeface="Arial" pitchFamily="34" charset="0"/>
                <a:ea typeface="宋体" pitchFamily="2" charset="-122"/>
              </a:defRPr>
            </a:lvl1pPr>
            <a:lvl2pPr defTabSz="1111250" eaLnBrk="0" hangingPunct="0">
              <a:defRPr sz="2200">
                <a:solidFill>
                  <a:schemeClr val="tx1"/>
                </a:solidFill>
                <a:latin typeface="Arial" pitchFamily="34" charset="0"/>
                <a:ea typeface="宋体" pitchFamily="2" charset="-122"/>
              </a:defRPr>
            </a:lvl2pPr>
            <a:lvl3pPr defTabSz="1111250" eaLnBrk="0" hangingPunct="0">
              <a:defRPr sz="2200">
                <a:solidFill>
                  <a:schemeClr val="tx1"/>
                </a:solidFill>
                <a:latin typeface="Arial" pitchFamily="34" charset="0"/>
                <a:ea typeface="宋体" pitchFamily="2" charset="-122"/>
              </a:defRPr>
            </a:lvl3pPr>
            <a:lvl4pPr defTabSz="1111250" eaLnBrk="0" hangingPunct="0">
              <a:defRPr sz="2200">
                <a:solidFill>
                  <a:schemeClr val="tx1"/>
                </a:solidFill>
                <a:latin typeface="Arial" pitchFamily="34" charset="0"/>
                <a:ea typeface="宋体" pitchFamily="2" charset="-122"/>
              </a:defRPr>
            </a:lvl4pPr>
            <a:lvl5pPr defTabSz="1111250" eaLnBrk="0" hangingPunct="0">
              <a:defRPr sz="2200">
                <a:solidFill>
                  <a:schemeClr val="tx1"/>
                </a:solidFill>
                <a:latin typeface="Arial" pitchFamily="34" charset="0"/>
                <a:ea typeface="宋体" pitchFamily="2" charset="-122"/>
              </a:defRPr>
            </a:lvl5pPr>
            <a:lvl6pPr defTabSz="1111250" eaLnBrk="0" fontAlgn="base" hangingPunct="0">
              <a:spcBef>
                <a:spcPct val="0"/>
              </a:spcBef>
              <a:spcAft>
                <a:spcPct val="0"/>
              </a:spcAft>
              <a:defRPr sz="2200">
                <a:solidFill>
                  <a:schemeClr val="tx1"/>
                </a:solidFill>
                <a:latin typeface="Arial" pitchFamily="34" charset="0"/>
                <a:ea typeface="宋体" pitchFamily="2" charset="-122"/>
              </a:defRPr>
            </a:lvl6pPr>
            <a:lvl7pPr defTabSz="1111250" eaLnBrk="0" fontAlgn="base" hangingPunct="0">
              <a:spcBef>
                <a:spcPct val="0"/>
              </a:spcBef>
              <a:spcAft>
                <a:spcPct val="0"/>
              </a:spcAft>
              <a:defRPr sz="2200">
                <a:solidFill>
                  <a:schemeClr val="tx1"/>
                </a:solidFill>
                <a:latin typeface="Arial" pitchFamily="34" charset="0"/>
                <a:ea typeface="宋体" pitchFamily="2" charset="-122"/>
              </a:defRPr>
            </a:lvl7pPr>
            <a:lvl8pPr defTabSz="1111250" eaLnBrk="0" fontAlgn="base" hangingPunct="0">
              <a:spcBef>
                <a:spcPct val="0"/>
              </a:spcBef>
              <a:spcAft>
                <a:spcPct val="0"/>
              </a:spcAft>
              <a:defRPr sz="2200">
                <a:solidFill>
                  <a:schemeClr val="tx1"/>
                </a:solidFill>
                <a:latin typeface="Arial" pitchFamily="34" charset="0"/>
                <a:ea typeface="宋体" pitchFamily="2" charset="-122"/>
              </a:defRPr>
            </a:lvl8pPr>
            <a:lvl9pPr defTabSz="1111250" eaLnBrk="0" fontAlgn="base" hangingPunct="0">
              <a:spcBef>
                <a:spcPct val="0"/>
              </a:spcBef>
              <a:spcAft>
                <a:spcPct val="0"/>
              </a:spcAft>
              <a:defRPr sz="2200">
                <a:solidFill>
                  <a:schemeClr val="tx1"/>
                </a:solidFill>
                <a:latin typeface="Arial" pitchFamily="34" charset="0"/>
                <a:ea typeface="宋体" pitchFamily="2" charset="-122"/>
              </a:defRPr>
            </a:lvl9pPr>
          </a:lstStyle>
          <a:p>
            <a:pPr algn="ctr" eaLnBrk="1" hangingPunct="1">
              <a:defRPr/>
            </a:pPr>
            <a:endParaRPr lang="zh-CN" altLang="zh-CN" dirty="0" smtClean="0">
              <a:ea typeface="微软雅黑" pitchFamily="34" charset="-122"/>
            </a:endParaRPr>
          </a:p>
        </p:txBody>
      </p:sp>
      <p:sp>
        <p:nvSpPr>
          <p:cNvPr id="17" name="任意多边形 16"/>
          <p:cNvSpPr/>
          <p:nvPr/>
        </p:nvSpPr>
        <p:spPr>
          <a:xfrm>
            <a:off x="2184160" y="5328068"/>
            <a:ext cx="2120000" cy="553119"/>
          </a:xfrm>
          <a:custGeom>
            <a:avLst/>
            <a:gdLst>
              <a:gd name="connsiteX0" fmla="*/ 1752600 w 1752600"/>
              <a:gd name="connsiteY0" fmla="*/ 0 h 495300"/>
              <a:gd name="connsiteX1" fmla="*/ 1314450 w 1752600"/>
              <a:gd name="connsiteY1" fmla="*/ 438150 h 495300"/>
              <a:gd name="connsiteX2" fmla="*/ 0 w 1752600"/>
              <a:gd name="connsiteY2" fmla="*/ 438150 h 495300"/>
              <a:gd name="connsiteX3" fmla="*/ 0 w 1752600"/>
              <a:gd name="connsiteY3" fmla="*/ 495300 h 495300"/>
              <a:gd name="connsiteX0" fmla="*/ 1752600 w 1752600"/>
              <a:gd name="connsiteY0" fmla="*/ 0 h 438150"/>
              <a:gd name="connsiteX1" fmla="*/ 1314450 w 1752600"/>
              <a:gd name="connsiteY1" fmla="*/ 438150 h 438150"/>
              <a:gd name="connsiteX2" fmla="*/ 0 w 1752600"/>
              <a:gd name="connsiteY2" fmla="*/ 438150 h 438150"/>
              <a:gd name="connsiteX0" fmla="*/ 1981200 w 1981200"/>
              <a:gd name="connsiteY0" fmla="*/ 0 h 438150"/>
              <a:gd name="connsiteX1" fmla="*/ 1543050 w 1981200"/>
              <a:gd name="connsiteY1" fmla="*/ 438150 h 438150"/>
              <a:gd name="connsiteX2" fmla="*/ 0 w 1981200"/>
              <a:gd name="connsiteY2" fmla="*/ 438150 h 438150"/>
              <a:gd name="connsiteX0" fmla="*/ 1935480 w 1935480"/>
              <a:gd name="connsiteY0" fmla="*/ 0 h 392430"/>
              <a:gd name="connsiteX1" fmla="*/ 1543050 w 1935480"/>
              <a:gd name="connsiteY1" fmla="*/ 392430 h 392430"/>
              <a:gd name="connsiteX2" fmla="*/ 0 w 1935480"/>
              <a:gd name="connsiteY2" fmla="*/ 392430 h 392430"/>
            </a:gdLst>
            <a:ahLst/>
            <a:cxnLst>
              <a:cxn ang="0">
                <a:pos x="connsiteX0" y="connsiteY0"/>
              </a:cxn>
              <a:cxn ang="0">
                <a:pos x="connsiteX1" y="connsiteY1"/>
              </a:cxn>
              <a:cxn ang="0">
                <a:pos x="connsiteX2" y="connsiteY2"/>
              </a:cxn>
            </a:cxnLst>
            <a:rect l="l" t="t" r="r" b="b"/>
            <a:pathLst>
              <a:path w="1935480" h="392430">
                <a:moveTo>
                  <a:pt x="1935480" y="0"/>
                </a:moveTo>
                <a:lnTo>
                  <a:pt x="1543050" y="392430"/>
                </a:lnTo>
                <a:lnTo>
                  <a:pt x="0" y="392430"/>
                </a:lnTo>
              </a:path>
            </a:pathLst>
          </a:custGeom>
          <a:noFill/>
          <a:ln w="15875" cap="rnd">
            <a:solidFill>
              <a:srgbClr val="760000"/>
            </a:solidFill>
            <a:prstDash val="sysDash"/>
            <a:headEnd type="oval" w="sm" len="sm"/>
            <a:tailEnd type="oval" w="sm" len="sm"/>
          </a:ln>
        </p:spPr>
        <p:style>
          <a:lnRef idx="2">
            <a:schemeClr val="accent1">
              <a:shade val="50000"/>
            </a:schemeClr>
          </a:lnRef>
          <a:fillRef idx="1">
            <a:schemeClr val="accent1"/>
          </a:fillRef>
          <a:effectRef idx="0">
            <a:schemeClr val="accent1"/>
          </a:effectRef>
          <a:fontRef idx="minor">
            <a:schemeClr val="lt1"/>
          </a:fontRef>
        </p:style>
        <p:txBody>
          <a:bodyPr lIns="87722" tIns="43861" rIns="87722" bIns="43861" anchor="ctr"/>
          <a:lstStyle>
            <a:lvl1pPr defTabSz="1111250" eaLnBrk="0" hangingPunct="0">
              <a:defRPr sz="2200">
                <a:solidFill>
                  <a:schemeClr val="tx1"/>
                </a:solidFill>
                <a:latin typeface="Arial" pitchFamily="34" charset="0"/>
                <a:ea typeface="宋体" pitchFamily="2" charset="-122"/>
              </a:defRPr>
            </a:lvl1pPr>
            <a:lvl2pPr defTabSz="1111250" eaLnBrk="0" hangingPunct="0">
              <a:defRPr sz="2200">
                <a:solidFill>
                  <a:schemeClr val="tx1"/>
                </a:solidFill>
                <a:latin typeface="Arial" pitchFamily="34" charset="0"/>
                <a:ea typeface="宋体" pitchFamily="2" charset="-122"/>
              </a:defRPr>
            </a:lvl2pPr>
            <a:lvl3pPr defTabSz="1111250" eaLnBrk="0" hangingPunct="0">
              <a:defRPr sz="2200">
                <a:solidFill>
                  <a:schemeClr val="tx1"/>
                </a:solidFill>
                <a:latin typeface="Arial" pitchFamily="34" charset="0"/>
                <a:ea typeface="宋体" pitchFamily="2" charset="-122"/>
              </a:defRPr>
            </a:lvl3pPr>
            <a:lvl4pPr defTabSz="1111250" eaLnBrk="0" hangingPunct="0">
              <a:defRPr sz="2200">
                <a:solidFill>
                  <a:schemeClr val="tx1"/>
                </a:solidFill>
                <a:latin typeface="Arial" pitchFamily="34" charset="0"/>
                <a:ea typeface="宋体" pitchFamily="2" charset="-122"/>
              </a:defRPr>
            </a:lvl4pPr>
            <a:lvl5pPr defTabSz="1111250" eaLnBrk="0" hangingPunct="0">
              <a:defRPr sz="2200">
                <a:solidFill>
                  <a:schemeClr val="tx1"/>
                </a:solidFill>
                <a:latin typeface="Arial" pitchFamily="34" charset="0"/>
                <a:ea typeface="宋体" pitchFamily="2" charset="-122"/>
              </a:defRPr>
            </a:lvl5pPr>
            <a:lvl6pPr defTabSz="1111250" eaLnBrk="0" fontAlgn="base" hangingPunct="0">
              <a:spcBef>
                <a:spcPct val="0"/>
              </a:spcBef>
              <a:spcAft>
                <a:spcPct val="0"/>
              </a:spcAft>
              <a:defRPr sz="2200">
                <a:solidFill>
                  <a:schemeClr val="tx1"/>
                </a:solidFill>
                <a:latin typeface="Arial" pitchFamily="34" charset="0"/>
                <a:ea typeface="宋体" pitchFamily="2" charset="-122"/>
              </a:defRPr>
            </a:lvl6pPr>
            <a:lvl7pPr defTabSz="1111250" eaLnBrk="0" fontAlgn="base" hangingPunct="0">
              <a:spcBef>
                <a:spcPct val="0"/>
              </a:spcBef>
              <a:spcAft>
                <a:spcPct val="0"/>
              </a:spcAft>
              <a:defRPr sz="2200">
                <a:solidFill>
                  <a:schemeClr val="tx1"/>
                </a:solidFill>
                <a:latin typeface="Arial" pitchFamily="34" charset="0"/>
                <a:ea typeface="宋体" pitchFamily="2" charset="-122"/>
              </a:defRPr>
            </a:lvl7pPr>
            <a:lvl8pPr defTabSz="1111250" eaLnBrk="0" fontAlgn="base" hangingPunct="0">
              <a:spcBef>
                <a:spcPct val="0"/>
              </a:spcBef>
              <a:spcAft>
                <a:spcPct val="0"/>
              </a:spcAft>
              <a:defRPr sz="2200">
                <a:solidFill>
                  <a:schemeClr val="tx1"/>
                </a:solidFill>
                <a:latin typeface="Arial" pitchFamily="34" charset="0"/>
                <a:ea typeface="宋体" pitchFamily="2" charset="-122"/>
              </a:defRPr>
            </a:lvl8pPr>
            <a:lvl9pPr defTabSz="1111250" eaLnBrk="0" fontAlgn="base" hangingPunct="0">
              <a:spcBef>
                <a:spcPct val="0"/>
              </a:spcBef>
              <a:spcAft>
                <a:spcPct val="0"/>
              </a:spcAft>
              <a:defRPr sz="2200">
                <a:solidFill>
                  <a:schemeClr val="tx1"/>
                </a:solidFill>
                <a:latin typeface="Arial" pitchFamily="34" charset="0"/>
                <a:ea typeface="宋体" pitchFamily="2" charset="-122"/>
              </a:defRPr>
            </a:lvl9pPr>
          </a:lstStyle>
          <a:p>
            <a:pPr algn="ctr" eaLnBrk="1" hangingPunct="1">
              <a:defRPr/>
            </a:pPr>
            <a:endParaRPr lang="zh-CN" altLang="zh-CN" dirty="0" smtClean="0">
              <a:ea typeface="微软雅黑" pitchFamily="34" charset="-122"/>
            </a:endParaRPr>
          </a:p>
        </p:txBody>
      </p:sp>
      <p:sp>
        <p:nvSpPr>
          <p:cNvPr id="19" name="任意多边形 18"/>
          <p:cNvSpPr/>
          <p:nvPr/>
        </p:nvSpPr>
        <p:spPr>
          <a:xfrm>
            <a:off x="2149303" y="3565059"/>
            <a:ext cx="2236114" cy="257635"/>
          </a:xfrm>
          <a:custGeom>
            <a:avLst/>
            <a:gdLst>
              <a:gd name="connsiteX0" fmla="*/ 1625600 w 1625600"/>
              <a:gd name="connsiteY0" fmla="*/ 0 h 254000"/>
              <a:gd name="connsiteX1" fmla="*/ 1384300 w 1625600"/>
              <a:gd name="connsiteY1" fmla="*/ 254000 h 254000"/>
              <a:gd name="connsiteX2" fmla="*/ 0 w 1625600"/>
              <a:gd name="connsiteY2" fmla="*/ 254000 h 254000"/>
            </a:gdLst>
            <a:ahLst/>
            <a:cxnLst>
              <a:cxn ang="0">
                <a:pos x="connsiteX0" y="connsiteY0"/>
              </a:cxn>
              <a:cxn ang="0">
                <a:pos x="connsiteX1" y="connsiteY1"/>
              </a:cxn>
              <a:cxn ang="0">
                <a:pos x="connsiteX2" y="connsiteY2"/>
              </a:cxn>
            </a:cxnLst>
            <a:rect l="l" t="t" r="r" b="b"/>
            <a:pathLst>
              <a:path w="1625600" h="254000">
                <a:moveTo>
                  <a:pt x="1625600" y="0"/>
                </a:moveTo>
                <a:lnTo>
                  <a:pt x="1384300" y="254000"/>
                </a:lnTo>
                <a:lnTo>
                  <a:pt x="0" y="254000"/>
                </a:lnTo>
              </a:path>
            </a:pathLst>
          </a:custGeom>
          <a:noFill/>
          <a:ln w="15875" cap="rnd">
            <a:solidFill>
              <a:srgbClr val="760000"/>
            </a:solidFill>
            <a:prstDash val="sysDash"/>
            <a:headEnd type="oval" w="sm" len="sm"/>
            <a:tailEnd type="oval" w="sm" len="sm"/>
          </a:ln>
        </p:spPr>
        <p:style>
          <a:lnRef idx="2">
            <a:schemeClr val="accent1">
              <a:shade val="50000"/>
            </a:schemeClr>
          </a:lnRef>
          <a:fillRef idx="1">
            <a:schemeClr val="accent1"/>
          </a:fillRef>
          <a:effectRef idx="0">
            <a:schemeClr val="accent1"/>
          </a:effectRef>
          <a:fontRef idx="minor">
            <a:schemeClr val="lt1"/>
          </a:fontRef>
        </p:style>
        <p:txBody>
          <a:bodyPr lIns="87722" tIns="43861" rIns="87722" bIns="43861" anchor="ctr"/>
          <a:lstStyle>
            <a:lvl1pPr defTabSz="1111250" eaLnBrk="0" hangingPunct="0">
              <a:defRPr sz="2200">
                <a:solidFill>
                  <a:schemeClr val="tx1"/>
                </a:solidFill>
                <a:latin typeface="Arial" pitchFamily="34" charset="0"/>
                <a:ea typeface="宋体" pitchFamily="2" charset="-122"/>
              </a:defRPr>
            </a:lvl1pPr>
            <a:lvl2pPr defTabSz="1111250" eaLnBrk="0" hangingPunct="0">
              <a:defRPr sz="2200">
                <a:solidFill>
                  <a:schemeClr val="tx1"/>
                </a:solidFill>
                <a:latin typeface="Arial" pitchFamily="34" charset="0"/>
                <a:ea typeface="宋体" pitchFamily="2" charset="-122"/>
              </a:defRPr>
            </a:lvl2pPr>
            <a:lvl3pPr defTabSz="1111250" eaLnBrk="0" hangingPunct="0">
              <a:defRPr sz="2200">
                <a:solidFill>
                  <a:schemeClr val="tx1"/>
                </a:solidFill>
                <a:latin typeface="Arial" pitchFamily="34" charset="0"/>
                <a:ea typeface="宋体" pitchFamily="2" charset="-122"/>
              </a:defRPr>
            </a:lvl3pPr>
            <a:lvl4pPr defTabSz="1111250" eaLnBrk="0" hangingPunct="0">
              <a:defRPr sz="2200">
                <a:solidFill>
                  <a:schemeClr val="tx1"/>
                </a:solidFill>
                <a:latin typeface="Arial" pitchFamily="34" charset="0"/>
                <a:ea typeface="宋体" pitchFamily="2" charset="-122"/>
              </a:defRPr>
            </a:lvl4pPr>
            <a:lvl5pPr defTabSz="1111250" eaLnBrk="0" hangingPunct="0">
              <a:defRPr sz="2200">
                <a:solidFill>
                  <a:schemeClr val="tx1"/>
                </a:solidFill>
                <a:latin typeface="Arial" pitchFamily="34" charset="0"/>
                <a:ea typeface="宋体" pitchFamily="2" charset="-122"/>
              </a:defRPr>
            </a:lvl5pPr>
            <a:lvl6pPr defTabSz="1111250" eaLnBrk="0" fontAlgn="base" hangingPunct="0">
              <a:spcBef>
                <a:spcPct val="0"/>
              </a:spcBef>
              <a:spcAft>
                <a:spcPct val="0"/>
              </a:spcAft>
              <a:defRPr sz="2200">
                <a:solidFill>
                  <a:schemeClr val="tx1"/>
                </a:solidFill>
                <a:latin typeface="Arial" pitchFamily="34" charset="0"/>
                <a:ea typeface="宋体" pitchFamily="2" charset="-122"/>
              </a:defRPr>
            </a:lvl6pPr>
            <a:lvl7pPr defTabSz="1111250" eaLnBrk="0" fontAlgn="base" hangingPunct="0">
              <a:spcBef>
                <a:spcPct val="0"/>
              </a:spcBef>
              <a:spcAft>
                <a:spcPct val="0"/>
              </a:spcAft>
              <a:defRPr sz="2200">
                <a:solidFill>
                  <a:schemeClr val="tx1"/>
                </a:solidFill>
                <a:latin typeface="Arial" pitchFamily="34" charset="0"/>
                <a:ea typeface="宋体" pitchFamily="2" charset="-122"/>
              </a:defRPr>
            </a:lvl7pPr>
            <a:lvl8pPr defTabSz="1111250" eaLnBrk="0" fontAlgn="base" hangingPunct="0">
              <a:spcBef>
                <a:spcPct val="0"/>
              </a:spcBef>
              <a:spcAft>
                <a:spcPct val="0"/>
              </a:spcAft>
              <a:defRPr sz="2200">
                <a:solidFill>
                  <a:schemeClr val="tx1"/>
                </a:solidFill>
                <a:latin typeface="Arial" pitchFamily="34" charset="0"/>
                <a:ea typeface="宋体" pitchFamily="2" charset="-122"/>
              </a:defRPr>
            </a:lvl8pPr>
            <a:lvl9pPr defTabSz="1111250" eaLnBrk="0" fontAlgn="base" hangingPunct="0">
              <a:spcBef>
                <a:spcPct val="0"/>
              </a:spcBef>
              <a:spcAft>
                <a:spcPct val="0"/>
              </a:spcAft>
              <a:defRPr sz="2200">
                <a:solidFill>
                  <a:schemeClr val="tx1"/>
                </a:solidFill>
                <a:latin typeface="Arial" pitchFamily="34" charset="0"/>
                <a:ea typeface="宋体" pitchFamily="2" charset="-122"/>
              </a:defRPr>
            </a:lvl9pPr>
          </a:lstStyle>
          <a:p>
            <a:pPr algn="ctr" eaLnBrk="1" hangingPunct="1">
              <a:defRPr/>
            </a:pPr>
            <a:endParaRPr lang="zh-CN" altLang="zh-CN" dirty="0" smtClean="0">
              <a:ea typeface="微软雅黑" pitchFamily="34" charset="-122"/>
            </a:endParaRPr>
          </a:p>
        </p:txBody>
      </p:sp>
      <p:sp>
        <p:nvSpPr>
          <p:cNvPr id="20" name="Freeform 24"/>
          <p:cNvSpPr>
            <a:spLocks noEditPoints="1"/>
          </p:cNvSpPr>
          <p:nvPr/>
        </p:nvSpPr>
        <p:spPr bwMode="auto">
          <a:xfrm flipH="1">
            <a:off x="2767902" y="3899348"/>
            <a:ext cx="591904" cy="630482"/>
          </a:xfrm>
          <a:custGeom>
            <a:avLst/>
            <a:gdLst>
              <a:gd name="T0" fmla="*/ 127 w 358"/>
              <a:gd name="T1" fmla="*/ 292 h 382"/>
              <a:gd name="T2" fmla="*/ 322 w 358"/>
              <a:gd name="T3" fmla="*/ 63 h 382"/>
              <a:gd name="T4" fmla="*/ 333 w 358"/>
              <a:gd name="T5" fmla="*/ 113 h 382"/>
              <a:gd name="T6" fmla="*/ 336 w 358"/>
              <a:gd name="T7" fmla="*/ 178 h 382"/>
              <a:gd name="T8" fmla="*/ 338 w 358"/>
              <a:gd name="T9" fmla="*/ 245 h 382"/>
              <a:gd name="T10" fmla="*/ 321 w 358"/>
              <a:gd name="T11" fmla="*/ 314 h 382"/>
              <a:gd name="T12" fmla="*/ 271 w 358"/>
              <a:gd name="T13" fmla="*/ 382 h 382"/>
              <a:gd name="T14" fmla="*/ 172 w 358"/>
              <a:gd name="T15" fmla="*/ 226 h 382"/>
              <a:gd name="T16" fmla="*/ 123 w 358"/>
              <a:gd name="T17" fmla="*/ 197 h 382"/>
              <a:gd name="T18" fmla="*/ 125 w 358"/>
              <a:gd name="T19" fmla="*/ 208 h 382"/>
              <a:gd name="T20" fmla="*/ 174 w 358"/>
              <a:gd name="T21" fmla="*/ 236 h 382"/>
              <a:gd name="T22" fmla="*/ 172 w 358"/>
              <a:gd name="T23" fmla="*/ 226 h 382"/>
              <a:gd name="T24" fmla="*/ 288 w 358"/>
              <a:gd name="T25" fmla="*/ 136 h 382"/>
              <a:gd name="T26" fmla="*/ 263 w 358"/>
              <a:gd name="T27" fmla="*/ 125 h 382"/>
              <a:gd name="T28" fmla="*/ 171 w 358"/>
              <a:gd name="T29" fmla="*/ 70 h 382"/>
              <a:gd name="T30" fmla="*/ 148 w 358"/>
              <a:gd name="T31" fmla="*/ 54 h 382"/>
              <a:gd name="T32" fmla="*/ 171 w 358"/>
              <a:gd name="T33" fmla="*/ 70 h 382"/>
              <a:gd name="T34" fmla="*/ 204 w 358"/>
              <a:gd name="T35" fmla="*/ 39 h 382"/>
              <a:gd name="T36" fmla="*/ 193 w 358"/>
              <a:gd name="T37" fmla="*/ 64 h 382"/>
              <a:gd name="T38" fmla="*/ 258 w 358"/>
              <a:gd name="T39" fmla="*/ 103 h 382"/>
              <a:gd name="T40" fmla="*/ 274 w 358"/>
              <a:gd name="T41" fmla="*/ 80 h 382"/>
              <a:gd name="T42" fmla="*/ 258 w 358"/>
              <a:gd name="T43" fmla="*/ 103 h 382"/>
              <a:gd name="T44" fmla="*/ 249 w 358"/>
              <a:gd name="T45" fmla="*/ 55 h 382"/>
              <a:gd name="T46" fmla="*/ 226 w 358"/>
              <a:gd name="T47" fmla="*/ 71 h 382"/>
              <a:gd name="T48" fmla="*/ 182 w 358"/>
              <a:gd name="T49" fmla="*/ 209 h 382"/>
              <a:gd name="T50" fmla="*/ 133 w 358"/>
              <a:gd name="T51" fmla="*/ 180 h 382"/>
              <a:gd name="T52" fmla="*/ 135 w 358"/>
              <a:gd name="T53" fmla="*/ 190 h 382"/>
              <a:gd name="T54" fmla="*/ 184 w 358"/>
              <a:gd name="T55" fmla="*/ 219 h 382"/>
              <a:gd name="T56" fmla="*/ 182 w 358"/>
              <a:gd name="T57" fmla="*/ 209 h 382"/>
              <a:gd name="T58" fmla="*/ 157 w 358"/>
              <a:gd name="T59" fmla="*/ 104 h 382"/>
              <a:gd name="T60" fmla="*/ 186 w 358"/>
              <a:gd name="T61" fmla="*/ 195 h 382"/>
              <a:gd name="T62" fmla="*/ 222 w 358"/>
              <a:gd name="T63" fmla="*/ 90 h 382"/>
              <a:gd name="T64" fmla="*/ 136 w 358"/>
              <a:gd name="T65" fmla="*/ 238 h 382"/>
              <a:gd name="T66" fmla="*/ 129 w 358"/>
              <a:gd name="T67" fmla="*/ 216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8" h="382">
                <a:moveTo>
                  <a:pt x="131" y="382"/>
                </a:moveTo>
                <a:cubicBezTo>
                  <a:pt x="135" y="352"/>
                  <a:pt x="135" y="320"/>
                  <a:pt x="127" y="292"/>
                </a:cubicBezTo>
                <a:cubicBezTo>
                  <a:pt x="0" y="220"/>
                  <a:pt x="34" y="56"/>
                  <a:pt x="140" y="23"/>
                </a:cubicBezTo>
                <a:cubicBezTo>
                  <a:pt x="196" y="0"/>
                  <a:pt x="272" y="14"/>
                  <a:pt x="322" y="63"/>
                </a:cubicBezTo>
                <a:cubicBezTo>
                  <a:pt x="358" y="99"/>
                  <a:pt x="340" y="109"/>
                  <a:pt x="340" y="109"/>
                </a:cubicBezTo>
                <a:cubicBezTo>
                  <a:pt x="333" y="113"/>
                  <a:pt x="333" y="113"/>
                  <a:pt x="333" y="113"/>
                </a:cubicBezTo>
                <a:cubicBezTo>
                  <a:pt x="337" y="130"/>
                  <a:pt x="345" y="162"/>
                  <a:pt x="344" y="166"/>
                </a:cubicBezTo>
                <a:cubicBezTo>
                  <a:pt x="342" y="172"/>
                  <a:pt x="336" y="178"/>
                  <a:pt x="336" y="178"/>
                </a:cubicBezTo>
                <a:cubicBezTo>
                  <a:pt x="354" y="239"/>
                  <a:pt x="354" y="239"/>
                  <a:pt x="354" y="239"/>
                </a:cubicBezTo>
                <a:cubicBezTo>
                  <a:pt x="338" y="245"/>
                  <a:pt x="338" y="245"/>
                  <a:pt x="338" y="245"/>
                </a:cubicBezTo>
                <a:cubicBezTo>
                  <a:pt x="341" y="265"/>
                  <a:pt x="343" y="281"/>
                  <a:pt x="341" y="300"/>
                </a:cubicBezTo>
                <a:cubicBezTo>
                  <a:pt x="341" y="304"/>
                  <a:pt x="330" y="313"/>
                  <a:pt x="321" y="314"/>
                </a:cubicBezTo>
                <a:cubicBezTo>
                  <a:pt x="267" y="317"/>
                  <a:pt x="267" y="317"/>
                  <a:pt x="267" y="317"/>
                </a:cubicBezTo>
                <a:cubicBezTo>
                  <a:pt x="271" y="382"/>
                  <a:pt x="271" y="382"/>
                  <a:pt x="271" y="382"/>
                </a:cubicBezTo>
                <a:cubicBezTo>
                  <a:pt x="131" y="382"/>
                  <a:pt x="131" y="382"/>
                  <a:pt x="131" y="382"/>
                </a:cubicBezTo>
                <a:close/>
                <a:moveTo>
                  <a:pt x="172" y="226"/>
                </a:moveTo>
                <a:cubicBezTo>
                  <a:pt x="132" y="196"/>
                  <a:pt x="132" y="196"/>
                  <a:pt x="132" y="196"/>
                </a:cubicBezTo>
                <a:cubicBezTo>
                  <a:pt x="129" y="193"/>
                  <a:pt x="125" y="194"/>
                  <a:pt x="123" y="197"/>
                </a:cubicBezTo>
                <a:cubicBezTo>
                  <a:pt x="123" y="197"/>
                  <a:pt x="123" y="197"/>
                  <a:pt x="123" y="197"/>
                </a:cubicBezTo>
                <a:cubicBezTo>
                  <a:pt x="121" y="201"/>
                  <a:pt x="122" y="205"/>
                  <a:pt x="125" y="208"/>
                </a:cubicBezTo>
                <a:cubicBezTo>
                  <a:pt x="165" y="238"/>
                  <a:pt x="165" y="238"/>
                  <a:pt x="165" y="238"/>
                </a:cubicBezTo>
                <a:cubicBezTo>
                  <a:pt x="168" y="240"/>
                  <a:pt x="172" y="239"/>
                  <a:pt x="174" y="236"/>
                </a:cubicBezTo>
                <a:cubicBezTo>
                  <a:pt x="174" y="236"/>
                  <a:pt x="174" y="236"/>
                  <a:pt x="174" y="236"/>
                </a:cubicBezTo>
                <a:cubicBezTo>
                  <a:pt x="176" y="233"/>
                  <a:pt x="175" y="228"/>
                  <a:pt x="172" y="226"/>
                </a:cubicBezTo>
                <a:close/>
                <a:moveTo>
                  <a:pt x="263" y="136"/>
                </a:moveTo>
                <a:cubicBezTo>
                  <a:pt x="288" y="136"/>
                  <a:pt x="288" y="136"/>
                  <a:pt x="288" y="136"/>
                </a:cubicBezTo>
                <a:cubicBezTo>
                  <a:pt x="288" y="125"/>
                  <a:pt x="288" y="125"/>
                  <a:pt x="288" y="125"/>
                </a:cubicBezTo>
                <a:cubicBezTo>
                  <a:pt x="263" y="125"/>
                  <a:pt x="263" y="125"/>
                  <a:pt x="263" y="125"/>
                </a:cubicBezTo>
                <a:cubicBezTo>
                  <a:pt x="263" y="136"/>
                  <a:pt x="263" y="136"/>
                  <a:pt x="263" y="136"/>
                </a:cubicBezTo>
                <a:close/>
                <a:moveTo>
                  <a:pt x="171" y="70"/>
                </a:moveTo>
                <a:cubicBezTo>
                  <a:pt x="158" y="48"/>
                  <a:pt x="158" y="48"/>
                  <a:pt x="158" y="48"/>
                </a:cubicBezTo>
                <a:cubicBezTo>
                  <a:pt x="148" y="54"/>
                  <a:pt x="148" y="54"/>
                  <a:pt x="148" y="54"/>
                </a:cubicBezTo>
                <a:cubicBezTo>
                  <a:pt x="161" y="76"/>
                  <a:pt x="161" y="76"/>
                  <a:pt x="161" y="76"/>
                </a:cubicBezTo>
                <a:cubicBezTo>
                  <a:pt x="171" y="70"/>
                  <a:pt x="171" y="70"/>
                  <a:pt x="171" y="70"/>
                </a:cubicBezTo>
                <a:close/>
                <a:moveTo>
                  <a:pt x="204" y="64"/>
                </a:moveTo>
                <a:cubicBezTo>
                  <a:pt x="204" y="39"/>
                  <a:pt x="204" y="39"/>
                  <a:pt x="204" y="39"/>
                </a:cubicBezTo>
                <a:cubicBezTo>
                  <a:pt x="193" y="39"/>
                  <a:pt x="193" y="39"/>
                  <a:pt x="193" y="39"/>
                </a:cubicBezTo>
                <a:cubicBezTo>
                  <a:pt x="193" y="64"/>
                  <a:pt x="193" y="64"/>
                  <a:pt x="193" y="64"/>
                </a:cubicBezTo>
                <a:cubicBezTo>
                  <a:pt x="204" y="64"/>
                  <a:pt x="204" y="64"/>
                  <a:pt x="204" y="64"/>
                </a:cubicBezTo>
                <a:close/>
                <a:moveTo>
                  <a:pt x="258" y="103"/>
                </a:moveTo>
                <a:cubicBezTo>
                  <a:pt x="279" y="90"/>
                  <a:pt x="279" y="90"/>
                  <a:pt x="279" y="90"/>
                </a:cubicBezTo>
                <a:cubicBezTo>
                  <a:pt x="274" y="80"/>
                  <a:pt x="274" y="80"/>
                  <a:pt x="274" y="80"/>
                </a:cubicBezTo>
                <a:cubicBezTo>
                  <a:pt x="252" y="93"/>
                  <a:pt x="252" y="93"/>
                  <a:pt x="252" y="93"/>
                </a:cubicBezTo>
                <a:cubicBezTo>
                  <a:pt x="258" y="103"/>
                  <a:pt x="258" y="103"/>
                  <a:pt x="258" y="103"/>
                </a:cubicBezTo>
                <a:close/>
                <a:moveTo>
                  <a:pt x="236" y="76"/>
                </a:moveTo>
                <a:cubicBezTo>
                  <a:pt x="249" y="55"/>
                  <a:pt x="249" y="55"/>
                  <a:pt x="249" y="55"/>
                </a:cubicBezTo>
                <a:cubicBezTo>
                  <a:pt x="239" y="49"/>
                  <a:pt x="239" y="49"/>
                  <a:pt x="239" y="49"/>
                </a:cubicBezTo>
                <a:cubicBezTo>
                  <a:pt x="226" y="71"/>
                  <a:pt x="226" y="71"/>
                  <a:pt x="226" y="71"/>
                </a:cubicBezTo>
                <a:cubicBezTo>
                  <a:pt x="236" y="76"/>
                  <a:pt x="236" y="76"/>
                  <a:pt x="236" y="76"/>
                </a:cubicBezTo>
                <a:close/>
                <a:moveTo>
                  <a:pt x="182" y="209"/>
                </a:moveTo>
                <a:cubicBezTo>
                  <a:pt x="142" y="178"/>
                  <a:pt x="142" y="178"/>
                  <a:pt x="142" y="178"/>
                </a:cubicBezTo>
                <a:cubicBezTo>
                  <a:pt x="139" y="176"/>
                  <a:pt x="135" y="177"/>
                  <a:pt x="133" y="180"/>
                </a:cubicBezTo>
                <a:cubicBezTo>
                  <a:pt x="133" y="180"/>
                  <a:pt x="133" y="180"/>
                  <a:pt x="133" y="180"/>
                </a:cubicBezTo>
                <a:cubicBezTo>
                  <a:pt x="131" y="183"/>
                  <a:pt x="132" y="188"/>
                  <a:pt x="135" y="190"/>
                </a:cubicBezTo>
                <a:cubicBezTo>
                  <a:pt x="175" y="221"/>
                  <a:pt x="175" y="221"/>
                  <a:pt x="175" y="221"/>
                </a:cubicBezTo>
                <a:cubicBezTo>
                  <a:pt x="178" y="223"/>
                  <a:pt x="182" y="222"/>
                  <a:pt x="184" y="219"/>
                </a:cubicBezTo>
                <a:cubicBezTo>
                  <a:pt x="184" y="219"/>
                  <a:pt x="184" y="219"/>
                  <a:pt x="184" y="219"/>
                </a:cubicBezTo>
                <a:cubicBezTo>
                  <a:pt x="186" y="216"/>
                  <a:pt x="185" y="211"/>
                  <a:pt x="182" y="209"/>
                </a:cubicBezTo>
                <a:close/>
                <a:moveTo>
                  <a:pt x="222" y="90"/>
                </a:moveTo>
                <a:cubicBezTo>
                  <a:pt x="198" y="76"/>
                  <a:pt x="169" y="83"/>
                  <a:pt x="157" y="104"/>
                </a:cubicBezTo>
                <a:cubicBezTo>
                  <a:pt x="144" y="126"/>
                  <a:pt x="160" y="151"/>
                  <a:pt x="149" y="174"/>
                </a:cubicBezTo>
                <a:cubicBezTo>
                  <a:pt x="186" y="195"/>
                  <a:pt x="186" y="195"/>
                  <a:pt x="186" y="195"/>
                </a:cubicBezTo>
                <a:cubicBezTo>
                  <a:pt x="200" y="174"/>
                  <a:pt x="229" y="176"/>
                  <a:pt x="242" y="154"/>
                </a:cubicBezTo>
                <a:cubicBezTo>
                  <a:pt x="255" y="132"/>
                  <a:pt x="245" y="104"/>
                  <a:pt x="222" y="90"/>
                </a:cubicBezTo>
                <a:close/>
                <a:moveTo>
                  <a:pt x="129" y="216"/>
                </a:moveTo>
                <a:cubicBezTo>
                  <a:pt x="125" y="224"/>
                  <a:pt x="128" y="233"/>
                  <a:pt x="136" y="238"/>
                </a:cubicBezTo>
                <a:cubicBezTo>
                  <a:pt x="142" y="241"/>
                  <a:pt x="150" y="240"/>
                  <a:pt x="155" y="236"/>
                </a:cubicBezTo>
                <a:lnTo>
                  <a:pt x="129" y="216"/>
                </a:lnTo>
                <a:close/>
              </a:path>
            </a:pathLst>
          </a:custGeom>
          <a:solidFill>
            <a:srgbClr val="C00000"/>
          </a:solidFill>
          <a:ln w="9525">
            <a:noFill/>
            <a:round/>
            <a:headEnd/>
            <a:tailEnd/>
          </a:ln>
          <a:effectLst>
            <a:reflection blurRad="6350" stA="52000" endA="300" endPos="35000" dir="5400000" sy="-100000" algn="bl" rotWithShape="0"/>
          </a:effectLst>
        </p:spPr>
        <p:txBody>
          <a:bodyPr lIns="116964" tIns="58482" rIns="116964" bIns="58482"/>
          <a:lstStyle/>
          <a:p>
            <a:pPr>
              <a:defRPr/>
            </a:pPr>
            <a:endParaRPr lang="zh-CN" altLang="en-US" sz="2300" dirty="0">
              <a:ea typeface="微软雅黑" pitchFamily="34" charset="-122"/>
            </a:endParaRPr>
          </a:p>
        </p:txBody>
      </p:sp>
      <p:sp>
        <p:nvSpPr>
          <p:cNvPr id="21" name="Freeform 25"/>
          <p:cNvSpPr>
            <a:spLocks noEditPoints="1"/>
          </p:cNvSpPr>
          <p:nvPr/>
        </p:nvSpPr>
        <p:spPr bwMode="auto">
          <a:xfrm flipH="1">
            <a:off x="2711132" y="1872258"/>
            <a:ext cx="705449" cy="665834"/>
          </a:xfrm>
          <a:custGeom>
            <a:avLst/>
            <a:gdLst>
              <a:gd name="T0" fmla="*/ 90 w 376"/>
              <a:gd name="T1" fmla="*/ 52 h 355"/>
              <a:gd name="T2" fmla="*/ 37 w 376"/>
              <a:gd name="T3" fmla="*/ 264 h 355"/>
              <a:gd name="T4" fmla="*/ 118 w 376"/>
              <a:gd name="T5" fmla="*/ 310 h 355"/>
              <a:gd name="T6" fmla="*/ 134 w 376"/>
              <a:gd name="T7" fmla="*/ 310 h 355"/>
              <a:gd name="T8" fmla="*/ 215 w 376"/>
              <a:gd name="T9" fmla="*/ 264 h 355"/>
              <a:gd name="T10" fmla="*/ 241 w 376"/>
              <a:gd name="T11" fmla="*/ 310 h 355"/>
              <a:gd name="T12" fmla="*/ 255 w 376"/>
              <a:gd name="T13" fmla="*/ 287 h 355"/>
              <a:gd name="T14" fmla="*/ 358 w 376"/>
              <a:gd name="T15" fmla="*/ 287 h 355"/>
              <a:gd name="T16" fmla="*/ 371 w 376"/>
              <a:gd name="T17" fmla="*/ 310 h 355"/>
              <a:gd name="T18" fmla="*/ 371 w 376"/>
              <a:gd name="T19" fmla="*/ 323 h 355"/>
              <a:gd name="T20" fmla="*/ 358 w 376"/>
              <a:gd name="T21" fmla="*/ 355 h 355"/>
              <a:gd name="T22" fmla="*/ 250 w 376"/>
              <a:gd name="T23" fmla="*/ 323 h 355"/>
              <a:gd name="T24" fmla="*/ 237 w 376"/>
              <a:gd name="T25" fmla="*/ 355 h 355"/>
              <a:gd name="T26" fmla="*/ 131 w 376"/>
              <a:gd name="T27" fmla="*/ 323 h 355"/>
              <a:gd name="T28" fmla="*/ 118 w 376"/>
              <a:gd name="T29" fmla="*/ 355 h 355"/>
              <a:gd name="T30" fmla="*/ 0 w 376"/>
              <a:gd name="T31" fmla="*/ 323 h 355"/>
              <a:gd name="T32" fmla="*/ 14 w 376"/>
              <a:gd name="T33" fmla="*/ 287 h 355"/>
              <a:gd name="T34" fmla="*/ 336 w 376"/>
              <a:gd name="T35" fmla="*/ 248 h 355"/>
              <a:gd name="T36" fmla="*/ 279 w 376"/>
              <a:gd name="T37" fmla="*/ 248 h 355"/>
              <a:gd name="T38" fmla="*/ 215 w 376"/>
              <a:gd name="T39" fmla="*/ 248 h 355"/>
              <a:gd name="T40" fmla="*/ 158 w 376"/>
              <a:gd name="T41" fmla="*/ 248 h 355"/>
              <a:gd name="T42" fmla="*/ 95 w 376"/>
              <a:gd name="T43" fmla="*/ 248 h 355"/>
              <a:gd name="T44" fmla="*/ 38 w 376"/>
              <a:gd name="T45" fmla="*/ 248 h 355"/>
              <a:gd name="T46" fmla="*/ 307 w 376"/>
              <a:gd name="T47" fmla="*/ 147 h 355"/>
              <a:gd name="T48" fmla="*/ 289 w 376"/>
              <a:gd name="T49" fmla="*/ 201 h 355"/>
              <a:gd name="T50" fmla="*/ 201 w 376"/>
              <a:gd name="T51" fmla="*/ 201 h 355"/>
              <a:gd name="T52" fmla="*/ 181 w 376"/>
              <a:gd name="T53" fmla="*/ 147 h 355"/>
              <a:gd name="T54" fmla="*/ 180 w 376"/>
              <a:gd name="T55" fmla="*/ 16 h 355"/>
              <a:gd name="T56" fmla="*/ 161 w 376"/>
              <a:gd name="T57" fmla="*/ 35 h 355"/>
              <a:gd name="T58" fmla="*/ 155 w 376"/>
              <a:gd name="T59" fmla="*/ 67 h 355"/>
              <a:gd name="T60" fmla="*/ 66 w 376"/>
              <a:gd name="T61" fmla="*/ 55 h 355"/>
              <a:gd name="T62" fmla="*/ 66 w 376"/>
              <a:gd name="T63" fmla="*/ 122 h 355"/>
              <a:gd name="T64" fmla="*/ 69 w 376"/>
              <a:gd name="T65" fmla="*/ 122 h 355"/>
              <a:gd name="T66" fmla="*/ 87 w 376"/>
              <a:gd name="T67" fmla="*/ 199 h 355"/>
              <a:gd name="T68" fmla="*/ 91 w 376"/>
              <a:gd name="T69" fmla="*/ 199 h 355"/>
              <a:gd name="T70" fmla="*/ 109 w 376"/>
              <a:gd name="T71" fmla="*/ 132 h 355"/>
              <a:gd name="T72" fmla="*/ 109 w 376"/>
              <a:gd name="T73" fmla="*/ 75 h 355"/>
              <a:gd name="T74" fmla="*/ 155 w 376"/>
              <a:gd name="T75" fmla="*/ 80 h 355"/>
              <a:gd name="T76" fmla="*/ 166 w 376"/>
              <a:gd name="T77" fmla="*/ 120 h 355"/>
              <a:gd name="T78" fmla="*/ 180 w 376"/>
              <a:gd name="T79" fmla="*/ 126 h 355"/>
              <a:gd name="T80" fmla="*/ 317 w 376"/>
              <a:gd name="T81" fmla="*/ 120 h 355"/>
              <a:gd name="T82" fmla="*/ 317 w 376"/>
              <a:gd name="T83" fmla="*/ 21 h 355"/>
              <a:gd name="T84" fmla="*/ 304 w 376"/>
              <a:gd name="T85" fmla="*/ 31 h 355"/>
              <a:gd name="T86" fmla="*/ 308 w 376"/>
              <a:gd name="T87" fmla="*/ 107 h 355"/>
              <a:gd name="T88" fmla="*/ 304 w 376"/>
              <a:gd name="T89" fmla="*/ 111 h 355"/>
              <a:gd name="T90" fmla="*/ 177 w 376"/>
              <a:gd name="T91" fmla="*/ 109 h 355"/>
              <a:gd name="T92" fmla="*/ 238 w 376"/>
              <a:gd name="T93" fmla="*/ 63 h 355"/>
              <a:gd name="T94" fmla="*/ 176 w 376"/>
              <a:gd name="T95" fmla="*/ 35 h 355"/>
              <a:gd name="T96" fmla="*/ 180 w 376"/>
              <a:gd name="T97" fmla="*/ 31 h 3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76" h="355">
                <a:moveTo>
                  <a:pt x="90" y="0"/>
                </a:moveTo>
                <a:cubicBezTo>
                  <a:pt x="104" y="0"/>
                  <a:pt x="115" y="12"/>
                  <a:pt x="115" y="26"/>
                </a:cubicBezTo>
                <a:cubicBezTo>
                  <a:pt x="115" y="40"/>
                  <a:pt x="104" y="52"/>
                  <a:pt x="90" y="52"/>
                </a:cubicBezTo>
                <a:cubicBezTo>
                  <a:pt x="75" y="52"/>
                  <a:pt x="64" y="40"/>
                  <a:pt x="64" y="26"/>
                </a:cubicBezTo>
                <a:cubicBezTo>
                  <a:pt x="64" y="12"/>
                  <a:pt x="75" y="0"/>
                  <a:pt x="90" y="0"/>
                </a:cubicBezTo>
                <a:close/>
                <a:moveTo>
                  <a:pt x="37" y="264"/>
                </a:moveTo>
                <a:cubicBezTo>
                  <a:pt x="95" y="264"/>
                  <a:pt x="95" y="264"/>
                  <a:pt x="95" y="264"/>
                </a:cubicBezTo>
                <a:cubicBezTo>
                  <a:pt x="108" y="264"/>
                  <a:pt x="118" y="274"/>
                  <a:pt x="118" y="287"/>
                </a:cubicBezTo>
                <a:cubicBezTo>
                  <a:pt x="118" y="310"/>
                  <a:pt x="118" y="310"/>
                  <a:pt x="118" y="310"/>
                </a:cubicBezTo>
                <a:cubicBezTo>
                  <a:pt x="120" y="310"/>
                  <a:pt x="120" y="310"/>
                  <a:pt x="120" y="310"/>
                </a:cubicBezTo>
                <a:cubicBezTo>
                  <a:pt x="131" y="310"/>
                  <a:pt x="131" y="310"/>
                  <a:pt x="131" y="310"/>
                </a:cubicBezTo>
                <a:cubicBezTo>
                  <a:pt x="134" y="310"/>
                  <a:pt x="134" y="310"/>
                  <a:pt x="134" y="310"/>
                </a:cubicBezTo>
                <a:cubicBezTo>
                  <a:pt x="134" y="287"/>
                  <a:pt x="134" y="287"/>
                  <a:pt x="134" y="287"/>
                </a:cubicBezTo>
                <a:cubicBezTo>
                  <a:pt x="134" y="274"/>
                  <a:pt x="144" y="264"/>
                  <a:pt x="156" y="264"/>
                </a:cubicBezTo>
                <a:cubicBezTo>
                  <a:pt x="215" y="264"/>
                  <a:pt x="215" y="264"/>
                  <a:pt x="215" y="264"/>
                </a:cubicBezTo>
                <a:cubicBezTo>
                  <a:pt x="227" y="264"/>
                  <a:pt x="237" y="274"/>
                  <a:pt x="237" y="287"/>
                </a:cubicBezTo>
                <a:cubicBezTo>
                  <a:pt x="237" y="310"/>
                  <a:pt x="237" y="310"/>
                  <a:pt x="237" y="310"/>
                </a:cubicBezTo>
                <a:cubicBezTo>
                  <a:pt x="241" y="310"/>
                  <a:pt x="241" y="310"/>
                  <a:pt x="241" y="310"/>
                </a:cubicBezTo>
                <a:cubicBezTo>
                  <a:pt x="250" y="310"/>
                  <a:pt x="250" y="310"/>
                  <a:pt x="250" y="310"/>
                </a:cubicBezTo>
                <a:cubicBezTo>
                  <a:pt x="255" y="310"/>
                  <a:pt x="255" y="310"/>
                  <a:pt x="255" y="310"/>
                </a:cubicBezTo>
                <a:cubicBezTo>
                  <a:pt x="255" y="287"/>
                  <a:pt x="255" y="287"/>
                  <a:pt x="255" y="287"/>
                </a:cubicBezTo>
                <a:cubicBezTo>
                  <a:pt x="255" y="274"/>
                  <a:pt x="265" y="264"/>
                  <a:pt x="278" y="264"/>
                </a:cubicBezTo>
                <a:cubicBezTo>
                  <a:pt x="336" y="264"/>
                  <a:pt x="336" y="264"/>
                  <a:pt x="336" y="264"/>
                </a:cubicBezTo>
                <a:cubicBezTo>
                  <a:pt x="348" y="264"/>
                  <a:pt x="358" y="274"/>
                  <a:pt x="358" y="287"/>
                </a:cubicBezTo>
                <a:cubicBezTo>
                  <a:pt x="358" y="310"/>
                  <a:pt x="358" y="310"/>
                  <a:pt x="358" y="310"/>
                </a:cubicBezTo>
                <a:cubicBezTo>
                  <a:pt x="362" y="310"/>
                  <a:pt x="362" y="310"/>
                  <a:pt x="362" y="310"/>
                </a:cubicBezTo>
                <a:cubicBezTo>
                  <a:pt x="371" y="310"/>
                  <a:pt x="371" y="310"/>
                  <a:pt x="371" y="310"/>
                </a:cubicBezTo>
                <a:cubicBezTo>
                  <a:pt x="376" y="310"/>
                  <a:pt x="376" y="310"/>
                  <a:pt x="376" y="310"/>
                </a:cubicBezTo>
                <a:cubicBezTo>
                  <a:pt x="376" y="323"/>
                  <a:pt x="376" y="323"/>
                  <a:pt x="376" y="323"/>
                </a:cubicBezTo>
                <a:cubicBezTo>
                  <a:pt x="371" y="323"/>
                  <a:pt x="371" y="323"/>
                  <a:pt x="371" y="323"/>
                </a:cubicBezTo>
                <a:cubicBezTo>
                  <a:pt x="362" y="323"/>
                  <a:pt x="362" y="323"/>
                  <a:pt x="362" y="323"/>
                </a:cubicBezTo>
                <a:cubicBezTo>
                  <a:pt x="358" y="323"/>
                  <a:pt x="358" y="323"/>
                  <a:pt x="358" y="323"/>
                </a:cubicBezTo>
                <a:cubicBezTo>
                  <a:pt x="358" y="355"/>
                  <a:pt x="358" y="355"/>
                  <a:pt x="358" y="355"/>
                </a:cubicBezTo>
                <a:cubicBezTo>
                  <a:pt x="255" y="355"/>
                  <a:pt x="255" y="355"/>
                  <a:pt x="255" y="355"/>
                </a:cubicBezTo>
                <a:cubicBezTo>
                  <a:pt x="255" y="323"/>
                  <a:pt x="255" y="323"/>
                  <a:pt x="255" y="323"/>
                </a:cubicBezTo>
                <a:cubicBezTo>
                  <a:pt x="250" y="323"/>
                  <a:pt x="250" y="323"/>
                  <a:pt x="250" y="323"/>
                </a:cubicBezTo>
                <a:cubicBezTo>
                  <a:pt x="241" y="323"/>
                  <a:pt x="241" y="323"/>
                  <a:pt x="241" y="323"/>
                </a:cubicBezTo>
                <a:cubicBezTo>
                  <a:pt x="237" y="323"/>
                  <a:pt x="237" y="323"/>
                  <a:pt x="237" y="323"/>
                </a:cubicBezTo>
                <a:cubicBezTo>
                  <a:pt x="237" y="355"/>
                  <a:pt x="237" y="355"/>
                  <a:pt x="237" y="355"/>
                </a:cubicBezTo>
                <a:cubicBezTo>
                  <a:pt x="134" y="355"/>
                  <a:pt x="134" y="355"/>
                  <a:pt x="134" y="355"/>
                </a:cubicBezTo>
                <a:cubicBezTo>
                  <a:pt x="134" y="323"/>
                  <a:pt x="134" y="323"/>
                  <a:pt x="134" y="323"/>
                </a:cubicBezTo>
                <a:cubicBezTo>
                  <a:pt x="131" y="323"/>
                  <a:pt x="131" y="323"/>
                  <a:pt x="131" y="323"/>
                </a:cubicBezTo>
                <a:cubicBezTo>
                  <a:pt x="120" y="323"/>
                  <a:pt x="120" y="323"/>
                  <a:pt x="120" y="323"/>
                </a:cubicBezTo>
                <a:cubicBezTo>
                  <a:pt x="118" y="323"/>
                  <a:pt x="118" y="323"/>
                  <a:pt x="118" y="323"/>
                </a:cubicBezTo>
                <a:cubicBezTo>
                  <a:pt x="118" y="355"/>
                  <a:pt x="118" y="355"/>
                  <a:pt x="118" y="355"/>
                </a:cubicBezTo>
                <a:cubicBezTo>
                  <a:pt x="14" y="355"/>
                  <a:pt x="14" y="355"/>
                  <a:pt x="14" y="355"/>
                </a:cubicBezTo>
                <a:cubicBezTo>
                  <a:pt x="14" y="323"/>
                  <a:pt x="14" y="323"/>
                  <a:pt x="14" y="323"/>
                </a:cubicBezTo>
                <a:cubicBezTo>
                  <a:pt x="0" y="323"/>
                  <a:pt x="0" y="323"/>
                  <a:pt x="0" y="323"/>
                </a:cubicBezTo>
                <a:cubicBezTo>
                  <a:pt x="0" y="310"/>
                  <a:pt x="0" y="310"/>
                  <a:pt x="0" y="310"/>
                </a:cubicBezTo>
                <a:cubicBezTo>
                  <a:pt x="14" y="310"/>
                  <a:pt x="14" y="310"/>
                  <a:pt x="14" y="310"/>
                </a:cubicBezTo>
                <a:cubicBezTo>
                  <a:pt x="14" y="287"/>
                  <a:pt x="14" y="287"/>
                  <a:pt x="14" y="287"/>
                </a:cubicBezTo>
                <a:cubicBezTo>
                  <a:pt x="14" y="274"/>
                  <a:pt x="24" y="264"/>
                  <a:pt x="37" y="264"/>
                </a:cubicBezTo>
                <a:close/>
                <a:moveTo>
                  <a:pt x="307" y="220"/>
                </a:moveTo>
                <a:cubicBezTo>
                  <a:pt x="323" y="220"/>
                  <a:pt x="336" y="232"/>
                  <a:pt x="336" y="248"/>
                </a:cubicBezTo>
                <a:cubicBezTo>
                  <a:pt x="336" y="251"/>
                  <a:pt x="335" y="255"/>
                  <a:pt x="334" y="258"/>
                </a:cubicBezTo>
                <a:cubicBezTo>
                  <a:pt x="281" y="258"/>
                  <a:pt x="281" y="258"/>
                  <a:pt x="281" y="258"/>
                </a:cubicBezTo>
                <a:cubicBezTo>
                  <a:pt x="280" y="255"/>
                  <a:pt x="279" y="251"/>
                  <a:pt x="279" y="248"/>
                </a:cubicBezTo>
                <a:cubicBezTo>
                  <a:pt x="279" y="232"/>
                  <a:pt x="292" y="220"/>
                  <a:pt x="307" y="220"/>
                </a:cubicBezTo>
                <a:close/>
                <a:moveTo>
                  <a:pt x="186" y="220"/>
                </a:moveTo>
                <a:cubicBezTo>
                  <a:pt x="202" y="220"/>
                  <a:pt x="215" y="232"/>
                  <a:pt x="215" y="248"/>
                </a:cubicBezTo>
                <a:cubicBezTo>
                  <a:pt x="215" y="251"/>
                  <a:pt x="214" y="255"/>
                  <a:pt x="213" y="258"/>
                </a:cubicBezTo>
                <a:cubicBezTo>
                  <a:pt x="160" y="258"/>
                  <a:pt x="160" y="258"/>
                  <a:pt x="160" y="258"/>
                </a:cubicBezTo>
                <a:cubicBezTo>
                  <a:pt x="159" y="255"/>
                  <a:pt x="158" y="251"/>
                  <a:pt x="158" y="248"/>
                </a:cubicBezTo>
                <a:cubicBezTo>
                  <a:pt x="158" y="232"/>
                  <a:pt x="171" y="220"/>
                  <a:pt x="186" y="220"/>
                </a:cubicBezTo>
                <a:close/>
                <a:moveTo>
                  <a:pt x="67" y="220"/>
                </a:moveTo>
                <a:cubicBezTo>
                  <a:pt x="82" y="220"/>
                  <a:pt x="95" y="232"/>
                  <a:pt x="95" y="248"/>
                </a:cubicBezTo>
                <a:cubicBezTo>
                  <a:pt x="95" y="251"/>
                  <a:pt x="94" y="255"/>
                  <a:pt x="93" y="258"/>
                </a:cubicBezTo>
                <a:cubicBezTo>
                  <a:pt x="40" y="258"/>
                  <a:pt x="40" y="258"/>
                  <a:pt x="40" y="258"/>
                </a:cubicBezTo>
                <a:cubicBezTo>
                  <a:pt x="39" y="255"/>
                  <a:pt x="38" y="251"/>
                  <a:pt x="38" y="248"/>
                </a:cubicBezTo>
                <a:cubicBezTo>
                  <a:pt x="38" y="232"/>
                  <a:pt x="51" y="220"/>
                  <a:pt x="67" y="220"/>
                </a:cubicBezTo>
                <a:close/>
                <a:moveTo>
                  <a:pt x="307" y="130"/>
                </a:moveTo>
                <a:cubicBezTo>
                  <a:pt x="307" y="147"/>
                  <a:pt x="307" y="147"/>
                  <a:pt x="307" y="147"/>
                </a:cubicBezTo>
                <a:cubicBezTo>
                  <a:pt x="293" y="147"/>
                  <a:pt x="293" y="147"/>
                  <a:pt x="293" y="147"/>
                </a:cubicBezTo>
                <a:cubicBezTo>
                  <a:pt x="308" y="201"/>
                  <a:pt x="308" y="201"/>
                  <a:pt x="308" y="201"/>
                </a:cubicBezTo>
                <a:cubicBezTo>
                  <a:pt x="289" y="201"/>
                  <a:pt x="289" y="201"/>
                  <a:pt x="289" y="201"/>
                </a:cubicBezTo>
                <a:cubicBezTo>
                  <a:pt x="273" y="147"/>
                  <a:pt x="273" y="147"/>
                  <a:pt x="273" y="147"/>
                </a:cubicBezTo>
                <a:cubicBezTo>
                  <a:pt x="216" y="147"/>
                  <a:pt x="216" y="147"/>
                  <a:pt x="216" y="147"/>
                </a:cubicBezTo>
                <a:cubicBezTo>
                  <a:pt x="201" y="201"/>
                  <a:pt x="201" y="201"/>
                  <a:pt x="201" y="201"/>
                </a:cubicBezTo>
                <a:cubicBezTo>
                  <a:pt x="181" y="201"/>
                  <a:pt x="181" y="201"/>
                  <a:pt x="181" y="201"/>
                </a:cubicBezTo>
                <a:cubicBezTo>
                  <a:pt x="197" y="147"/>
                  <a:pt x="197" y="147"/>
                  <a:pt x="197" y="147"/>
                </a:cubicBezTo>
                <a:cubicBezTo>
                  <a:pt x="181" y="147"/>
                  <a:pt x="181" y="147"/>
                  <a:pt x="181" y="147"/>
                </a:cubicBezTo>
                <a:cubicBezTo>
                  <a:pt x="181" y="130"/>
                  <a:pt x="181" y="130"/>
                  <a:pt x="181" y="130"/>
                </a:cubicBezTo>
                <a:cubicBezTo>
                  <a:pt x="307" y="130"/>
                  <a:pt x="307" y="130"/>
                  <a:pt x="307" y="130"/>
                </a:cubicBezTo>
                <a:close/>
                <a:moveTo>
                  <a:pt x="180" y="16"/>
                </a:moveTo>
                <a:cubicBezTo>
                  <a:pt x="175" y="16"/>
                  <a:pt x="170" y="18"/>
                  <a:pt x="166" y="21"/>
                </a:cubicBezTo>
                <a:cubicBezTo>
                  <a:pt x="166" y="21"/>
                  <a:pt x="166" y="21"/>
                  <a:pt x="166" y="21"/>
                </a:cubicBezTo>
                <a:cubicBezTo>
                  <a:pt x="163" y="25"/>
                  <a:pt x="161" y="30"/>
                  <a:pt x="161" y="35"/>
                </a:cubicBezTo>
                <a:cubicBezTo>
                  <a:pt x="161" y="72"/>
                  <a:pt x="161" y="72"/>
                  <a:pt x="161" y="72"/>
                </a:cubicBezTo>
                <a:cubicBezTo>
                  <a:pt x="155" y="73"/>
                  <a:pt x="155" y="73"/>
                  <a:pt x="155" y="73"/>
                </a:cubicBezTo>
                <a:cubicBezTo>
                  <a:pt x="155" y="67"/>
                  <a:pt x="155" y="67"/>
                  <a:pt x="155" y="67"/>
                </a:cubicBezTo>
                <a:cubicBezTo>
                  <a:pt x="128" y="67"/>
                  <a:pt x="128" y="67"/>
                  <a:pt x="128" y="67"/>
                </a:cubicBezTo>
                <a:cubicBezTo>
                  <a:pt x="109" y="55"/>
                  <a:pt x="109" y="55"/>
                  <a:pt x="109" y="55"/>
                </a:cubicBezTo>
                <a:cubicBezTo>
                  <a:pt x="63" y="55"/>
                  <a:pt x="117" y="55"/>
                  <a:pt x="66" y="55"/>
                </a:cubicBezTo>
                <a:cubicBezTo>
                  <a:pt x="57" y="55"/>
                  <a:pt x="50" y="63"/>
                  <a:pt x="50" y="71"/>
                </a:cubicBezTo>
                <a:cubicBezTo>
                  <a:pt x="50" y="122"/>
                  <a:pt x="50" y="122"/>
                  <a:pt x="50" y="122"/>
                </a:cubicBezTo>
                <a:cubicBezTo>
                  <a:pt x="66" y="122"/>
                  <a:pt x="66" y="122"/>
                  <a:pt x="66" y="122"/>
                </a:cubicBezTo>
                <a:cubicBezTo>
                  <a:pt x="66" y="85"/>
                  <a:pt x="66" y="85"/>
                  <a:pt x="66" y="85"/>
                </a:cubicBezTo>
                <a:cubicBezTo>
                  <a:pt x="69" y="85"/>
                  <a:pt x="69" y="85"/>
                  <a:pt x="69" y="85"/>
                </a:cubicBezTo>
                <a:cubicBezTo>
                  <a:pt x="69" y="122"/>
                  <a:pt x="69" y="122"/>
                  <a:pt x="69" y="122"/>
                </a:cubicBezTo>
                <a:cubicBezTo>
                  <a:pt x="69" y="132"/>
                  <a:pt x="69" y="132"/>
                  <a:pt x="69" y="132"/>
                </a:cubicBezTo>
                <a:cubicBezTo>
                  <a:pt x="69" y="199"/>
                  <a:pt x="69" y="199"/>
                  <a:pt x="69" y="199"/>
                </a:cubicBezTo>
                <a:cubicBezTo>
                  <a:pt x="87" y="199"/>
                  <a:pt x="87" y="199"/>
                  <a:pt x="87" y="199"/>
                </a:cubicBezTo>
                <a:cubicBezTo>
                  <a:pt x="87" y="143"/>
                  <a:pt x="87" y="143"/>
                  <a:pt x="87" y="143"/>
                </a:cubicBezTo>
                <a:cubicBezTo>
                  <a:pt x="91" y="143"/>
                  <a:pt x="91" y="143"/>
                  <a:pt x="91" y="143"/>
                </a:cubicBezTo>
                <a:cubicBezTo>
                  <a:pt x="91" y="199"/>
                  <a:pt x="91" y="199"/>
                  <a:pt x="91" y="199"/>
                </a:cubicBezTo>
                <a:cubicBezTo>
                  <a:pt x="109" y="199"/>
                  <a:pt x="109" y="199"/>
                  <a:pt x="109" y="199"/>
                </a:cubicBezTo>
                <a:cubicBezTo>
                  <a:pt x="109" y="189"/>
                  <a:pt x="109" y="189"/>
                  <a:pt x="109" y="189"/>
                </a:cubicBezTo>
                <a:cubicBezTo>
                  <a:pt x="109" y="132"/>
                  <a:pt x="109" y="132"/>
                  <a:pt x="109" y="132"/>
                </a:cubicBezTo>
                <a:cubicBezTo>
                  <a:pt x="109" y="122"/>
                  <a:pt x="109" y="122"/>
                  <a:pt x="109" y="122"/>
                </a:cubicBezTo>
                <a:cubicBezTo>
                  <a:pt x="109" y="85"/>
                  <a:pt x="109" y="85"/>
                  <a:pt x="109" y="85"/>
                </a:cubicBezTo>
                <a:cubicBezTo>
                  <a:pt x="109" y="75"/>
                  <a:pt x="109" y="75"/>
                  <a:pt x="109" y="75"/>
                </a:cubicBezTo>
                <a:cubicBezTo>
                  <a:pt x="128" y="85"/>
                  <a:pt x="128" y="85"/>
                  <a:pt x="128" y="85"/>
                </a:cubicBezTo>
                <a:cubicBezTo>
                  <a:pt x="155" y="85"/>
                  <a:pt x="155" y="85"/>
                  <a:pt x="155" y="85"/>
                </a:cubicBezTo>
                <a:cubicBezTo>
                  <a:pt x="155" y="80"/>
                  <a:pt x="155" y="80"/>
                  <a:pt x="155" y="80"/>
                </a:cubicBezTo>
                <a:cubicBezTo>
                  <a:pt x="161" y="79"/>
                  <a:pt x="161" y="79"/>
                  <a:pt x="161" y="79"/>
                </a:cubicBezTo>
                <a:cubicBezTo>
                  <a:pt x="161" y="107"/>
                  <a:pt x="161" y="107"/>
                  <a:pt x="161" y="107"/>
                </a:cubicBezTo>
                <a:cubicBezTo>
                  <a:pt x="161" y="112"/>
                  <a:pt x="163" y="117"/>
                  <a:pt x="166" y="120"/>
                </a:cubicBezTo>
                <a:cubicBezTo>
                  <a:pt x="166" y="120"/>
                  <a:pt x="166" y="120"/>
                  <a:pt x="166" y="120"/>
                </a:cubicBezTo>
                <a:cubicBezTo>
                  <a:pt x="166" y="120"/>
                  <a:pt x="166" y="120"/>
                  <a:pt x="166" y="120"/>
                </a:cubicBezTo>
                <a:cubicBezTo>
                  <a:pt x="170" y="124"/>
                  <a:pt x="175" y="126"/>
                  <a:pt x="180" y="126"/>
                </a:cubicBezTo>
                <a:cubicBezTo>
                  <a:pt x="304" y="126"/>
                  <a:pt x="304" y="126"/>
                  <a:pt x="304" y="126"/>
                </a:cubicBezTo>
                <a:cubicBezTo>
                  <a:pt x="309" y="126"/>
                  <a:pt x="314" y="124"/>
                  <a:pt x="317" y="120"/>
                </a:cubicBezTo>
                <a:cubicBezTo>
                  <a:pt x="317" y="120"/>
                  <a:pt x="317" y="120"/>
                  <a:pt x="317" y="120"/>
                </a:cubicBezTo>
                <a:cubicBezTo>
                  <a:pt x="321" y="117"/>
                  <a:pt x="323" y="112"/>
                  <a:pt x="323" y="107"/>
                </a:cubicBezTo>
                <a:cubicBezTo>
                  <a:pt x="323" y="35"/>
                  <a:pt x="323" y="35"/>
                  <a:pt x="323" y="35"/>
                </a:cubicBezTo>
                <a:cubicBezTo>
                  <a:pt x="323" y="30"/>
                  <a:pt x="321" y="25"/>
                  <a:pt x="317" y="21"/>
                </a:cubicBezTo>
                <a:cubicBezTo>
                  <a:pt x="314" y="18"/>
                  <a:pt x="309" y="16"/>
                  <a:pt x="304" y="16"/>
                </a:cubicBezTo>
                <a:cubicBezTo>
                  <a:pt x="180" y="16"/>
                  <a:pt x="180" y="16"/>
                  <a:pt x="180" y="16"/>
                </a:cubicBezTo>
                <a:close/>
                <a:moveTo>
                  <a:pt x="304" y="31"/>
                </a:moveTo>
                <a:cubicBezTo>
                  <a:pt x="305" y="31"/>
                  <a:pt x="306" y="31"/>
                  <a:pt x="307" y="32"/>
                </a:cubicBezTo>
                <a:cubicBezTo>
                  <a:pt x="307" y="33"/>
                  <a:pt x="308" y="34"/>
                  <a:pt x="308" y="35"/>
                </a:cubicBezTo>
                <a:cubicBezTo>
                  <a:pt x="308" y="107"/>
                  <a:pt x="308" y="107"/>
                  <a:pt x="308" y="107"/>
                </a:cubicBezTo>
                <a:cubicBezTo>
                  <a:pt x="308" y="108"/>
                  <a:pt x="307" y="109"/>
                  <a:pt x="307" y="109"/>
                </a:cubicBezTo>
                <a:cubicBezTo>
                  <a:pt x="307" y="110"/>
                  <a:pt x="307" y="110"/>
                  <a:pt x="307" y="110"/>
                </a:cubicBezTo>
                <a:cubicBezTo>
                  <a:pt x="306" y="110"/>
                  <a:pt x="305" y="111"/>
                  <a:pt x="304" y="111"/>
                </a:cubicBezTo>
                <a:cubicBezTo>
                  <a:pt x="180" y="111"/>
                  <a:pt x="180" y="111"/>
                  <a:pt x="180" y="111"/>
                </a:cubicBezTo>
                <a:cubicBezTo>
                  <a:pt x="179" y="111"/>
                  <a:pt x="178" y="110"/>
                  <a:pt x="177" y="110"/>
                </a:cubicBezTo>
                <a:cubicBezTo>
                  <a:pt x="177" y="109"/>
                  <a:pt x="177" y="109"/>
                  <a:pt x="177" y="109"/>
                </a:cubicBezTo>
                <a:cubicBezTo>
                  <a:pt x="176" y="109"/>
                  <a:pt x="176" y="108"/>
                  <a:pt x="176" y="107"/>
                </a:cubicBezTo>
                <a:cubicBezTo>
                  <a:pt x="176" y="76"/>
                  <a:pt x="176" y="76"/>
                  <a:pt x="176" y="76"/>
                </a:cubicBezTo>
                <a:cubicBezTo>
                  <a:pt x="238" y="63"/>
                  <a:pt x="238" y="63"/>
                  <a:pt x="238" y="63"/>
                </a:cubicBezTo>
                <a:cubicBezTo>
                  <a:pt x="237" y="62"/>
                  <a:pt x="237" y="62"/>
                  <a:pt x="237" y="62"/>
                </a:cubicBezTo>
                <a:cubicBezTo>
                  <a:pt x="176" y="70"/>
                  <a:pt x="176" y="70"/>
                  <a:pt x="176" y="70"/>
                </a:cubicBezTo>
                <a:cubicBezTo>
                  <a:pt x="176" y="35"/>
                  <a:pt x="176" y="35"/>
                  <a:pt x="176" y="35"/>
                </a:cubicBezTo>
                <a:cubicBezTo>
                  <a:pt x="176" y="34"/>
                  <a:pt x="176" y="33"/>
                  <a:pt x="177" y="32"/>
                </a:cubicBezTo>
                <a:cubicBezTo>
                  <a:pt x="177" y="32"/>
                  <a:pt x="177" y="32"/>
                  <a:pt x="177" y="32"/>
                </a:cubicBezTo>
                <a:cubicBezTo>
                  <a:pt x="178" y="31"/>
                  <a:pt x="179" y="31"/>
                  <a:pt x="180" y="31"/>
                </a:cubicBezTo>
                <a:lnTo>
                  <a:pt x="304" y="31"/>
                </a:lnTo>
                <a:close/>
              </a:path>
            </a:pathLst>
          </a:custGeom>
          <a:solidFill>
            <a:srgbClr val="C00000"/>
          </a:solidFill>
          <a:ln w="9525">
            <a:noFill/>
            <a:round/>
            <a:headEnd/>
            <a:tailEnd/>
          </a:ln>
          <a:effectLst>
            <a:reflection blurRad="6350" stA="52000" endA="300" endPos="35000" dir="5400000" sy="-100000" algn="bl" rotWithShape="0"/>
          </a:effectLst>
        </p:spPr>
        <p:txBody>
          <a:bodyPr lIns="116964" tIns="58482" rIns="116964" bIns="58482"/>
          <a:lstStyle/>
          <a:p>
            <a:pPr>
              <a:defRPr/>
            </a:pPr>
            <a:endParaRPr lang="zh-CN" altLang="en-US" sz="2300" dirty="0">
              <a:ea typeface="微软雅黑" pitchFamily="34" charset="-122"/>
            </a:endParaRPr>
          </a:p>
        </p:txBody>
      </p:sp>
      <p:sp>
        <p:nvSpPr>
          <p:cNvPr id="22" name="Freeform 73"/>
          <p:cNvSpPr>
            <a:spLocks noEditPoints="1"/>
          </p:cNvSpPr>
          <p:nvPr/>
        </p:nvSpPr>
        <p:spPr bwMode="auto">
          <a:xfrm>
            <a:off x="8304107" y="3822697"/>
            <a:ext cx="866393" cy="707133"/>
          </a:xfrm>
          <a:custGeom>
            <a:avLst/>
            <a:gdLst>
              <a:gd name="T0" fmla="*/ 11 w 126"/>
              <a:gd name="T1" fmla="*/ 0 h 103"/>
              <a:gd name="T2" fmla="*/ 118 w 126"/>
              <a:gd name="T3" fmla="*/ 6 h 103"/>
              <a:gd name="T4" fmla="*/ 22 w 126"/>
              <a:gd name="T5" fmla="*/ 64 h 103"/>
              <a:gd name="T6" fmla="*/ 91 w 126"/>
              <a:gd name="T7" fmla="*/ 29 h 103"/>
              <a:gd name="T8" fmla="*/ 95 w 126"/>
              <a:gd name="T9" fmla="*/ 37 h 103"/>
              <a:gd name="T10" fmla="*/ 90 w 126"/>
              <a:gd name="T11" fmla="*/ 27 h 103"/>
              <a:gd name="T12" fmla="*/ 89 w 126"/>
              <a:gd name="T13" fmla="*/ 38 h 103"/>
              <a:gd name="T14" fmla="*/ 86 w 126"/>
              <a:gd name="T15" fmla="*/ 40 h 103"/>
              <a:gd name="T16" fmla="*/ 86 w 126"/>
              <a:gd name="T17" fmla="*/ 31 h 103"/>
              <a:gd name="T18" fmla="*/ 81 w 126"/>
              <a:gd name="T19" fmla="*/ 25 h 103"/>
              <a:gd name="T20" fmla="*/ 78 w 126"/>
              <a:gd name="T21" fmla="*/ 29 h 103"/>
              <a:gd name="T22" fmla="*/ 92 w 126"/>
              <a:gd name="T23" fmla="*/ 45 h 103"/>
              <a:gd name="T24" fmla="*/ 89 w 126"/>
              <a:gd name="T25" fmla="*/ 36 h 103"/>
              <a:gd name="T26" fmla="*/ 91 w 126"/>
              <a:gd name="T27" fmla="*/ 25 h 103"/>
              <a:gd name="T28" fmla="*/ 97 w 126"/>
              <a:gd name="T29" fmla="*/ 37 h 103"/>
              <a:gd name="T30" fmla="*/ 93 w 126"/>
              <a:gd name="T31" fmla="*/ 23 h 103"/>
              <a:gd name="T32" fmla="*/ 46 w 126"/>
              <a:gd name="T33" fmla="*/ 19 h 103"/>
              <a:gd name="T34" fmla="*/ 49 w 126"/>
              <a:gd name="T35" fmla="*/ 18 h 103"/>
              <a:gd name="T36" fmla="*/ 70 w 126"/>
              <a:gd name="T37" fmla="*/ 19 h 103"/>
              <a:gd name="T38" fmla="*/ 65 w 126"/>
              <a:gd name="T39" fmla="*/ 32 h 103"/>
              <a:gd name="T40" fmla="*/ 63 w 126"/>
              <a:gd name="T41" fmla="*/ 34 h 103"/>
              <a:gd name="T42" fmla="*/ 53 w 126"/>
              <a:gd name="T43" fmla="*/ 34 h 103"/>
              <a:gd name="T44" fmla="*/ 59 w 126"/>
              <a:gd name="T45" fmla="*/ 38 h 103"/>
              <a:gd name="T46" fmla="*/ 62 w 126"/>
              <a:gd name="T47" fmla="*/ 39 h 103"/>
              <a:gd name="T48" fmla="*/ 73 w 126"/>
              <a:gd name="T49" fmla="*/ 30 h 103"/>
              <a:gd name="T50" fmla="*/ 51 w 126"/>
              <a:gd name="T51" fmla="*/ 14 h 103"/>
              <a:gd name="T52" fmla="*/ 68 w 126"/>
              <a:gd name="T53" fmla="*/ 27 h 103"/>
              <a:gd name="T54" fmla="*/ 68 w 126"/>
              <a:gd name="T55" fmla="*/ 25 h 103"/>
              <a:gd name="T56" fmla="*/ 54 w 126"/>
              <a:gd name="T57" fmla="*/ 21 h 103"/>
              <a:gd name="T58" fmla="*/ 35 w 126"/>
              <a:gd name="T59" fmla="*/ 40 h 103"/>
              <a:gd name="T60" fmla="*/ 52 w 126"/>
              <a:gd name="T61" fmla="*/ 39 h 103"/>
              <a:gd name="T62" fmla="*/ 51 w 126"/>
              <a:gd name="T63" fmla="*/ 33 h 103"/>
              <a:gd name="T64" fmla="*/ 51 w 126"/>
              <a:gd name="T65" fmla="*/ 30 h 103"/>
              <a:gd name="T66" fmla="*/ 38 w 126"/>
              <a:gd name="T67" fmla="*/ 30 h 103"/>
              <a:gd name="T68" fmla="*/ 39 w 126"/>
              <a:gd name="T69" fmla="*/ 34 h 103"/>
              <a:gd name="T70" fmla="*/ 35 w 126"/>
              <a:gd name="T71" fmla="*/ 40 h 103"/>
              <a:gd name="T72" fmla="*/ 22 w 126"/>
              <a:gd name="T73" fmla="*/ 56 h 103"/>
              <a:gd name="T74" fmla="*/ 126 w 126"/>
              <a:gd name="T75" fmla="*/ 99 h 103"/>
              <a:gd name="T76" fmla="*/ 0 w 126"/>
              <a:gd name="T77" fmla="*/ 87 h 103"/>
              <a:gd name="T78" fmla="*/ 118 w 126"/>
              <a:gd name="T79" fmla="*/ 67 h 103"/>
              <a:gd name="T80" fmla="*/ 54 w 126"/>
              <a:gd name="T81" fmla="*/ 72 h 103"/>
              <a:gd name="T82" fmla="*/ 52 w 126"/>
              <a:gd name="T83" fmla="*/ 85 h 103"/>
              <a:gd name="T84" fmla="*/ 24 w 126"/>
              <a:gd name="T85" fmla="*/ 85 h 103"/>
              <a:gd name="T86" fmla="*/ 58 w 126"/>
              <a:gd name="T87" fmla="*/ 82 h 103"/>
              <a:gd name="T88" fmla="*/ 58 w 126"/>
              <a:gd name="T89" fmla="*/ 82 h 103"/>
              <a:gd name="T90" fmla="*/ 85 w 126"/>
              <a:gd name="T91" fmla="*/ 82 h 103"/>
              <a:gd name="T92" fmla="*/ 102 w 126"/>
              <a:gd name="T93" fmla="*/ 85 h 103"/>
              <a:gd name="T94" fmla="*/ 38 w 126"/>
              <a:gd name="T95" fmla="*/ 79 h 103"/>
              <a:gd name="T96" fmla="*/ 28 w 126"/>
              <a:gd name="T97" fmla="*/ 76 h 103"/>
              <a:gd name="T98" fmla="*/ 28 w 126"/>
              <a:gd name="T99" fmla="*/ 76 h 103"/>
              <a:gd name="T100" fmla="*/ 65 w 126"/>
              <a:gd name="T101" fmla="*/ 76 h 103"/>
              <a:gd name="T102" fmla="*/ 81 w 126"/>
              <a:gd name="T103" fmla="*/ 79 h 103"/>
              <a:gd name="T104" fmla="*/ 87 w 126"/>
              <a:gd name="T105" fmla="*/ 79 h 103"/>
              <a:gd name="T106" fmla="*/ 30 w 126"/>
              <a:gd name="T107" fmla="*/ 72 h 103"/>
              <a:gd name="T108" fmla="*/ 30 w 126"/>
              <a:gd name="T109" fmla="*/ 72 h 103"/>
              <a:gd name="T110" fmla="*/ 69 w 126"/>
              <a:gd name="T111" fmla="*/ 72 h 103"/>
              <a:gd name="T112" fmla="*/ 85 w 126"/>
              <a:gd name="T113" fmla="*/ 74 h 103"/>
              <a:gd name="T114" fmla="*/ 90 w 126"/>
              <a:gd name="T115" fmla="*/ 74 h 103"/>
              <a:gd name="T116" fmla="*/ 10 w 126"/>
              <a:gd name="T117" fmla="*/ 91 h 103"/>
              <a:gd name="T118" fmla="*/ 10 w 126"/>
              <a:gd name="T119" fmla="*/ 91 h 103"/>
              <a:gd name="T120" fmla="*/ 116 w 126"/>
              <a:gd name="T121" fmla="*/ 91 h 103"/>
              <a:gd name="T122" fmla="*/ 49 w 126"/>
              <a:gd name="T123" fmla="*/ 96 h 103"/>
              <a:gd name="T124" fmla="*/ 25 w 126"/>
              <a:gd name="T125" fmla="*/ 96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6" h="103">
                <a:moveTo>
                  <a:pt x="11" y="64"/>
                </a:moveTo>
                <a:cubicBezTo>
                  <a:pt x="11" y="56"/>
                  <a:pt x="11" y="56"/>
                  <a:pt x="11" y="56"/>
                </a:cubicBezTo>
                <a:cubicBezTo>
                  <a:pt x="11" y="6"/>
                  <a:pt x="11" y="6"/>
                  <a:pt x="11" y="6"/>
                </a:cubicBezTo>
                <a:cubicBezTo>
                  <a:pt x="11" y="0"/>
                  <a:pt x="11" y="0"/>
                  <a:pt x="11" y="0"/>
                </a:cubicBezTo>
                <a:cubicBezTo>
                  <a:pt x="16" y="0"/>
                  <a:pt x="16" y="0"/>
                  <a:pt x="16" y="0"/>
                </a:cubicBezTo>
                <a:cubicBezTo>
                  <a:pt x="112" y="0"/>
                  <a:pt x="112" y="0"/>
                  <a:pt x="112" y="0"/>
                </a:cubicBezTo>
                <a:cubicBezTo>
                  <a:pt x="118" y="0"/>
                  <a:pt x="118" y="0"/>
                  <a:pt x="118" y="0"/>
                </a:cubicBezTo>
                <a:cubicBezTo>
                  <a:pt x="118" y="6"/>
                  <a:pt x="118" y="6"/>
                  <a:pt x="118" y="6"/>
                </a:cubicBezTo>
                <a:cubicBezTo>
                  <a:pt x="118" y="56"/>
                  <a:pt x="118" y="56"/>
                  <a:pt x="118" y="56"/>
                </a:cubicBezTo>
                <a:cubicBezTo>
                  <a:pt x="118" y="64"/>
                  <a:pt x="118" y="64"/>
                  <a:pt x="118" y="64"/>
                </a:cubicBezTo>
                <a:cubicBezTo>
                  <a:pt x="106" y="64"/>
                  <a:pt x="106" y="64"/>
                  <a:pt x="106" y="64"/>
                </a:cubicBezTo>
                <a:cubicBezTo>
                  <a:pt x="22" y="64"/>
                  <a:pt x="22" y="64"/>
                  <a:pt x="22" y="64"/>
                </a:cubicBezTo>
                <a:cubicBezTo>
                  <a:pt x="11" y="64"/>
                  <a:pt x="11" y="64"/>
                  <a:pt x="11" y="64"/>
                </a:cubicBezTo>
                <a:close/>
                <a:moveTo>
                  <a:pt x="90" y="27"/>
                </a:moveTo>
                <a:cubicBezTo>
                  <a:pt x="90" y="29"/>
                  <a:pt x="90" y="29"/>
                  <a:pt x="90" y="29"/>
                </a:cubicBezTo>
                <a:cubicBezTo>
                  <a:pt x="90" y="29"/>
                  <a:pt x="90" y="29"/>
                  <a:pt x="91" y="29"/>
                </a:cubicBezTo>
                <a:cubicBezTo>
                  <a:pt x="92" y="30"/>
                  <a:pt x="93" y="31"/>
                  <a:pt x="93" y="32"/>
                </a:cubicBezTo>
                <a:cubicBezTo>
                  <a:pt x="94" y="33"/>
                  <a:pt x="94" y="34"/>
                  <a:pt x="93" y="35"/>
                </a:cubicBezTo>
                <a:cubicBezTo>
                  <a:pt x="93" y="36"/>
                  <a:pt x="93" y="36"/>
                  <a:pt x="93" y="36"/>
                </a:cubicBezTo>
                <a:cubicBezTo>
                  <a:pt x="95" y="37"/>
                  <a:pt x="95" y="37"/>
                  <a:pt x="95" y="37"/>
                </a:cubicBezTo>
                <a:cubicBezTo>
                  <a:pt x="95" y="36"/>
                  <a:pt x="95" y="36"/>
                  <a:pt x="95" y="36"/>
                </a:cubicBezTo>
                <a:cubicBezTo>
                  <a:pt x="96" y="34"/>
                  <a:pt x="96" y="32"/>
                  <a:pt x="95" y="31"/>
                </a:cubicBezTo>
                <a:cubicBezTo>
                  <a:pt x="95" y="30"/>
                  <a:pt x="93" y="28"/>
                  <a:pt x="91" y="27"/>
                </a:cubicBezTo>
                <a:cubicBezTo>
                  <a:pt x="91" y="27"/>
                  <a:pt x="91" y="27"/>
                  <a:pt x="90" y="27"/>
                </a:cubicBezTo>
                <a:close/>
                <a:moveTo>
                  <a:pt x="92" y="45"/>
                </a:moveTo>
                <a:cubicBezTo>
                  <a:pt x="94" y="45"/>
                  <a:pt x="94" y="45"/>
                  <a:pt x="94" y="45"/>
                </a:cubicBezTo>
                <a:cubicBezTo>
                  <a:pt x="93" y="42"/>
                  <a:pt x="90" y="38"/>
                  <a:pt x="90" y="38"/>
                </a:cubicBezTo>
                <a:cubicBezTo>
                  <a:pt x="89" y="38"/>
                  <a:pt x="89" y="38"/>
                  <a:pt x="89" y="38"/>
                </a:cubicBezTo>
                <a:cubicBezTo>
                  <a:pt x="88" y="39"/>
                  <a:pt x="88" y="39"/>
                  <a:pt x="88" y="39"/>
                </a:cubicBezTo>
                <a:cubicBezTo>
                  <a:pt x="88" y="39"/>
                  <a:pt x="88" y="39"/>
                  <a:pt x="88" y="39"/>
                </a:cubicBezTo>
                <a:cubicBezTo>
                  <a:pt x="87" y="39"/>
                  <a:pt x="87" y="39"/>
                  <a:pt x="87" y="39"/>
                </a:cubicBezTo>
                <a:cubicBezTo>
                  <a:pt x="86" y="40"/>
                  <a:pt x="86" y="40"/>
                  <a:pt x="86" y="40"/>
                </a:cubicBezTo>
                <a:cubicBezTo>
                  <a:pt x="84" y="37"/>
                  <a:pt x="84" y="36"/>
                  <a:pt x="82" y="33"/>
                </a:cubicBezTo>
                <a:cubicBezTo>
                  <a:pt x="84" y="32"/>
                  <a:pt x="84" y="32"/>
                  <a:pt x="84" y="32"/>
                </a:cubicBezTo>
                <a:cubicBezTo>
                  <a:pt x="85" y="31"/>
                  <a:pt x="85" y="31"/>
                  <a:pt x="85" y="31"/>
                </a:cubicBezTo>
                <a:cubicBezTo>
                  <a:pt x="86" y="31"/>
                  <a:pt x="86" y="31"/>
                  <a:pt x="86" y="31"/>
                </a:cubicBezTo>
                <a:cubicBezTo>
                  <a:pt x="86" y="30"/>
                  <a:pt x="84" y="25"/>
                  <a:pt x="83" y="24"/>
                </a:cubicBezTo>
                <a:cubicBezTo>
                  <a:pt x="82" y="24"/>
                  <a:pt x="82" y="24"/>
                  <a:pt x="82" y="24"/>
                </a:cubicBezTo>
                <a:cubicBezTo>
                  <a:pt x="81" y="25"/>
                  <a:pt x="81" y="25"/>
                  <a:pt x="81" y="25"/>
                </a:cubicBezTo>
                <a:cubicBezTo>
                  <a:pt x="81" y="25"/>
                  <a:pt x="81" y="25"/>
                  <a:pt x="81" y="25"/>
                </a:cubicBezTo>
                <a:cubicBezTo>
                  <a:pt x="80" y="25"/>
                  <a:pt x="80" y="25"/>
                  <a:pt x="80" y="25"/>
                </a:cubicBezTo>
                <a:cubicBezTo>
                  <a:pt x="78" y="26"/>
                  <a:pt x="78" y="27"/>
                  <a:pt x="78" y="29"/>
                </a:cubicBezTo>
                <a:cubicBezTo>
                  <a:pt x="78" y="29"/>
                  <a:pt x="78" y="29"/>
                  <a:pt x="78" y="29"/>
                </a:cubicBezTo>
                <a:cubicBezTo>
                  <a:pt x="78" y="29"/>
                  <a:pt x="78" y="29"/>
                  <a:pt x="78" y="29"/>
                </a:cubicBezTo>
                <a:cubicBezTo>
                  <a:pt x="79" y="36"/>
                  <a:pt x="82" y="41"/>
                  <a:pt x="86" y="46"/>
                </a:cubicBezTo>
                <a:cubicBezTo>
                  <a:pt x="87" y="47"/>
                  <a:pt x="89" y="47"/>
                  <a:pt x="91" y="46"/>
                </a:cubicBezTo>
                <a:cubicBezTo>
                  <a:pt x="91" y="46"/>
                  <a:pt x="91" y="46"/>
                  <a:pt x="91" y="46"/>
                </a:cubicBezTo>
                <a:cubicBezTo>
                  <a:pt x="92" y="45"/>
                  <a:pt x="92" y="45"/>
                  <a:pt x="92" y="45"/>
                </a:cubicBezTo>
                <a:cubicBezTo>
                  <a:pt x="92" y="45"/>
                  <a:pt x="92" y="45"/>
                  <a:pt x="92" y="45"/>
                </a:cubicBezTo>
                <a:close/>
                <a:moveTo>
                  <a:pt x="90" y="32"/>
                </a:moveTo>
                <a:cubicBezTo>
                  <a:pt x="89" y="32"/>
                  <a:pt x="88" y="32"/>
                  <a:pt x="88" y="33"/>
                </a:cubicBezTo>
                <a:cubicBezTo>
                  <a:pt x="87" y="34"/>
                  <a:pt x="88" y="35"/>
                  <a:pt x="89" y="36"/>
                </a:cubicBezTo>
                <a:cubicBezTo>
                  <a:pt x="90" y="36"/>
                  <a:pt x="91" y="35"/>
                  <a:pt x="91" y="34"/>
                </a:cubicBezTo>
                <a:cubicBezTo>
                  <a:pt x="91" y="33"/>
                  <a:pt x="91" y="32"/>
                  <a:pt x="90" y="32"/>
                </a:cubicBezTo>
                <a:close/>
                <a:moveTo>
                  <a:pt x="92" y="23"/>
                </a:moveTo>
                <a:cubicBezTo>
                  <a:pt x="91" y="25"/>
                  <a:pt x="91" y="25"/>
                  <a:pt x="91" y="25"/>
                </a:cubicBezTo>
                <a:cubicBezTo>
                  <a:pt x="91" y="25"/>
                  <a:pt x="92" y="25"/>
                  <a:pt x="92" y="25"/>
                </a:cubicBezTo>
                <a:cubicBezTo>
                  <a:pt x="94" y="26"/>
                  <a:pt x="96" y="27"/>
                  <a:pt x="97" y="29"/>
                </a:cubicBezTo>
                <a:cubicBezTo>
                  <a:pt x="98" y="31"/>
                  <a:pt x="98" y="33"/>
                  <a:pt x="98" y="36"/>
                </a:cubicBezTo>
                <a:cubicBezTo>
                  <a:pt x="98" y="36"/>
                  <a:pt x="97" y="37"/>
                  <a:pt x="97" y="37"/>
                </a:cubicBezTo>
                <a:cubicBezTo>
                  <a:pt x="99" y="38"/>
                  <a:pt x="99" y="38"/>
                  <a:pt x="99" y="38"/>
                </a:cubicBezTo>
                <a:cubicBezTo>
                  <a:pt x="99" y="37"/>
                  <a:pt x="100" y="37"/>
                  <a:pt x="100" y="36"/>
                </a:cubicBezTo>
                <a:cubicBezTo>
                  <a:pt x="100" y="33"/>
                  <a:pt x="100" y="30"/>
                  <a:pt x="99" y="28"/>
                </a:cubicBezTo>
                <a:cubicBezTo>
                  <a:pt x="97" y="26"/>
                  <a:pt x="95" y="24"/>
                  <a:pt x="93" y="23"/>
                </a:cubicBezTo>
                <a:cubicBezTo>
                  <a:pt x="92" y="23"/>
                  <a:pt x="92" y="23"/>
                  <a:pt x="92" y="23"/>
                </a:cubicBezTo>
                <a:close/>
                <a:moveTo>
                  <a:pt x="51" y="14"/>
                </a:moveTo>
                <a:cubicBezTo>
                  <a:pt x="49" y="14"/>
                  <a:pt x="48" y="15"/>
                  <a:pt x="47" y="16"/>
                </a:cubicBezTo>
                <a:cubicBezTo>
                  <a:pt x="46" y="17"/>
                  <a:pt x="46" y="18"/>
                  <a:pt x="46" y="19"/>
                </a:cubicBezTo>
                <a:cubicBezTo>
                  <a:pt x="46" y="20"/>
                  <a:pt x="46" y="20"/>
                  <a:pt x="46" y="20"/>
                </a:cubicBezTo>
                <a:cubicBezTo>
                  <a:pt x="47" y="20"/>
                  <a:pt x="48" y="20"/>
                  <a:pt x="48" y="20"/>
                </a:cubicBezTo>
                <a:cubicBezTo>
                  <a:pt x="48" y="19"/>
                  <a:pt x="48" y="19"/>
                  <a:pt x="48" y="19"/>
                </a:cubicBezTo>
                <a:cubicBezTo>
                  <a:pt x="48" y="19"/>
                  <a:pt x="49" y="18"/>
                  <a:pt x="49" y="18"/>
                </a:cubicBezTo>
                <a:cubicBezTo>
                  <a:pt x="49" y="17"/>
                  <a:pt x="50" y="17"/>
                  <a:pt x="51" y="17"/>
                </a:cubicBezTo>
                <a:cubicBezTo>
                  <a:pt x="68" y="17"/>
                  <a:pt x="68" y="17"/>
                  <a:pt x="68" y="17"/>
                </a:cubicBezTo>
                <a:cubicBezTo>
                  <a:pt x="69" y="17"/>
                  <a:pt x="69" y="17"/>
                  <a:pt x="70" y="18"/>
                </a:cubicBezTo>
                <a:cubicBezTo>
                  <a:pt x="70" y="18"/>
                  <a:pt x="70" y="19"/>
                  <a:pt x="70" y="19"/>
                </a:cubicBezTo>
                <a:cubicBezTo>
                  <a:pt x="70" y="30"/>
                  <a:pt x="70" y="30"/>
                  <a:pt x="70" y="30"/>
                </a:cubicBezTo>
                <a:cubicBezTo>
                  <a:pt x="70" y="31"/>
                  <a:pt x="70" y="31"/>
                  <a:pt x="70" y="32"/>
                </a:cubicBezTo>
                <a:cubicBezTo>
                  <a:pt x="69" y="32"/>
                  <a:pt x="69" y="32"/>
                  <a:pt x="68" y="32"/>
                </a:cubicBezTo>
                <a:cubicBezTo>
                  <a:pt x="65" y="32"/>
                  <a:pt x="65" y="32"/>
                  <a:pt x="65" y="32"/>
                </a:cubicBezTo>
                <a:cubicBezTo>
                  <a:pt x="64" y="32"/>
                  <a:pt x="64" y="32"/>
                  <a:pt x="64" y="32"/>
                </a:cubicBezTo>
                <a:cubicBezTo>
                  <a:pt x="64" y="33"/>
                  <a:pt x="64" y="33"/>
                  <a:pt x="64" y="33"/>
                </a:cubicBezTo>
                <a:cubicBezTo>
                  <a:pt x="62" y="34"/>
                  <a:pt x="62" y="34"/>
                  <a:pt x="62" y="34"/>
                </a:cubicBezTo>
                <a:cubicBezTo>
                  <a:pt x="63" y="34"/>
                  <a:pt x="63" y="34"/>
                  <a:pt x="63" y="34"/>
                </a:cubicBezTo>
                <a:cubicBezTo>
                  <a:pt x="63" y="32"/>
                  <a:pt x="63" y="32"/>
                  <a:pt x="63" y="32"/>
                </a:cubicBezTo>
                <a:cubicBezTo>
                  <a:pt x="61" y="32"/>
                  <a:pt x="61" y="32"/>
                  <a:pt x="61" y="32"/>
                </a:cubicBezTo>
                <a:cubicBezTo>
                  <a:pt x="54" y="32"/>
                  <a:pt x="54" y="32"/>
                  <a:pt x="54" y="32"/>
                </a:cubicBezTo>
                <a:cubicBezTo>
                  <a:pt x="54" y="33"/>
                  <a:pt x="53" y="33"/>
                  <a:pt x="53" y="34"/>
                </a:cubicBezTo>
                <a:cubicBezTo>
                  <a:pt x="53" y="34"/>
                  <a:pt x="53" y="34"/>
                  <a:pt x="52" y="35"/>
                </a:cubicBezTo>
                <a:cubicBezTo>
                  <a:pt x="60" y="35"/>
                  <a:pt x="60" y="35"/>
                  <a:pt x="60" y="35"/>
                </a:cubicBezTo>
                <a:cubicBezTo>
                  <a:pt x="59" y="37"/>
                  <a:pt x="59" y="37"/>
                  <a:pt x="59" y="37"/>
                </a:cubicBezTo>
                <a:cubicBezTo>
                  <a:pt x="59" y="38"/>
                  <a:pt x="59" y="38"/>
                  <a:pt x="59" y="38"/>
                </a:cubicBezTo>
                <a:cubicBezTo>
                  <a:pt x="60" y="38"/>
                  <a:pt x="60" y="38"/>
                  <a:pt x="60" y="38"/>
                </a:cubicBezTo>
                <a:cubicBezTo>
                  <a:pt x="61" y="39"/>
                  <a:pt x="61" y="39"/>
                  <a:pt x="61" y="39"/>
                </a:cubicBezTo>
                <a:cubicBezTo>
                  <a:pt x="62" y="39"/>
                  <a:pt x="62" y="39"/>
                  <a:pt x="62" y="39"/>
                </a:cubicBezTo>
                <a:cubicBezTo>
                  <a:pt x="62" y="39"/>
                  <a:pt x="62" y="39"/>
                  <a:pt x="62" y="39"/>
                </a:cubicBezTo>
                <a:cubicBezTo>
                  <a:pt x="65" y="35"/>
                  <a:pt x="65" y="35"/>
                  <a:pt x="65" y="35"/>
                </a:cubicBezTo>
                <a:cubicBezTo>
                  <a:pt x="68" y="35"/>
                  <a:pt x="68" y="35"/>
                  <a:pt x="68" y="35"/>
                </a:cubicBezTo>
                <a:cubicBezTo>
                  <a:pt x="70" y="35"/>
                  <a:pt x="71" y="34"/>
                  <a:pt x="72" y="33"/>
                </a:cubicBezTo>
                <a:cubicBezTo>
                  <a:pt x="73" y="33"/>
                  <a:pt x="73" y="31"/>
                  <a:pt x="73" y="30"/>
                </a:cubicBezTo>
                <a:cubicBezTo>
                  <a:pt x="73" y="19"/>
                  <a:pt x="73" y="19"/>
                  <a:pt x="73" y="19"/>
                </a:cubicBezTo>
                <a:cubicBezTo>
                  <a:pt x="73" y="18"/>
                  <a:pt x="73" y="17"/>
                  <a:pt x="72" y="16"/>
                </a:cubicBezTo>
                <a:cubicBezTo>
                  <a:pt x="71" y="15"/>
                  <a:pt x="70" y="14"/>
                  <a:pt x="68" y="14"/>
                </a:cubicBezTo>
                <a:cubicBezTo>
                  <a:pt x="51" y="14"/>
                  <a:pt x="51" y="14"/>
                  <a:pt x="51" y="14"/>
                </a:cubicBezTo>
                <a:close/>
                <a:moveTo>
                  <a:pt x="55" y="27"/>
                </a:moveTo>
                <a:cubicBezTo>
                  <a:pt x="55" y="29"/>
                  <a:pt x="55" y="29"/>
                  <a:pt x="55" y="29"/>
                </a:cubicBezTo>
                <a:cubicBezTo>
                  <a:pt x="68" y="29"/>
                  <a:pt x="68" y="29"/>
                  <a:pt x="68" y="29"/>
                </a:cubicBezTo>
                <a:cubicBezTo>
                  <a:pt x="68" y="27"/>
                  <a:pt x="68" y="27"/>
                  <a:pt x="68" y="27"/>
                </a:cubicBezTo>
                <a:cubicBezTo>
                  <a:pt x="55" y="27"/>
                  <a:pt x="55" y="27"/>
                  <a:pt x="55" y="27"/>
                </a:cubicBezTo>
                <a:close/>
                <a:moveTo>
                  <a:pt x="55" y="23"/>
                </a:moveTo>
                <a:cubicBezTo>
                  <a:pt x="55" y="25"/>
                  <a:pt x="55" y="25"/>
                  <a:pt x="55" y="25"/>
                </a:cubicBezTo>
                <a:cubicBezTo>
                  <a:pt x="68" y="25"/>
                  <a:pt x="68" y="25"/>
                  <a:pt x="68" y="25"/>
                </a:cubicBezTo>
                <a:cubicBezTo>
                  <a:pt x="68" y="23"/>
                  <a:pt x="68" y="23"/>
                  <a:pt x="68" y="23"/>
                </a:cubicBezTo>
                <a:cubicBezTo>
                  <a:pt x="55" y="23"/>
                  <a:pt x="55" y="23"/>
                  <a:pt x="55" y="23"/>
                </a:cubicBezTo>
                <a:close/>
                <a:moveTo>
                  <a:pt x="54" y="20"/>
                </a:moveTo>
                <a:cubicBezTo>
                  <a:pt x="54" y="21"/>
                  <a:pt x="54" y="21"/>
                  <a:pt x="54" y="21"/>
                </a:cubicBezTo>
                <a:cubicBezTo>
                  <a:pt x="68" y="21"/>
                  <a:pt x="68" y="21"/>
                  <a:pt x="68" y="21"/>
                </a:cubicBezTo>
                <a:cubicBezTo>
                  <a:pt x="68" y="20"/>
                  <a:pt x="68" y="20"/>
                  <a:pt x="68" y="20"/>
                </a:cubicBezTo>
                <a:cubicBezTo>
                  <a:pt x="54" y="20"/>
                  <a:pt x="54" y="20"/>
                  <a:pt x="54" y="20"/>
                </a:cubicBezTo>
                <a:close/>
                <a:moveTo>
                  <a:pt x="35" y="40"/>
                </a:moveTo>
                <a:cubicBezTo>
                  <a:pt x="32" y="42"/>
                  <a:pt x="31" y="48"/>
                  <a:pt x="31" y="51"/>
                </a:cubicBezTo>
                <a:cubicBezTo>
                  <a:pt x="34" y="54"/>
                  <a:pt x="54" y="54"/>
                  <a:pt x="58" y="51"/>
                </a:cubicBezTo>
                <a:cubicBezTo>
                  <a:pt x="59" y="47"/>
                  <a:pt x="57" y="42"/>
                  <a:pt x="54" y="39"/>
                </a:cubicBezTo>
                <a:cubicBezTo>
                  <a:pt x="53" y="39"/>
                  <a:pt x="53" y="39"/>
                  <a:pt x="52" y="39"/>
                </a:cubicBezTo>
                <a:cubicBezTo>
                  <a:pt x="51" y="39"/>
                  <a:pt x="50" y="39"/>
                  <a:pt x="50" y="39"/>
                </a:cubicBezTo>
                <a:cubicBezTo>
                  <a:pt x="49" y="39"/>
                  <a:pt x="49" y="38"/>
                  <a:pt x="49" y="37"/>
                </a:cubicBezTo>
                <a:cubicBezTo>
                  <a:pt x="49" y="36"/>
                  <a:pt x="50" y="35"/>
                  <a:pt x="50" y="34"/>
                </a:cubicBezTo>
                <a:cubicBezTo>
                  <a:pt x="51" y="34"/>
                  <a:pt x="51" y="33"/>
                  <a:pt x="51" y="33"/>
                </a:cubicBezTo>
                <a:cubicBezTo>
                  <a:pt x="51" y="32"/>
                  <a:pt x="52" y="31"/>
                  <a:pt x="52" y="31"/>
                </a:cubicBezTo>
                <a:cubicBezTo>
                  <a:pt x="52" y="30"/>
                  <a:pt x="52" y="30"/>
                  <a:pt x="52" y="30"/>
                </a:cubicBezTo>
                <a:cubicBezTo>
                  <a:pt x="51" y="30"/>
                  <a:pt x="51" y="30"/>
                  <a:pt x="51" y="30"/>
                </a:cubicBezTo>
                <a:cubicBezTo>
                  <a:pt x="51" y="30"/>
                  <a:pt x="51" y="30"/>
                  <a:pt x="51" y="30"/>
                </a:cubicBezTo>
                <a:cubicBezTo>
                  <a:pt x="51" y="27"/>
                  <a:pt x="51" y="25"/>
                  <a:pt x="49" y="23"/>
                </a:cubicBezTo>
                <a:cubicBezTo>
                  <a:pt x="47" y="21"/>
                  <a:pt x="42" y="22"/>
                  <a:pt x="40" y="24"/>
                </a:cubicBezTo>
                <a:cubicBezTo>
                  <a:pt x="38" y="25"/>
                  <a:pt x="38" y="26"/>
                  <a:pt x="38" y="30"/>
                </a:cubicBezTo>
                <a:cubicBezTo>
                  <a:pt x="38" y="30"/>
                  <a:pt x="38" y="30"/>
                  <a:pt x="38" y="30"/>
                </a:cubicBezTo>
                <a:cubicBezTo>
                  <a:pt x="38" y="30"/>
                  <a:pt x="38" y="30"/>
                  <a:pt x="38" y="30"/>
                </a:cubicBezTo>
                <a:cubicBezTo>
                  <a:pt x="38" y="31"/>
                  <a:pt x="38" y="31"/>
                  <a:pt x="38" y="31"/>
                </a:cubicBezTo>
                <a:cubicBezTo>
                  <a:pt x="38" y="31"/>
                  <a:pt x="38" y="32"/>
                  <a:pt x="38" y="33"/>
                </a:cubicBezTo>
                <a:cubicBezTo>
                  <a:pt x="38" y="33"/>
                  <a:pt x="39" y="34"/>
                  <a:pt x="39" y="34"/>
                </a:cubicBezTo>
                <a:cubicBezTo>
                  <a:pt x="39" y="35"/>
                  <a:pt x="40" y="36"/>
                  <a:pt x="41" y="37"/>
                </a:cubicBezTo>
                <a:cubicBezTo>
                  <a:pt x="41" y="38"/>
                  <a:pt x="40" y="38"/>
                  <a:pt x="40" y="39"/>
                </a:cubicBezTo>
                <a:cubicBezTo>
                  <a:pt x="39" y="39"/>
                  <a:pt x="39" y="40"/>
                  <a:pt x="38" y="40"/>
                </a:cubicBezTo>
                <a:cubicBezTo>
                  <a:pt x="37" y="40"/>
                  <a:pt x="36" y="40"/>
                  <a:pt x="35" y="40"/>
                </a:cubicBezTo>
                <a:close/>
                <a:moveTo>
                  <a:pt x="106" y="56"/>
                </a:moveTo>
                <a:cubicBezTo>
                  <a:pt x="106" y="10"/>
                  <a:pt x="106" y="10"/>
                  <a:pt x="106" y="10"/>
                </a:cubicBezTo>
                <a:cubicBezTo>
                  <a:pt x="22" y="10"/>
                  <a:pt x="22" y="10"/>
                  <a:pt x="22" y="10"/>
                </a:cubicBezTo>
                <a:cubicBezTo>
                  <a:pt x="22" y="56"/>
                  <a:pt x="22" y="56"/>
                  <a:pt x="22" y="56"/>
                </a:cubicBezTo>
                <a:cubicBezTo>
                  <a:pt x="106" y="56"/>
                  <a:pt x="106" y="56"/>
                  <a:pt x="106" y="56"/>
                </a:cubicBezTo>
                <a:close/>
                <a:moveTo>
                  <a:pt x="118" y="67"/>
                </a:moveTo>
                <a:cubicBezTo>
                  <a:pt x="126" y="87"/>
                  <a:pt x="126" y="87"/>
                  <a:pt x="126" y="87"/>
                </a:cubicBezTo>
                <a:cubicBezTo>
                  <a:pt x="126" y="99"/>
                  <a:pt x="126" y="99"/>
                  <a:pt x="126" y="99"/>
                </a:cubicBezTo>
                <a:cubicBezTo>
                  <a:pt x="121" y="103"/>
                  <a:pt x="121" y="103"/>
                  <a:pt x="121" y="103"/>
                </a:cubicBezTo>
                <a:cubicBezTo>
                  <a:pt x="6" y="103"/>
                  <a:pt x="6" y="103"/>
                  <a:pt x="6" y="103"/>
                </a:cubicBezTo>
                <a:cubicBezTo>
                  <a:pt x="0" y="99"/>
                  <a:pt x="0" y="99"/>
                  <a:pt x="0" y="99"/>
                </a:cubicBezTo>
                <a:cubicBezTo>
                  <a:pt x="0" y="87"/>
                  <a:pt x="0" y="87"/>
                  <a:pt x="0" y="87"/>
                </a:cubicBezTo>
                <a:cubicBezTo>
                  <a:pt x="11" y="67"/>
                  <a:pt x="11" y="67"/>
                  <a:pt x="11" y="67"/>
                </a:cubicBezTo>
                <a:cubicBezTo>
                  <a:pt x="22" y="67"/>
                  <a:pt x="22" y="67"/>
                  <a:pt x="22" y="67"/>
                </a:cubicBezTo>
                <a:cubicBezTo>
                  <a:pt x="106" y="67"/>
                  <a:pt x="106" y="67"/>
                  <a:pt x="106" y="67"/>
                </a:cubicBezTo>
                <a:cubicBezTo>
                  <a:pt x="118" y="67"/>
                  <a:pt x="118" y="67"/>
                  <a:pt x="118" y="67"/>
                </a:cubicBezTo>
                <a:close/>
                <a:moveTo>
                  <a:pt x="45" y="72"/>
                </a:moveTo>
                <a:cubicBezTo>
                  <a:pt x="44" y="73"/>
                  <a:pt x="44" y="73"/>
                  <a:pt x="44" y="74"/>
                </a:cubicBezTo>
                <a:cubicBezTo>
                  <a:pt x="47" y="74"/>
                  <a:pt x="50" y="74"/>
                  <a:pt x="54" y="74"/>
                </a:cubicBezTo>
                <a:cubicBezTo>
                  <a:pt x="54" y="73"/>
                  <a:pt x="54" y="73"/>
                  <a:pt x="54" y="72"/>
                </a:cubicBezTo>
                <a:cubicBezTo>
                  <a:pt x="51" y="72"/>
                  <a:pt x="48" y="72"/>
                  <a:pt x="45" y="72"/>
                </a:cubicBezTo>
                <a:close/>
                <a:moveTo>
                  <a:pt x="42" y="82"/>
                </a:moveTo>
                <a:cubicBezTo>
                  <a:pt x="41" y="83"/>
                  <a:pt x="41" y="84"/>
                  <a:pt x="41" y="85"/>
                </a:cubicBezTo>
                <a:cubicBezTo>
                  <a:pt x="45" y="85"/>
                  <a:pt x="48" y="85"/>
                  <a:pt x="52" y="85"/>
                </a:cubicBezTo>
                <a:cubicBezTo>
                  <a:pt x="52" y="84"/>
                  <a:pt x="52" y="83"/>
                  <a:pt x="52" y="82"/>
                </a:cubicBezTo>
                <a:cubicBezTo>
                  <a:pt x="49" y="82"/>
                  <a:pt x="45" y="82"/>
                  <a:pt x="42" y="82"/>
                </a:cubicBezTo>
                <a:close/>
                <a:moveTo>
                  <a:pt x="25" y="82"/>
                </a:moveTo>
                <a:cubicBezTo>
                  <a:pt x="25" y="83"/>
                  <a:pt x="25" y="84"/>
                  <a:pt x="24" y="85"/>
                </a:cubicBezTo>
                <a:cubicBezTo>
                  <a:pt x="28" y="85"/>
                  <a:pt x="31" y="85"/>
                  <a:pt x="35" y="85"/>
                </a:cubicBezTo>
                <a:cubicBezTo>
                  <a:pt x="35" y="84"/>
                  <a:pt x="36" y="83"/>
                  <a:pt x="36" y="82"/>
                </a:cubicBezTo>
                <a:cubicBezTo>
                  <a:pt x="33" y="82"/>
                  <a:pt x="29" y="82"/>
                  <a:pt x="25" y="82"/>
                </a:cubicBezTo>
                <a:close/>
                <a:moveTo>
                  <a:pt x="58" y="82"/>
                </a:moveTo>
                <a:cubicBezTo>
                  <a:pt x="58" y="83"/>
                  <a:pt x="58" y="84"/>
                  <a:pt x="58" y="85"/>
                </a:cubicBezTo>
                <a:cubicBezTo>
                  <a:pt x="61" y="85"/>
                  <a:pt x="65" y="85"/>
                  <a:pt x="69" y="85"/>
                </a:cubicBezTo>
                <a:cubicBezTo>
                  <a:pt x="69" y="84"/>
                  <a:pt x="69" y="83"/>
                  <a:pt x="69" y="82"/>
                </a:cubicBezTo>
                <a:cubicBezTo>
                  <a:pt x="65" y="82"/>
                  <a:pt x="62" y="82"/>
                  <a:pt x="58" y="82"/>
                </a:cubicBezTo>
                <a:close/>
                <a:moveTo>
                  <a:pt x="75" y="82"/>
                </a:moveTo>
                <a:cubicBezTo>
                  <a:pt x="75" y="83"/>
                  <a:pt x="75" y="84"/>
                  <a:pt x="75" y="85"/>
                </a:cubicBezTo>
                <a:cubicBezTo>
                  <a:pt x="78" y="85"/>
                  <a:pt x="82" y="85"/>
                  <a:pt x="86" y="85"/>
                </a:cubicBezTo>
                <a:cubicBezTo>
                  <a:pt x="85" y="84"/>
                  <a:pt x="85" y="83"/>
                  <a:pt x="85" y="82"/>
                </a:cubicBezTo>
                <a:cubicBezTo>
                  <a:pt x="82" y="82"/>
                  <a:pt x="78" y="82"/>
                  <a:pt x="75" y="82"/>
                </a:cubicBezTo>
                <a:close/>
                <a:moveTo>
                  <a:pt x="91" y="82"/>
                </a:moveTo>
                <a:cubicBezTo>
                  <a:pt x="91" y="83"/>
                  <a:pt x="91" y="84"/>
                  <a:pt x="91" y="85"/>
                </a:cubicBezTo>
                <a:cubicBezTo>
                  <a:pt x="95" y="85"/>
                  <a:pt x="99" y="85"/>
                  <a:pt x="102" y="85"/>
                </a:cubicBezTo>
                <a:cubicBezTo>
                  <a:pt x="102" y="84"/>
                  <a:pt x="102" y="83"/>
                  <a:pt x="102" y="82"/>
                </a:cubicBezTo>
                <a:cubicBezTo>
                  <a:pt x="98" y="82"/>
                  <a:pt x="95" y="82"/>
                  <a:pt x="91" y="82"/>
                </a:cubicBezTo>
                <a:close/>
                <a:moveTo>
                  <a:pt x="39" y="76"/>
                </a:moveTo>
                <a:cubicBezTo>
                  <a:pt x="39" y="77"/>
                  <a:pt x="39" y="78"/>
                  <a:pt x="38" y="79"/>
                </a:cubicBezTo>
                <a:cubicBezTo>
                  <a:pt x="42" y="79"/>
                  <a:pt x="45" y="79"/>
                  <a:pt x="49" y="79"/>
                </a:cubicBezTo>
                <a:cubicBezTo>
                  <a:pt x="49" y="78"/>
                  <a:pt x="49" y="77"/>
                  <a:pt x="49" y="76"/>
                </a:cubicBezTo>
                <a:cubicBezTo>
                  <a:pt x="46" y="76"/>
                  <a:pt x="43" y="76"/>
                  <a:pt x="39" y="76"/>
                </a:cubicBezTo>
                <a:close/>
                <a:moveTo>
                  <a:pt x="28" y="76"/>
                </a:moveTo>
                <a:cubicBezTo>
                  <a:pt x="27" y="77"/>
                  <a:pt x="27" y="78"/>
                  <a:pt x="26" y="79"/>
                </a:cubicBezTo>
                <a:cubicBezTo>
                  <a:pt x="29" y="79"/>
                  <a:pt x="31" y="79"/>
                  <a:pt x="33" y="79"/>
                </a:cubicBezTo>
                <a:cubicBezTo>
                  <a:pt x="33" y="78"/>
                  <a:pt x="33" y="77"/>
                  <a:pt x="34" y="76"/>
                </a:cubicBezTo>
                <a:cubicBezTo>
                  <a:pt x="32" y="76"/>
                  <a:pt x="30" y="76"/>
                  <a:pt x="28" y="76"/>
                </a:cubicBezTo>
                <a:close/>
                <a:moveTo>
                  <a:pt x="55" y="76"/>
                </a:moveTo>
                <a:cubicBezTo>
                  <a:pt x="55" y="77"/>
                  <a:pt x="54" y="78"/>
                  <a:pt x="54" y="79"/>
                </a:cubicBezTo>
                <a:cubicBezTo>
                  <a:pt x="58" y="79"/>
                  <a:pt x="61" y="79"/>
                  <a:pt x="65" y="79"/>
                </a:cubicBezTo>
                <a:cubicBezTo>
                  <a:pt x="65" y="78"/>
                  <a:pt x="65" y="77"/>
                  <a:pt x="65" y="76"/>
                </a:cubicBezTo>
                <a:cubicBezTo>
                  <a:pt x="62" y="76"/>
                  <a:pt x="58" y="76"/>
                  <a:pt x="55" y="76"/>
                </a:cubicBezTo>
                <a:close/>
                <a:moveTo>
                  <a:pt x="70" y="76"/>
                </a:moveTo>
                <a:cubicBezTo>
                  <a:pt x="70" y="77"/>
                  <a:pt x="70" y="78"/>
                  <a:pt x="70" y="79"/>
                </a:cubicBezTo>
                <a:cubicBezTo>
                  <a:pt x="74" y="79"/>
                  <a:pt x="77" y="79"/>
                  <a:pt x="81" y="79"/>
                </a:cubicBezTo>
                <a:cubicBezTo>
                  <a:pt x="81" y="78"/>
                  <a:pt x="81" y="77"/>
                  <a:pt x="81" y="76"/>
                </a:cubicBezTo>
                <a:cubicBezTo>
                  <a:pt x="77" y="76"/>
                  <a:pt x="74" y="76"/>
                  <a:pt x="70" y="76"/>
                </a:cubicBezTo>
                <a:close/>
                <a:moveTo>
                  <a:pt x="87" y="76"/>
                </a:moveTo>
                <a:cubicBezTo>
                  <a:pt x="87" y="77"/>
                  <a:pt x="87" y="78"/>
                  <a:pt x="87" y="79"/>
                </a:cubicBezTo>
                <a:cubicBezTo>
                  <a:pt x="92" y="79"/>
                  <a:pt x="96" y="79"/>
                  <a:pt x="101" y="79"/>
                </a:cubicBezTo>
                <a:cubicBezTo>
                  <a:pt x="101" y="78"/>
                  <a:pt x="101" y="77"/>
                  <a:pt x="100" y="76"/>
                </a:cubicBezTo>
                <a:cubicBezTo>
                  <a:pt x="96" y="76"/>
                  <a:pt x="91" y="76"/>
                  <a:pt x="87" y="76"/>
                </a:cubicBezTo>
                <a:close/>
                <a:moveTo>
                  <a:pt x="30" y="72"/>
                </a:moveTo>
                <a:cubicBezTo>
                  <a:pt x="29" y="73"/>
                  <a:pt x="29" y="73"/>
                  <a:pt x="28" y="74"/>
                </a:cubicBezTo>
                <a:cubicBezTo>
                  <a:pt x="32" y="74"/>
                  <a:pt x="35" y="74"/>
                  <a:pt x="38" y="74"/>
                </a:cubicBezTo>
                <a:cubicBezTo>
                  <a:pt x="39" y="73"/>
                  <a:pt x="39" y="73"/>
                  <a:pt x="39" y="72"/>
                </a:cubicBezTo>
                <a:cubicBezTo>
                  <a:pt x="36" y="72"/>
                  <a:pt x="33" y="72"/>
                  <a:pt x="30" y="72"/>
                </a:cubicBezTo>
                <a:close/>
                <a:moveTo>
                  <a:pt x="59" y="72"/>
                </a:moveTo>
                <a:cubicBezTo>
                  <a:pt x="59" y="73"/>
                  <a:pt x="59" y="73"/>
                  <a:pt x="59" y="74"/>
                </a:cubicBezTo>
                <a:cubicBezTo>
                  <a:pt x="62" y="74"/>
                  <a:pt x="66" y="74"/>
                  <a:pt x="69" y="74"/>
                </a:cubicBezTo>
                <a:cubicBezTo>
                  <a:pt x="69" y="73"/>
                  <a:pt x="69" y="73"/>
                  <a:pt x="69" y="72"/>
                </a:cubicBezTo>
                <a:cubicBezTo>
                  <a:pt x="66" y="72"/>
                  <a:pt x="63" y="72"/>
                  <a:pt x="59" y="72"/>
                </a:cubicBezTo>
                <a:close/>
                <a:moveTo>
                  <a:pt x="74" y="72"/>
                </a:moveTo>
                <a:cubicBezTo>
                  <a:pt x="74" y="73"/>
                  <a:pt x="74" y="73"/>
                  <a:pt x="74" y="74"/>
                </a:cubicBezTo>
                <a:cubicBezTo>
                  <a:pt x="78" y="74"/>
                  <a:pt x="81" y="74"/>
                  <a:pt x="85" y="74"/>
                </a:cubicBezTo>
                <a:cubicBezTo>
                  <a:pt x="84" y="73"/>
                  <a:pt x="84" y="73"/>
                  <a:pt x="84" y="72"/>
                </a:cubicBezTo>
                <a:cubicBezTo>
                  <a:pt x="81" y="72"/>
                  <a:pt x="78" y="72"/>
                  <a:pt x="74" y="72"/>
                </a:cubicBezTo>
                <a:close/>
                <a:moveTo>
                  <a:pt x="89" y="72"/>
                </a:moveTo>
                <a:cubicBezTo>
                  <a:pt x="90" y="73"/>
                  <a:pt x="90" y="73"/>
                  <a:pt x="90" y="74"/>
                </a:cubicBezTo>
                <a:cubicBezTo>
                  <a:pt x="93" y="74"/>
                  <a:pt x="97" y="74"/>
                  <a:pt x="100" y="74"/>
                </a:cubicBezTo>
                <a:cubicBezTo>
                  <a:pt x="100" y="73"/>
                  <a:pt x="99" y="73"/>
                  <a:pt x="99" y="72"/>
                </a:cubicBezTo>
                <a:cubicBezTo>
                  <a:pt x="96" y="72"/>
                  <a:pt x="93" y="72"/>
                  <a:pt x="89" y="72"/>
                </a:cubicBezTo>
                <a:close/>
                <a:moveTo>
                  <a:pt x="10" y="91"/>
                </a:moveTo>
                <a:cubicBezTo>
                  <a:pt x="10" y="96"/>
                  <a:pt x="10" y="96"/>
                  <a:pt x="10" y="96"/>
                </a:cubicBezTo>
                <a:cubicBezTo>
                  <a:pt x="20" y="96"/>
                  <a:pt x="20" y="96"/>
                  <a:pt x="20" y="96"/>
                </a:cubicBezTo>
                <a:cubicBezTo>
                  <a:pt x="20" y="91"/>
                  <a:pt x="20" y="91"/>
                  <a:pt x="20" y="91"/>
                </a:cubicBezTo>
                <a:cubicBezTo>
                  <a:pt x="10" y="91"/>
                  <a:pt x="10" y="91"/>
                  <a:pt x="10" y="91"/>
                </a:cubicBezTo>
                <a:close/>
                <a:moveTo>
                  <a:pt x="106" y="91"/>
                </a:moveTo>
                <a:cubicBezTo>
                  <a:pt x="106" y="96"/>
                  <a:pt x="106" y="96"/>
                  <a:pt x="106" y="96"/>
                </a:cubicBezTo>
                <a:cubicBezTo>
                  <a:pt x="116" y="96"/>
                  <a:pt x="116" y="96"/>
                  <a:pt x="116" y="96"/>
                </a:cubicBezTo>
                <a:cubicBezTo>
                  <a:pt x="116" y="91"/>
                  <a:pt x="116" y="91"/>
                  <a:pt x="116" y="91"/>
                </a:cubicBezTo>
                <a:cubicBezTo>
                  <a:pt x="106" y="91"/>
                  <a:pt x="106" y="91"/>
                  <a:pt x="106" y="91"/>
                </a:cubicBezTo>
                <a:close/>
                <a:moveTo>
                  <a:pt x="39" y="91"/>
                </a:moveTo>
                <a:cubicBezTo>
                  <a:pt x="39" y="96"/>
                  <a:pt x="39" y="96"/>
                  <a:pt x="39" y="96"/>
                </a:cubicBezTo>
                <a:cubicBezTo>
                  <a:pt x="49" y="96"/>
                  <a:pt x="49" y="96"/>
                  <a:pt x="49" y="96"/>
                </a:cubicBezTo>
                <a:cubicBezTo>
                  <a:pt x="49" y="91"/>
                  <a:pt x="49" y="91"/>
                  <a:pt x="49" y="91"/>
                </a:cubicBezTo>
                <a:cubicBezTo>
                  <a:pt x="39" y="91"/>
                  <a:pt x="39" y="91"/>
                  <a:pt x="39" y="91"/>
                </a:cubicBezTo>
                <a:close/>
                <a:moveTo>
                  <a:pt x="25" y="91"/>
                </a:moveTo>
                <a:cubicBezTo>
                  <a:pt x="25" y="96"/>
                  <a:pt x="25" y="96"/>
                  <a:pt x="25" y="96"/>
                </a:cubicBezTo>
                <a:cubicBezTo>
                  <a:pt x="35" y="96"/>
                  <a:pt x="35" y="96"/>
                  <a:pt x="35" y="96"/>
                </a:cubicBezTo>
                <a:cubicBezTo>
                  <a:pt x="35" y="91"/>
                  <a:pt x="35" y="91"/>
                  <a:pt x="35" y="91"/>
                </a:cubicBezTo>
                <a:lnTo>
                  <a:pt x="25" y="91"/>
                </a:lnTo>
                <a:close/>
              </a:path>
            </a:pathLst>
          </a:custGeom>
          <a:solidFill>
            <a:srgbClr val="C00000"/>
          </a:solidFill>
          <a:ln>
            <a:noFill/>
          </a:ln>
          <a:effectLst>
            <a:reflection blurRad="6350" stA="52000" endA="300" endPos="35000" dir="5400000" sy="-100000" algn="bl" rotWithShape="0"/>
          </a:effectLst>
        </p:spPr>
        <p:txBody>
          <a:bodyPr lIns="87722" tIns="43861" rIns="87722" bIns="43861"/>
          <a:lstStyle/>
          <a:p>
            <a:pPr>
              <a:defRPr/>
            </a:pPr>
            <a:endParaRPr lang="zh-CN" altLang="en-US" sz="1800" dirty="0">
              <a:ea typeface="微软雅黑" pitchFamily="34" charset="-122"/>
            </a:endParaRPr>
          </a:p>
        </p:txBody>
      </p:sp>
      <p:sp>
        <p:nvSpPr>
          <p:cNvPr id="23" name="Freeform 48"/>
          <p:cNvSpPr>
            <a:spLocks noEditPoints="1"/>
          </p:cNvSpPr>
          <p:nvPr/>
        </p:nvSpPr>
        <p:spPr bwMode="auto">
          <a:xfrm>
            <a:off x="8335035" y="1996025"/>
            <a:ext cx="688713" cy="565293"/>
          </a:xfrm>
          <a:custGeom>
            <a:avLst/>
            <a:gdLst>
              <a:gd name="T0" fmla="*/ 33 w 139"/>
              <a:gd name="T1" fmla="*/ 79 h 114"/>
              <a:gd name="T2" fmla="*/ 49 w 139"/>
              <a:gd name="T3" fmla="*/ 87 h 114"/>
              <a:gd name="T4" fmla="*/ 0 w 139"/>
              <a:gd name="T5" fmla="*/ 105 h 114"/>
              <a:gd name="T6" fmla="*/ 18 w 139"/>
              <a:gd name="T7" fmla="*/ 85 h 114"/>
              <a:gd name="T8" fmla="*/ 14 w 139"/>
              <a:gd name="T9" fmla="*/ 72 h 114"/>
              <a:gd name="T10" fmla="*/ 13 w 139"/>
              <a:gd name="T11" fmla="*/ 45 h 114"/>
              <a:gd name="T12" fmla="*/ 44 w 139"/>
              <a:gd name="T13" fmla="*/ 72 h 114"/>
              <a:gd name="T14" fmla="*/ 87 w 139"/>
              <a:gd name="T15" fmla="*/ 40 h 114"/>
              <a:gd name="T16" fmla="*/ 98 w 139"/>
              <a:gd name="T17" fmla="*/ 39 h 114"/>
              <a:gd name="T18" fmla="*/ 96 w 139"/>
              <a:gd name="T19" fmla="*/ 28 h 114"/>
              <a:gd name="T20" fmla="*/ 93 w 139"/>
              <a:gd name="T21" fmla="*/ 21 h 114"/>
              <a:gd name="T22" fmla="*/ 94 w 139"/>
              <a:gd name="T23" fmla="*/ 20 h 114"/>
              <a:gd name="T24" fmla="*/ 97 w 139"/>
              <a:gd name="T25" fmla="*/ 5 h 114"/>
              <a:gd name="T26" fmla="*/ 123 w 139"/>
              <a:gd name="T27" fmla="*/ 19 h 114"/>
              <a:gd name="T28" fmla="*/ 124 w 139"/>
              <a:gd name="T29" fmla="*/ 20 h 114"/>
              <a:gd name="T30" fmla="*/ 123 w 139"/>
              <a:gd name="T31" fmla="*/ 25 h 114"/>
              <a:gd name="T32" fmla="*/ 118 w 139"/>
              <a:gd name="T33" fmla="*/ 34 h 114"/>
              <a:gd name="T34" fmla="*/ 124 w 139"/>
              <a:gd name="T35" fmla="*/ 40 h 114"/>
              <a:gd name="T36" fmla="*/ 139 w 139"/>
              <a:gd name="T37" fmla="*/ 66 h 114"/>
              <a:gd name="T38" fmla="*/ 87 w 139"/>
              <a:gd name="T39" fmla="*/ 40 h 114"/>
              <a:gd name="T40" fmla="*/ 106 w 139"/>
              <a:gd name="T41" fmla="*/ 44 h 114"/>
              <a:gd name="T42" fmla="*/ 104 w 139"/>
              <a:gd name="T43" fmla="*/ 62 h 114"/>
              <a:gd name="T44" fmla="*/ 109 w 139"/>
              <a:gd name="T45" fmla="*/ 66 h 114"/>
              <a:gd name="T46" fmla="*/ 110 w 139"/>
              <a:gd name="T47" fmla="*/ 66 h 114"/>
              <a:gd name="T48" fmla="*/ 115 w 139"/>
              <a:gd name="T49" fmla="*/ 62 h 114"/>
              <a:gd name="T50" fmla="*/ 113 w 139"/>
              <a:gd name="T51" fmla="*/ 44 h 114"/>
              <a:gd name="T52" fmla="*/ 110 w 139"/>
              <a:gd name="T53" fmla="*/ 41 h 114"/>
              <a:gd name="T54" fmla="*/ 68 w 139"/>
              <a:gd name="T55" fmla="*/ 114 h 114"/>
              <a:gd name="T56" fmla="*/ 88 w 139"/>
              <a:gd name="T57" fmla="*/ 83 h 114"/>
              <a:gd name="T58" fmla="*/ 110 w 139"/>
              <a:gd name="T59" fmla="*/ 85 h 114"/>
              <a:gd name="T60" fmla="*/ 117 w 139"/>
              <a:gd name="T61" fmla="*/ 80 h 114"/>
              <a:gd name="T62" fmla="*/ 73 w 139"/>
              <a:gd name="T63" fmla="*/ 106 h 114"/>
              <a:gd name="T64" fmla="*/ 72 w 139"/>
              <a:gd name="T65" fmla="*/ 1 h 114"/>
              <a:gd name="T66" fmla="*/ 28 w 139"/>
              <a:gd name="T67" fmla="*/ 19 h 114"/>
              <a:gd name="T68" fmla="*/ 27 w 139"/>
              <a:gd name="T69" fmla="*/ 37 h 114"/>
              <a:gd name="T70" fmla="*/ 58 w 139"/>
              <a:gd name="T71" fmla="*/ 23 h 114"/>
              <a:gd name="T72" fmla="*/ 83 w 139"/>
              <a:gd name="T73" fmla="*/ 29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39" h="114">
                <a:moveTo>
                  <a:pt x="39" y="72"/>
                </a:moveTo>
                <a:cubicBezTo>
                  <a:pt x="37" y="75"/>
                  <a:pt x="35" y="77"/>
                  <a:pt x="33" y="79"/>
                </a:cubicBezTo>
                <a:cubicBezTo>
                  <a:pt x="33" y="82"/>
                  <a:pt x="34" y="83"/>
                  <a:pt x="35" y="85"/>
                </a:cubicBezTo>
                <a:cubicBezTo>
                  <a:pt x="36" y="85"/>
                  <a:pt x="48" y="85"/>
                  <a:pt x="49" y="87"/>
                </a:cubicBezTo>
                <a:cubicBezTo>
                  <a:pt x="53" y="92"/>
                  <a:pt x="53" y="101"/>
                  <a:pt x="52" y="105"/>
                </a:cubicBezTo>
                <a:cubicBezTo>
                  <a:pt x="40" y="111"/>
                  <a:pt x="13" y="111"/>
                  <a:pt x="0" y="105"/>
                </a:cubicBezTo>
                <a:cubicBezTo>
                  <a:pt x="0" y="101"/>
                  <a:pt x="0" y="92"/>
                  <a:pt x="4" y="87"/>
                </a:cubicBezTo>
                <a:cubicBezTo>
                  <a:pt x="5" y="85"/>
                  <a:pt x="16" y="85"/>
                  <a:pt x="18" y="85"/>
                </a:cubicBezTo>
                <a:cubicBezTo>
                  <a:pt x="19" y="83"/>
                  <a:pt x="19" y="81"/>
                  <a:pt x="19" y="79"/>
                </a:cubicBezTo>
                <a:cubicBezTo>
                  <a:pt x="17" y="77"/>
                  <a:pt x="15" y="75"/>
                  <a:pt x="14" y="72"/>
                </a:cubicBezTo>
                <a:cubicBezTo>
                  <a:pt x="12" y="72"/>
                  <a:pt x="9" y="72"/>
                  <a:pt x="8" y="72"/>
                </a:cubicBezTo>
                <a:cubicBezTo>
                  <a:pt x="7" y="62"/>
                  <a:pt x="9" y="48"/>
                  <a:pt x="13" y="45"/>
                </a:cubicBezTo>
                <a:cubicBezTo>
                  <a:pt x="19" y="40"/>
                  <a:pt x="33" y="40"/>
                  <a:pt x="39" y="44"/>
                </a:cubicBezTo>
                <a:cubicBezTo>
                  <a:pt x="43" y="47"/>
                  <a:pt x="46" y="63"/>
                  <a:pt x="44" y="72"/>
                </a:cubicBezTo>
                <a:cubicBezTo>
                  <a:pt x="44" y="72"/>
                  <a:pt x="39" y="72"/>
                  <a:pt x="39" y="72"/>
                </a:cubicBezTo>
                <a:close/>
                <a:moveTo>
                  <a:pt x="87" y="40"/>
                </a:moveTo>
                <a:cubicBezTo>
                  <a:pt x="89" y="40"/>
                  <a:pt x="92" y="40"/>
                  <a:pt x="94" y="40"/>
                </a:cubicBezTo>
                <a:cubicBezTo>
                  <a:pt x="96" y="41"/>
                  <a:pt x="97" y="40"/>
                  <a:pt x="98" y="39"/>
                </a:cubicBezTo>
                <a:cubicBezTo>
                  <a:pt x="99" y="38"/>
                  <a:pt x="99" y="36"/>
                  <a:pt x="100" y="34"/>
                </a:cubicBezTo>
                <a:cubicBezTo>
                  <a:pt x="98" y="32"/>
                  <a:pt x="97" y="30"/>
                  <a:pt x="96" y="28"/>
                </a:cubicBezTo>
                <a:cubicBezTo>
                  <a:pt x="95" y="27"/>
                  <a:pt x="94" y="26"/>
                  <a:pt x="94" y="25"/>
                </a:cubicBezTo>
                <a:cubicBezTo>
                  <a:pt x="94" y="24"/>
                  <a:pt x="93" y="22"/>
                  <a:pt x="93" y="21"/>
                </a:cubicBezTo>
                <a:cubicBezTo>
                  <a:pt x="93" y="20"/>
                  <a:pt x="93" y="20"/>
                  <a:pt x="93" y="20"/>
                </a:cubicBezTo>
                <a:cubicBezTo>
                  <a:pt x="94" y="20"/>
                  <a:pt x="94" y="20"/>
                  <a:pt x="94" y="20"/>
                </a:cubicBezTo>
                <a:cubicBezTo>
                  <a:pt x="94" y="20"/>
                  <a:pt x="94" y="19"/>
                  <a:pt x="94" y="19"/>
                </a:cubicBezTo>
                <a:cubicBezTo>
                  <a:pt x="93" y="11"/>
                  <a:pt x="94" y="8"/>
                  <a:pt x="97" y="5"/>
                </a:cubicBezTo>
                <a:cubicBezTo>
                  <a:pt x="103" y="0"/>
                  <a:pt x="113" y="0"/>
                  <a:pt x="119" y="4"/>
                </a:cubicBezTo>
                <a:cubicBezTo>
                  <a:pt x="123" y="7"/>
                  <a:pt x="124" y="12"/>
                  <a:pt x="123" y="19"/>
                </a:cubicBezTo>
                <a:cubicBezTo>
                  <a:pt x="123" y="19"/>
                  <a:pt x="123" y="19"/>
                  <a:pt x="123" y="20"/>
                </a:cubicBezTo>
                <a:cubicBezTo>
                  <a:pt x="124" y="20"/>
                  <a:pt x="124" y="20"/>
                  <a:pt x="124" y="20"/>
                </a:cubicBezTo>
                <a:cubicBezTo>
                  <a:pt x="124" y="21"/>
                  <a:pt x="124" y="21"/>
                  <a:pt x="124" y="21"/>
                </a:cubicBezTo>
                <a:cubicBezTo>
                  <a:pt x="124" y="22"/>
                  <a:pt x="124" y="24"/>
                  <a:pt x="123" y="25"/>
                </a:cubicBezTo>
                <a:cubicBezTo>
                  <a:pt x="123" y="26"/>
                  <a:pt x="122" y="27"/>
                  <a:pt x="121" y="28"/>
                </a:cubicBezTo>
                <a:cubicBezTo>
                  <a:pt x="121" y="30"/>
                  <a:pt x="119" y="32"/>
                  <a:pt x="118" y="34"/>
                </a:cubicBezTo>
                <a:cubicBezTo>
                  <a:pt x="118" y="36"/>
                  <a:pt x="119" y="38"/>
                  <a:pt x="120" y="40"/>
                </a:cubicBezTo>
                <a:cubicBezTo>
                  <a:pt x="121" y="40"/>
                  <a:pt x="123" y="40"/>
                  <a:pt x="124" y="40"/>
                </a:cubicBezTo>
                <a:cubicBezTo>
                  <a:pt x="126" y="40"/>
                  <a:pt x="128" y="40"/>
                  <a:pt x="130" y="40"/>
                </a:cubicBezTo>
                <a:cubicBezTo>
                  <a:pt x="136" y="45"/>
                  <a:pt x="139" y="58"/>
                  <a:pt x="139" y="66"/>
                </a:cubicBezTo>
                <a:cubicBezTo>
                  <a:pt x="129" y="72"/>
                  <a:pt x="85" y="73"/>
                  <a:pt x="79" y="66"/>
                </a:cubicBezTo>
                <a:cubicBezTo>
                  <a:pt x="79" y="59"/>
                  <a:pt x="80" y="47"/>
                  <a:pt x="87" y="40"/>
                </a:cubicBezTo>
                <a:close/>
                <a:moveTo>
                  <a:pt x="108" y="41"/>
                </a:moveTo>
                <a:cubicBezTo>
                  <a:pt x="106" y="44"/>
                  <a:pt x="106" y="44"/>
                  <a:pt x="106" y="44"/>
                </a:cubicBezTo>
                <a:cubicBezTo>
                  <a:pt x="108" y="45"/>
                  <a:pt x="108" y="45"/>
                  <a:pt x="108" y="45"/>
                </a:cubicBezTo>
                <a:cubicBezTo>
                  <a:pt x="104" y="62"/>
                  <a:pt x="104" y="62"/>
                  <a:pt x="104" y="62"/>
                </a:cubicBezTo>
                <a:cubicBezTo>
                  <a:pt x="109" y="66"/>
                  <a:pt x="109" y="66"/>
                  <a:pt x="109" y="66"/>
                </a:cubicBezTo>
                <a:cubicBezTo>
                  <a:pt x="109" y="66"/>
                  <a:pt x="109" y="66"/>
                  <a:pt x="109" y="66"/>
                </a:cubicBezTo>
                <a:cubicBezTo>
                  <a:pt x="110" y="66"/>
                  <a:pt x="110" y="66"/>
                  <a:pt x="110" y="66"/>
                </a:cubicBezTo>
                <a:cubicBezTo>
                  <a:pt x="110" y="66"/>
                  <a:pt x="110" y="66"/>
                  <a:pt x="110" y="66"/>
                </a:cubicBezTo>
                <a:cubicBezTo>
                  <a:pt x="110" y="66"/>
                  <a:pt x="110" y="66"/>
                  <a:pt x="110" y="66"/>
                </a:cubicBezTo>
                <a:cubicBezTo>
                  <a:pt x="115" y="62"/>
                  <a:pt x="115" y="62"/>
                  <a:pt x="115" y="62"/>
                </a:cubicBezTo>
                <a:cubicBezTo>
                  <a:pt x="111" y="45"/>
                  <a:pt x="111" y="45"/>
                  <a:pt x="111" y="45"/>
                </a:cubicBezTo>
                <a:cubicBezTo>
                  <a:pt x="113" y="44"/>
                  <a:pt x="113" y="44"/>
                  <a:pt x="113" y="44"/>
                </a:cubicBezTo>
                <a:cubicBezTo>
                  <a:pt x="111" y="41"/>
                  <a:pt x="111" y="41"/>
                  <a:pt x="111" y="41"/>
                </a:cubicBezTo>
                <a:cubicBezTo>
                  <a:pt x="110" y="41"/>
                  <a:pt x="110" y="41"/>
                  <a:pt x="110" y="41"/>
                </a:cubicBezTo>
                <a:cubicBezTo>
                  <a:pt x="108" y="41"/>
                  <a:pt x="108" y="41"/>
                  <a:pt x="108" y="41"/>
                </a:cubicBezTo>
                <a:close/>
                <a:moveTo>
                  <a:pt x="68" y="114"/>
                </a:moveTo>
                <a:cubicBezTo>
                  <a:pt x="57" y="86"/>
                  <a:pt x="57" y="86"/>
                  <a:pt x="57" y="86"/>
                </a:cubicBezTo>
                <a:cubicBezTo>
                  <a:pt x="88" y="83"/>
                  <a:pt x="88" y="83"/>
                  <a:pt x="88" y="83"/>
                </a:cubicBezTo>
                <a:cubicBezTo>
                  <a:pt x="82" y="92"/>
                  <a:pt x="82" y="92"/>
                  <a:pt x="82" y="92"/>
                </a:cubicBezTo>
                <a:cubicBezTo>
                  <a:pt x="92" y="97"/>
                  <a:pt x="103" y="94"/>
                  <a:pt x="110" y="85"/>
                </a:cubicBezTo>
                <a:cubicBezTo>
                  <a:pt x="111" y="83"/>
                  <a:pt x="112" y="81"/>
                  <a:pt x="112" y="78"/>
                </a:cubicBezTo>
                <a:cubicBezTo>
                  <a:pt x="117" y="80"/>
                  <a:pt x="117" y="80"/>
                  <a:pt x="117" y="80"/>
                </a:cubicBezTo>
                <a:cubicBezTo>
                  <a:pt x="117" y="85"/>
                  <a:pt x="115" y="91"/>
                  <a:pt x="112" y="96"/>
                </a:cubicBezTo>
                <a:cubicBezTo>
                  <a:pt x="103" y="109"/>
                  <a:pt x="86" y="113"/>
                  <a:pt x="73" y="106"/>
                </a:cubicBezTo>
                <a:cubicBezTo>
                  <a:pt x="68" y="114"/>
                  <a:pt x="68" y="114"/>
                  <a:pt x="68" y="114"/>
                </a:cubicBezTo>
                <a:close/>
                <a:moveTo>
                  <a:pt x="72" y="1"/>
                </a:moveTo>
                <a:cubicBezTo>
                  <a:pt x="67" y="9"/>
                  <a:pt x="67" y="9"/>
                  <a:pt x="67" y="9"/>
                </a:cubicBezTo>
                <a:cubicBezTo>
                  <a:pt x="53" y="2"/>
                  <a:pt x="36" y="6"/>
                  <a:pt x="28" y="19"/>
                </a:cubicBezTo>
                <a:cubicBezTo>
                  <a:pt x="24" y="24"/>
                  <a:pt x="23" y="30"/>
                  <a:pt x="23" y="35"/>
                </a:cubicBezTo>
                <a:cubicBezTo>
                  <a:pt x="27" y="37"/>
                  <a:pt x="27" y="37"/>
                  <a:pt x="27" y="37"/>
                </a:cubicBezTo>
                <a:cubicBezTo>
                  <a:pt x="28" y="34"/>
                  <a:pt x="29" y="32"/>
                  <a:pt x="30" y="30"/>
                </a:cubicBezTo>
                <a:cubicBezTo>
                  <a:pt x="36" y="21"/>
                  <a:pt x="48" y="18"/>
                  <a:pt x="58" y="23"/>
                </a:cubicBezTo>
                <a:cubicBezTo>
                  <a:pt x="51" y="32"/>
                  <a:pt x="51" y="32"/>
                  <a:pt x="51" y="32"/>
                </a:cubicBezTo>
                <a:cubicBezTo>
                  <a:pt x="83" y="29"/>
                  <a:pt x="83" y="29"/>
                  <a:pt x="83" y="29"/>
                </a:cubicBezTo>
                <a:lnTo>
                  <a:pt x="72" y="1"/>
                </a:lnTo>
                <a:close/>
              </a:path>
            </a:pathLst>
          </a:custGeom>
          <a:solidFill>
            <a:srgbClr val="C00000"/>
          </a:solidFill>
          <a:ln>
            <a:noFill/>
          </a:ln>
          <a:effectLst>
            <a:reflection blurRad="6350" stA="52000" endA="300" endPos="35000" dir="5400000" sy="-100000" algn="bl" rotWithShape="0"/>
          </a:effectLst>
        </p:spPr>
        <p:txBody>
          <a:bodyPr lIns="87722" tIns="43861" rIns="87722" bIns="43861"/>
          <a:lstStyle/>
          <a:p>
            <a:pPr>
              <a:defRPr/>
            </a:pPr>
            <a:endParaRPr lang="zh-CN" altLang="en-US" sz="1800" dirty="0">
              <a:ea typeface="微软雅黑" pitchFamily="34" charset="-122"/>
            </a:endParaRPr>
          </a:p>
        </p:txBody>
      </p:sp>
      <p:sp>
        <p:nvSpPr>
          <p:cNvPr id="24" name="矩形 42"/>
          <p:cNvSpPr/>
          <p:nvPr/>
        </p:nvSpPr>
        <p:spPr>
          <a:xfrm>
            <a:off x="1008509" y="2754722"/>
            <a:ext cx="2619397" cy="901106"/>
          </a:xfrm>
          <a:prstGeom prst="rect">
            <a:avLst/>
          </a:prstGeom>
        </p:spPr>
        <p:txBody>
          <a:bodyPr lIns="87722" tIns="43861" rIns="87722" bIns="43861">
            <a:spAutoFit/>
          </a:bodyPr>
          <a:lstStyle/>
          <a:p>
            <a:pPr algn="ctr" defTabSz="1066069">
              <a:defRPr/>
            </a:pPr>
            <a:r>
              <a:rPr lang="zh-CN" altLang="en-US" sz="1300" dirty="0">
                <a:latin typeface="Copperplate Gothic Bold" pitchFamily="34" charset="0"/>
                <a:ea typeface="微软雅黑" pitchFamily="34" charset="-122"/>
              </a:rPr>
              <a:t>输入您的文本输入您的文本</a:t>
            </a:r>
            <a:endParaRPr lang="zh-CN" altLang="zh-CN" sz="1300" dirty="0">
              <a:latin typeface="Copperplate Gothic Bold" pitchFamily="34" charset="0"/>
              <a:ea typeface="微软雅黑" pitchFamily="34" charset="-122"/>
            </a:endParaRPr>
          </a:p>
          <a:p>
            <a:pPr algn="ctr" defTabSz="1066069">
              <a:defRPr/>
            </a:pPr>
            <a:r>
              <a:rPr lang="zh-CN" altLang="en-US" sz="1300" dirty="0">
                <a:latin typeface="Copperplate Gothic Bold" pitchFamily="34" charset="0"/>
                <a:ea typeface="微软雅黑" pitchFamily="34" charset="-122"/>
              </a:rPr>
              <a:t>输入您的文本输入您的文本</a:t>
            </a:r>
            <a:endParaRPr lang="en-US" altLang="zh-CN" sz="1300" dirty="0">
              <a:latin typeface="Copperplate Gothic Bold" pitchFamily="34" charset="0"/>
              <a:ea typeface="微软雅黑" pitchFamily="34" charset="-122"/>
            </a:endParaRPr>
          </a:p>
          <a:p>
            <a:pPr algn="ctr" defTabSz="1066069">
              <a:defRPr/>
            </a:pPr>
            <a:r>
              <a:rPr lang="zh-CN" altLang="en-US" sz="1300" dirty="0">
                <a:latin typeface="Copperplate Gothic Bold" pitchFamily="34" charset="0"/>
                <a:ea typeface="微软雅黑" pitchFamily="34" charset="-122"/>
              </a:rPr>
              <a:t>输入您的文本输入您的文本</a:t>
            </a:r>
          </a:p>
          <a:p>
            <a:pPr algn="ctr" defTabSz="1066069">
              <a:defRPr/>
            </a:pPr>
            <a:r>
              <a:rPr lang="zh-CN" altLang="en-US" sz="1300" dirty="0">
                <a:latin typeface="Copperplate Gothic Bold" pitchFamily="34" charset="0"/>
                <a:ea typeface="微软雅黑" pitchFamily="34" charset="-122"/>
              </a:rPr>
              <a:t>输入您的文本输入您的文本</a:t>
            </a:r>
            <a:endParaRPr lang="en-US" altLang="zh-CN" sz="1300" dirty="0">
              <a:latin typeface="Copperplate Gothic Bold" pitchFamily="34" charset="0"/>
              <a:ea typeface="微软雅黑" pitchFamily="34" charset="-122"/>
            </a:endParaRPr>
          </a:p>
        </p:txBody>
      </p:sp>
      <p:sp>
        <p:nvSpPr>
          <p:cNvPr id="27" name="矩形 42"/>
          <p:cNvSpPr/>
          <p:nvPr/>
        </p:nvSpPr>
        <p:spPr>
          <a:xfrm>
            <a:off x="1008509" y="4827401"/>
            <a:ext cx="2619397" cy="901106"/>
          </a:xfrm>
          <a:prstGeom prst="rect">
            <a:avLst/>
          </a:prstGeom>
        </p:spPr>
        <p:txBody>
          <a:bodyPr lIns="87722" tIns="43861" rIns="87722" bIns="43861">
            <a:spAutoFit/>
          </a:bodyPr>
          <a:lstStyle/>
          <a:p>
            <a:pPr algn="ctr" defTabSz="1066069">
              <a:defRPr/>
            </a:pPr>
            <a:r>
              <a:rPr lang="zh-CN" altLang="en-US" sz="1300" dirty="0">
                <a:latin typeface="Copperplate Gothic Bold" pitchFamily="34" charset="0"/>
                <a:ea typeface="微软雅黑" pitchFamily="34" charset="-122"/>
              </a:rPr>
              <a:t>输入您的文本输入您的文本</a:t>
            </a:r>
            <a:endParaRPr lang="zh-CN" altLang="zh-CN" sz="1300" dirty="0">
              <a:latin typeface="Copperplate Gothic Bold" pitchFamily="34" charset="0"/>
              <a:ea typeface="微软雅黑" pitchFamily="34" charset="-122"/>
            </a:endParaRPr>
          </a:p>
          <a:p>
            <a:pPr algn="ctr" defTabSz="1066069">
              <a:defRPr/>
            </a:pPr>
            <a:r>
              <a:rPr lang="zh-CN" altLang="en-US" sz="1300" dirty="0">
                <a:latin typeface="Copperplate Gothic Bold" pitchFamily="34" charset="0"/>
                <a:ea typeface="微软雅黑" pitchFamily="34" charset="-122"/>
              </a:rPr>
              <a:t>输入您的文本输入您的文本</a:t>
            </a:r>
            <a:endParaRPr lang="en-US" altLang="zh-CN" sz="1300" dirty="0">
              <a:latin typeface="Copperplate Gothic Bold" pitchFamily="34" charset="0"/>
              <a:ea typeface="微软雅黑" pitchFamily="34" charset="-122"/>
            </a:endParaRPr>
          </a:p>
          <a:p>
            <a:pPr algn="ctr" defTabSz="1066069">
              <a:defRPr/>
            </a:pPr>
            <a:r>
              <a:rPr lang="zh-CN" altLang="en-US" sz="1300" dirty="0">
                <a:latin typeface="Copperplate Gothic Bold" pitchFamily="34" charset="0"/>
                <a:ea typeface="微软雅黑" pitchFamily="34" charset="-122"/>
              </a:rPr>
              <a:t>输入您的文本输入您的文本</a:t>
            </a:r>
          </a:p>
          <a:p>
            <a:pPr algn="ctr" defTabSz="1066069">
              <a:defRPr/>
            </a:pPr>
            <a:r>
              <a:rPr lang="zh-CN" altLang="en-US" sz="1300" dirty="0">
                <a:latin typeface="Copperplate Gothic Bold" pitchFamily="34" charset="0"/>
                <a:ea typeface="微软雅黑" pitchFamily="34" charset="-122"/>
              </a:rPr>
              <a:t>输入您的文本输入您的文本</a:t>
            </a:r>
            <a:endParaRPr lang="en-US" altLang="zh-CN" sz="1300" dirty="0">
              <a:latin typeface="Copperplate Gothic Bold" pitchFamily="34" charset="0"/>
              <a:ea typeface="微软雅黑" pitchFamily="34" charset="-122"/>
            </a:endParaRPr>
          </a:p>
        </p:txBody>
      </p:sp>
      <p:sp>
        <p:nvSpPr>
          <p:cNvPr id="28" name="矩形 42"/>
          <p:cNvSpPr/>
          <p:nvPr/>
        </p:nvSpPr>
        <p:spPr>
          <a:xfrm>
            <a:off x="8104381" y="4835022"/>
            <a:ext cx="2617872" cy="901106"/>
          </a:xfrm>
          <a:prstGeom prst="rect">
            <a:avLst/>
          </a:prstGeom>
        </p:spPr>
        <p:txBody>
          <a:bodyPr lIns="87722" tIns="43861" rIns="87722" bIns="43861">
            <a:spAutoFit/>
          </a:bodyPr>
          <a:lstStyle/>
          <a:p>
            <a:pPr algn="ctr" defTabSz="1066069">
              <a:defRPr/>
            </a:pPr>
            <a:r>
              <a:rPr lang="zh-CN" altLang="en-US" sz="1300" dirty="0">
                <a:latin typeface="Copperplate Gothic Bold" pitchFamily="34" charset="0"/>
                <a:ea typeface="微软雅黑" pitchFamily="34" charset="-122"/>
              </a:rPr>
              <a:t>输入您的文本输入您的文本</a:t>
            </a:r>
            <a:endParaRPr lang="zh-CN" altLang="zh-CN" sz="1300" dirty="0">
              <a:latin typeface="Copperplate Gothic Bold" pitchFamily="34" charset="0"/>
              <a:ea typeface="微软雅黑" pitchFamily="34" charset="-122"/>
            </a:endParaRPr>
          </a:p>
          <a:p>
            <a:pPr algn="ctr" defTabSz="1066069">
              <a:defRPr/>
            </a:pPr>
            <a:r>
              <a:rPr lang="zh-CN" altLang="en-US" sz="1300" dirty="0">
                <a:latin typeface="Copperplate Gothic Bold" pitchFamily="34" charset="0"/>
                <a:ea typeface="微软雅黑" pitchFamily="34" charset="-122"/>
              </a:rPr>
              <a:t>输入您的文本输入您的文本</a:t>
            </a:r>
            <a:endParaRPr lang="en-US" altLang="zh-CN" sz="1300" dirty="0">
              <a:latin typeface="Copperplate Gothic Bold" pitchFamily="34" charset="0"/>
              <a:ea typeface="微软雅黑" pitchFamily="34" charset="-122"/>
            </a:endParaRPr>
          </a:p>
          <a:p>
            <a:pPr algn="ctr" defTabSz="1066069">
              <a:defRPr/>
            </a:pPr>
            <a:r>
              <a:rPr lang="zh-CN" altLang="en-US" sz="1300" dirty="0">
                <a:latin typeface="Copperplate Gothic Bold" pitchFamily="34" charset="0"/>
                <a:ea typeface="微软雅黑" pitchFamily="34" charset="-122"/>
              </a:rPr>
              <a:t>输入您的文本输入您的文本</a:t>
            </a:r>
          </a:p>
          <a:p>
            <a:pPr algn="ctr" defTabSz="1066069">
              <a:defRPr/>
            </a:pPr>
            <a:r>
              <a:rPr lang="zh-CN" altLang="en-US" sz="1300" dirty="0">
                <a:latin typeface="Copperplate Gothic Bold" pitchFamily="34" charset="0"/>
                <a:ea typeface="微软雅黑" pitchFamily="34" charset="-122"/>
              </a:rPr>
              <a:t>输入您的文本输入您的文本</a:t>
            </a:r>
            <a:endParaRPr lang="en-US" altLang="zh-CN" sz="1300" dirty="0">
              <a:latin typeface="Copperplate Gothic Bold" pitchFamily="34" charset="0"/>
              <a:ea typeface="微软雅黑" pitchFamily="34" charset="-122"/>
            </a:endParaRPr>
          </a:p>
        </p:txBody>
      </p:sp>
      <p:sp>
        <p:nvSpPr>
          <p:cNvPr id="29" name="矩形 42"/>
          <p:cNvSpPr/>
          <p:nvPr/>
        </p:nvSpPr>
        <p:spPr>
          <a:xfrm>
            <a:off x="8107845" y="2760820"/>
            <a:ext cx="2617872" cy="901106"/>
          </a:xfrm>
          <a:prstGeom prst="rect">
            <a:avLst/>
          </a:prstGeom>
        </p:spPr>
        <p:txBody>
          <a:bodyPr lIns="87722" tIns="43861" rIns="87722" bIns="43861">
            <a:spAutoFit/>
          </a:bodyPr>
          <a:lstStyle/>
          <a:p>
            <a:pPr algn="ctr" defTabSz="1066069">
              <a:defRPr/>
            </a:pPr>
            <a:r>
              <a:rPr lang="zh-CN" altLang="en-US" sz="1300" dirty="0">
                <a:latin typeface="Copperplate Gothic Bold" pitchFamily="34" charset="0"/>
                <a:ea typeface="微软雅黑" pitchFamily="34" charset="-122"/>
              </a:rPr>
              <a:t>输入您的文本输入您的文本</a:t>
            </a:r>
            <a:endParaRPr lang="zh-CN" altLang="zh-CN" sz="1300" dirty="0">
              <a:latin typeface="Copperplate Gothic Bold" pitchFamily="34" charset="0"/>
              <a:ea typeface="微软雅黑" pitchFamily="34" charset="-122"/>
            </a:endParaRPr>
          </a:p>
          <a:p>
            <a:pPr algn="ctr" defTabSz="1066069">
              <a:defRPr/>
            </a:pPr>
            <a:r>
              <a:rPr lang="zh-CN" altLang="en-US" sz="1300" dirty="0">
                <a:latin typeface="Copperplate Gothic Bold" pitchFamily="34" charset="0"/>
                <a:ea typeface="微软雅黑" pitchFamily="34" charset="-122"/>
              </a:rPr>
              <a:t>输入您的文本输入您的文本</a:t>
            </a:r>
            <a:endParaRPr lang="en-US" altLang="zh-CN" sz="1300" dirty="0">
              <a:latin typeface="Copperplate Gothic Bold" pitchFamily="34" charset="0"/>
              <a:ea typeface="微软雅黑" pitchFamily="34" charset="-122"/>
            </a:endParaRPr>
          </a:p>
          <a:p>
            <a:pPr algn="ctr" defTabSz="1066069">
              <a:defRPr/>
            </a:pPr>
            <a:r>
              <a:rPr lang="zh-CN" altLang="en-US" sz="1300" dirty="0">
                <a:latin typeface="Copperplate Gothic Bold" pitchFamily="34" charset="0"/>
                <a:ea typeface="微软雅黑" pitchFamily="34" charset="-122"/>
              </a:rPr>
              <a:t>输入您的文本输入您的文本</a:t>
            </a:r>
          </a:p>
          <a:p>
            <a:pPr algn="ctr" defTabSz="1066069">
              <a:defRPr/>
            </a:pPr>
            <a:r>
              <a:rPr lang="zh-CN" altLang="en-US" sz="1300" dirty="0">
                <a:latin typeface="Copperplate Gothic Bold" pitchFamily="34" charset="0"/>
                <a:ea typeface="微软雅黑" pitchFamily="34" charset="-122"/>
              </a:rPr>
              <a:t>输入您的文本输入您的文本</a:t>
            </a:r>
            <a:endParaRPr lang="en-US" altLang="zh-CN" sz="1300" dirty="0">
              <a:latin typeface="Copperplate Gothic Bold" pitchFamily="34" charset="0"/>
              <a:ea typeface="微软雅黑" pitchFamily="34" charset="-122"/>
            </a:endParaRPr>
          </a:p>
        </p:txBody>
      </p:sp>
    </p:spTree>
    <p:extLst>
      <p:ext uri="{BB962C8B-B14F-4D97-AF65-F5344CB8AC3E}">
        <p14:creationId xmlns:p14="http://schemas.microsoft.com/office/powerpoint/2010/main" val="640964169"/>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52000">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14:bounceEnd="52000">
                                          <p:cBhvr additive="base">
                                            <p:cTn id="7" dur="500" fill="hold"/>
                                            <p:tgtEl>
                                              <p:spTgt spid="25"/>
                                            </p:tgtEl>
                                            <p:attrNameLst>
                                              <p:attrName>ppt_x</p:attrName>
                                            </p:attrNameLst>
                                          </p:cBhvr>
                                          <p:tavLst>
                                            <p:tav tm="0">
                                              <p:val>
                                                <p:strVal val="0-#ppt_w/2"/>
                                              </p:val>
                                            </p:tav>
                                            <p:tav tm="100000">
                                              <p:val>
                                                <p:strVal val="#ppt_x"/>
                                              </p:val>
                                            </p:tav>
                                          </p:tavLst>
                                        </p:anim>
                                        <p:anim calcmode="lin" valueType="num" p14:bounceEnd="52000">
                                          <p:cBhvr additive="base">
                                            <p:cTn id="8" dur="500" fill="hold"/>
                                            <p:tgtEl>
                                              <p:spTgt spid="2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1000" fill="hold"/>
                                            <p:tgtEl>
                                              <p:spTgt spid="4"/>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21" presetClass="entr" presetSubtype="1"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heel(1)">
                                          <p:cBhvr>
                                            <p:cTn id="19" dur="1000"/>
                                            <p:tgtEl>
                                              <p:spTgt spid="6"/>
                                            </p:tgtEl>
                                          </p:cBhvr>
                                        </p:animEffect>
                                      </p:childTnLst>
                                    </p:cTn>
                                  </p:par>
                                </p:childTnLst>
                              </p:cTn>
                            </p:par>
                            <p:par>
                              <p:cTn id="20" fill="hold">
                                <p:stCondLst>
                                  <p:cond delay="2000"/>
                                </p:stCondLst>
                                <p:childTnLst>
                                  <p:par>
                                    <p:cTn id="21" presetID="2" presetClass="entr" presetSubtype="4" fill="hold" grpId="0" nodeType="after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500" fill="hold"/>
                                            <p:tgtEl>
                                              <p:spTgt spid="11"/>
                                            </p:tgtEl>
                                            <p:attrNameLst>
                                              <p:attrName>ppt_x</p:attrName>
                                            </p:attrNameLst>
                                          </p:cBhvr>
                                          <p:tavLst>
                                            <p:tav tm="0">
                                              <p:val>
                                                <p:strVal val="#ppt_x"/>
                                              </p:val>
                                            </p:tav>
                                            <p:tav tm="100000">
                                              <p:val>
                                                <p:strVal val="#ppt_x"/>
                                              </p:val>
                                            </p:tav>
                                          </p:tavLst>
                                        </p:anim>
                                        <p:anim calcmode="lin" valueType="num">
                                          <p:cBhvr additive="base">
                                            <p:cTn id="24" dur="500" fill="hold"/>
                                            <p:tgtEl>
                                              <p:spTgt spid="11"/>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500" fill="hold"/>
                                            <p:tgtEl>
                                              <p:spTgt spid="12"/>
                                            </p:tgtEl>
                                            <p:attrNameLst>
                                              <p:attrName>ppt_x</p:attrName>
                                            </p:attrNameLst>
                                          </p:cBhvr>
                                          <p:tavLst>
                                            <p:tav tm="0">
                                              <p:val>
                                                <p:strVal val="#ppt_x"/>
                                              </p:val>
                                            </p:tav>
                                            <p:tav tm="100000">
                                              <p:val>
                                                <p:strVal val="#ppt_x"/>
                                              </p:val>
                                            </p:tav>
                                          </p:tavLst>
                                        </p:anim>
                                        <p:anim calcmode="lin" valueType="num">
                                          <p:cBhvr additive="base">
                                            <p:cTn id="28" dur="500" fill="hold"/>
                                            <p:tgtEl>
                                              <p:spTgt spid="12"/>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additive="base">
                                            <p:cTn id="31" dur="500" fill="hold"/>
                                            <p:tgtEl>
                                              <p:spTgt spid="13"/>
                                            </p:tgtEl>
                                            <p:attrNameLst>
                                              <p:attrName>ppt_x</p:attrName>
                                            </p:attrNameLst>
                                          </p:cBhvr>
                                          <p:tavLst>
                                            <p:tav tm="0">
                                              <p:val>
                                                <p:strVal val="#ppt_x"/>
                                              </p:val>
                                            </p:tav>
                                            <p:tav tm="100000">
                                              <p:val>
                                                <p:strVal val="#ppt_x"/>
                                              </p:val>
                                            </p:tav>
                                          </p:tavLst>
                                        </p:anim>
                                        <p:anim calcmode="lin" valueType="num">
                                          <p:cBhvr additive="base">
                                            <p:cTn id="32" dur="500" fill="hold"/>
                                            <p:tgtEl>
                                              <p:spTgt spid="13"/>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14"/>
                                            </p:tgtEl>
                                            <p:attrNameLst>
                                              <p:attrName>style.visibility</p:attrName>
                                            </p:attrNameLst>
                                          </p:cBhvr>
                                          <p:to>
                                            <p:strVal val="visible"/>
                                          </p:to>
                                        </p:set>
                                        <p:anim calcmode="lin" valueType="num">
                                          <p:cBhvr additive="base">
                                            <p:cTn id="35" dur="500" fill="hold"/>
                                            <p:tgtEl>
                                              <p:spTgt spid="14"/>
                                            </p:tgtEl>
                                            <p:attrNameLst>
                                              <p:attrName>ppt_x</p:attrName>
                                            </p:attrNameLst>
                                          </p:cBhvr>
                                          <p:tavLst>
                                            <p:tav tm="0">
                                              <p:val>
                                                <p:strVal val="#ppt_x"/>
                                              </p:val>
                                            </p:tav>
                                            <p:tav tm="100000">
                                              <p:val>
                                                <p:strVal val="#ppt_x"/>
                                              </p:val>
                                            </p:tav>
                                          </p:tavLst>
                                        </p:anim>
                                        <p:anim calcmode="lin" valueType="num">
                                          <p:cBhvr additive="base">
                                            <p:cTn id="36" dur="500" fill="hold"/>
                                            <p:tgtEl>
                                              <p:spTgt spid="14"/>
                                            </p:tgtEl>
                                            <p:attrNameLst>
                                              <p:attrName>ppt_y</p:attrName>
                                            </p:attrNameLst>
                                          </p:cBhvr>
                                          <p:tavLst>
                                            <p:tav tm="0">
                                              <p:val>
                                                <p:strVal val="1+#ppt_h/2"/>
                                              </p:val>
                                            </p:tav>
                                            <p:tav tm="100000">
                                              <p:val>
                                                <p:strVal val="#ppt_y"/>
                                              </p:val>
                                            </p:tav>
                                          </p:tavLst>
                                        </p:anim>
                                      </p:childTnLst>
                                    </p:cTn>
                                  </p:par>
                                </p:childTnLst>
                              </p:cTn>
                            </p:par>
                            <p:par>
                              <p:cTn id="37" fill="hold">
                                <p:stCondLst>
                                  <p:cond delay="2500"/>
                                </p:stCondLst>
                                <p:childTnLst>
                                  <p:par>
                                    <p:cTn id="38" presetID="22" presetClass="entr" presetSubtype="2" fill="hold" grpId="0" nodeType="afterEffect">
                                      <p:stCondLst>
                                        <p:cond delay="0"/>
                                      </p:stCondLst>
                                      <p:childTnLst>
                                        <p:set>
                                          <p:cBhvr>
                                            <p:cTn id="39" dur="1" fill="hold">
                                              <p:stCondLst>
                                                <p:cond delay="0"/>
                                              </p:stCondLst>
                                            </p:cTn>
                                            <p:tgtEl>
                                              <p:spTgt spid="19"/>
                                            </p:tgtEl>
                                            <p:attrNameLst>
                                              <p:attrName>style.visibility</p:attrName>
                                            </p:attrNameLst>
                                          </p:cBhvr>
                                          <p:to>
                                            <p:strVal val="visible"/>
                                          </p:to>
                                        </p:set>
                                        <p:animEffect transition="in" filter="wipe(right)">
                                          <p:cBhvr>
                                            <p:cTn id="40" dur="500"/>
                                            <p:tgtEl>
                                              <p:spTgt spid="19"/>
                                            </p:tgtEl>
                                          </p:cBhvr>
                                        </p:animEffect>
                                      </p:childTnLst>
                                    </p:cTn>
                                  </p:par>
                                  <p:par>
                                    <p:cTn id="41" presetID="22" presetClass="entr" presetSubtype="2" fill="hold" grpId="0" nodeType="with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wipe(right)">
                                          <p:cBhvr>
                                            <p:cTn id="43" dur="500"/>
                                            <p:tgtEl>
                                              <p:spTgt spid="17"/>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15"/>
                                            </p:tgtEl>
                                            <p:attrNameLst>
                                              <p:attrName>style.visibility</p:attrName>
                                            </p:attrNameLst>
                                          </p:cBhvr>
                                          <p:to>
                                            <p:strVal val="visible"/>
                                          </p:to>
                                        </p:set>
                                        <p:animEffect transition="in" filter="wipe(left)">
                                          <p:cBhvr>
                                            <p:cTn id="46" dur="500"/>
                                            <p:tgtEl>
                                              <p:spTgt spid="15"/>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16"/>
                                            </p:tgtEl>
                                            <p:attrNameLst>
                                              <p:attrName>style.visibility</p:attrName>
                                            </p:attrNameLst>
                                          </p:cBhvr>
                                          <p:to>
                                            <p:strVal val="visible"/>
                                          </p:to>
                                        </p:set>
                                        <p:animEffect transition="in" filter="wipe(left)">
                                          <p:cBhvr>
                                            <p:cTn id="49" dur="500"/>
                                            <p:tgtEl>
                                              <p:spTgt spid="16"/>
                                            </p:tgtEl>
                                          </p:cBhvr>
                                        </p:animEffect>
                                      </p:childTnLst>
                                    </p:cTn>
                                  </p:par>
                                </p:childTnLst>
                              </p:cTn>
                            </p:par>
                            <p:par>
                              <p:cTn id="50" fill="hold">
                                <p:stCondLst>
                                  <p:cond delay="3000"/>
                                </p:stCondLst>
                                <p:childTnLst>
                                  <p:par>
                                    <p:cTn id="51" presetID="15" presetClass="entr" presetSubtype="0" fill="hold" grpId="0" nodeType="afterEffect">
                                      <p:stCondLst>
                                        <p:cond delay="0"/>
                                      </p:stCondLst>
                                      <p:childTnLst>
                                        <p:set>
                                          <p:cBhvr>
                                            <p:cTn id="52" dur="1" fill="hold">
                                              <p:stCondLst>
                                                <p:cond delay="0"/>
                                              </p:stCondLst>
                                            </p:cTn>
                                            <p:tgtEl>
                                              <p:spTgt spid="21"/>
                                            </p:tgtEl>
                                            <p:attrNameLst>
                                              <p:attrName>style.visibility</p:attrName>
                                            </p:attrNameLst>
                                          </p:cBhvr>
                                          <p:to>
                                            <p:strVal val="visible"/>
                                          </p:to>
                                        </p:set>
                                        <p:anim calcmode="lin" valueType="num">
                                          <p:cBhvr>
                                            <p:cTn id="53" dur="500" fill="hold"/>
                                            <p:tgtEl>
                                              <p:spTgt spid="21"/>
                                            </p:tgtEl>
                                            <p:attrNameLst>
                                              <p:attrName>ppt_w</p:attrName>
                                            </p:attrNameLst>
                                          </p:cBhvr>
                                          <p:tavLst>
                                            <p:tav tm="0">
                                              <p:val>
                                                <p:fltVal val="0"/>
                                              </p:val>
                                            </p:tav>
                                            <p:tav tm="100000">
                                              <p:val>
                                                <p:strVal val="#ppt_w"/>
                                              </p:val>
                                            </p:tav>
                                          </p:tavLst>
                                        </p:anim>
                                        <p:anim calcmode="lin" valueType="num">
                                          <p:cBhvr>
                                            <p:cTn id="54" dur="500" fill="hold"/>
                                            <p:tgtEl>
                                              <p:spTgt spid="21"/>
                                            </p:tgtEl>
                                            <p:attrNameLst>
                                              <p:attrName>ppt_h</p:attrName>
                                            </p:attrNameLst>
                                          </p:cBhvr>
                                          <p:tavLst>
                                            <p:tav tm="0">
                                              <p:val>
                                                <p:fltVal val="0"/>
                                              </p:val>
                                            </p:tav>
                                            <p:tav tm="100000">
                                              <p:val>
                                                <p:strVal val="#ppt_h"/>
                                              </p:val>
                                            </p:tav>
                                          </p:tavLst>
                                        </p:anim>
                                        <p:anim calcmode="lin" valueType="num">
                                          <p:cBhvr>
                                            <p:cTn id="55" dur="500" fill="hold"/>
                                            <p:tgtEl>
                                              <p:spTgt spid="21"/>
                                            </p:tgtEl>
                                            <p:attrNameLst>
                                              <p:attrName>ppt_x</p:attrName>
                                            </p:attrNameLst>
                                          </p:cBhvr>
                                          <p:tavLst>
                                            <p:tav tm="0" fmla="#ppt_x+(cos(-2*pi*(1-$))*-#ppt_x-sin(-2*pi*(1-$))*(1-#ppt_y))*(1-$)">
                                              <p:val>
                                                <p:fltVal val="0"/>
                                              </p:val>
                                            </p:tav>
                                            <p:tav tm="100000">
                                              <p:val>
                                                <p:fltVal val="1"/>
                                              </p:val>
                                            </p:tav>
                                          </p:tavLst>
                                        </p:anim>
                                        <p:anim calcmode="lin" valueType="num">
                                          <p:cBhvr>
                                            <p:cTn id="56" dur="500" fill="hold"/>
                                            <p:tgtEl>
                                              <p:spTgt spid="21"/>
                                            </p:tgtEl>
                                            <p:attrNameLst>
                                              <p:attrName>ppt_y</p:attrName>
                                            </p:attrNameLst>
                                          </p:cBhvr>
                                          <p:tavLst>
                                            <p:tav tm="0" fmla="#ppt_y+(sin(-2*pi*(1-$))*-#ppt_x+cos(-2*pi*(1-$))*(1-#ppt_y))*(1-$)">
                                              <p:val>
                                                <p:fltVal val="0"/>
                                              </p:val>
                                            </p:tav>
                                            <p:tav tm="100000">
                                              <p:val>
                                                <p:fltVal val="1"/>
                                              </p:val>
                                            </p:tav>
                                          </p:tavLst>
                                        </p:anim>
                                      </p:childTnLst>
                                    </p:cTn>
                                  </p:par>
                                  <p:par>
                                    <p:cTn id="57" presetID="15" presetClass="entr" presetSubtype="0" fill="hold" grpId="0" nodeType="withEffect">
                                      <p:stCondLst>
                                        <p:cond delay="200"/>
                                      </p:stCondLst>
                                      <p:childTnLst>
                                        <p:set>
                                          <p:cBhvr>
                                            <p:cTn id="58" dur="1" fill="hold">
                                              <p:stCondLst>
                                                <p:cond delay="0"/>
                                              </p:stCondLst>
                                            </p:cTn>
                                            <p:tgtEl>
                                              <p:spTgt spid="20"/>
                                            </p:tgtEl>
                                            <p:attrNameLst>
                                              <p:attrName>style.visibility</p:attrName>
                                            </p:attrNameLst>
                                          </p:cBhvr>
                                          <p:to>
                                            <p:strVal val="visible"/>
                                          </p:to>
                                        </p:set>
                                        <p:anim calcmode="lin" valueType="num">
                                          <p:cBhvr>
                                            <p:cTn id="59" dur="500" fill="hold"/>
                                            <p:tgtEl>
                                              <p:spTgt spid="20"/>
                                            </p:tgtEl>
                                            <p:attrNameLst>
                                              <p:attrName>ppt_w</p:attrName>
                                            </p:attrNameLst>
                                          </p:cBhvr>
                                          <p:tavLst>
                                            <p:tav tm="0">
                                              <p:val>
                                                <p:fltVal val="0"/>
                                              </p:val>
                                            </p:tav>
                                            <p:tav tm="100000">
                                              <p:val>
                                                <p:strVal val="#ppt_w"/>
                                              </p:val>
                                            </p:tav>
                                          </p:tavLst>
                                        </p:anim>
                                        <p:anim calcmode="lin" valueType="num">
                                          <p:cBhvr>
                                            <p:cTn id="60" dur="500" fill="hold"/>
                                            <p:tgtEl>
                                              <p:spTgt spid="20"/>
                                            </p:tgtEl>
                                            <p:attrNameLst>
                                              <p:attrName>ppt_h</p:attrName>
                                            </p:attrNameLst>
                                          </p:cBhvr>
                                          <p:tavLst>
                                            <p:tav tm="0">
                                              <p:val>
                                                <p:fltVal val="0"/>
                                              </p:val>
                                            </p:tav>
                                            <p:tav tm="100000">
                                              <p:val>
                                                <p:strVal val="#ppt_h"/>
                                              </p:val>
                                            </p:tav>
                                          </p:tavLst>
                                        </p:anim>
                                        <p:anim calcmode="lin" valueType="num">
                                          <p:cBhvr>
                                            <p:cTn id="61" dur="500" fill="hold"/>
                                            <p:tgtEl>
                                              <p:spTgt spid="20"/>
                                            </p:tgtEl>
                                            <p:attrNameLst>
                                              <p:attrName>ppt_x</p:attrName>
                                            </p:attrNameLst>
                                          </p:cBhvr>
                                          <p:tavLst>
                                            <p:tav tm="0" fmla="#ppt_x+(cos(-2*pi*(1-$))*-#ppt_x-sin(-2*pi*(1-$))*(1-#ppt_y))*(1-$)">
                                              <p:val>
                                                <p:fltVal val="0"/>
                                              </p:val>
                                            </p:tav>
                                            <p:tav tm="100000">
                                              <p:val>
                                                <p:fltVal val="1"/>
                                              </p:val>
                                            </p:tav>
                                          </p:tavLst>
                                        </p:anim>
                                        <p:anim calcmode="lin" valueType="num">
                                          <p:cBhvr>
                                            <p:cTn id="62" dur="500" fill="hold"/>
                                            <p:tgtEl>
                                              <p:spTgt spid="20"/>
                                            </p:tgtEl>
                                            <p:attrNameLst>
                                              <p:attrName>ppt_y</p:attrName>
                                            </p:attrNameLst>
                                          </p:cBhvr>
                                          <p:tavLst>
                                            <p:tav tm="0" fmla="#ppt_y+(sin(-2*pi*(1-$))*-#ppt_x+cos(-2*pi*(1-$))*(1-#ppt_y))*(1-$)">
                                              <p:val>
                                                <p:fltVal val="0"/>
                                              </p:val>
                                            </p:tav>
                                            <p:tav tm="100000">
                                              <p:val>
                                                <p:fltVal val="1"/>
                                              </p:val>
                                            </p:tav>
                                          </p:tavLst>
                                        </p:anim>
                                      </p:childTnLst>
                                    </p:cTn>
                                  </p:par>
                                  <p:par>
                                    <p:cTn id="63" presetID="15" presetClass="entr" presetSubtype="0" fill="hold" grpId="0" nodeType="withEffect">
                                      <p:stCondLst>
                                        <p:cond delay="500"/>
                                      </p:stCondLst>
                                      <p:childTnLst>
                                        <p:set>
                                          <p:cBhvr>
                                            <p:cTn id="64" dur="1" fill="hold">
                                              <p:stCondLst>
                                                <p:cond delay="0"/>
                                              </p:stCondLst>
                                            </p:cTn>
                                            <p:tgtEl>
                                              <p:spTgt spid="22"/>
                                            </p:tgtEl>
                                            <p:attrNameLst>
                                              <p:attrName>style.visibility</p:attrName>
                                            </p:attrNameLst>
                                          </p:cBhvr>
                                          <p:to>
                                            <p:strVal val="visible"/>
                                          </p:to>
                                        </p:set>
                                        <p:anim calcmode="lin" valueType="num">
                                          <p:cBhvr>
                                            <p:cTn id="65" dur="500" fill="hold"/>
                                            <p:tgtEl>
                                              <p:spTgt spid="22"/>
                                            </p:tgtEl>
                                            <p:attrNameLst>
                                              <p:attrName>ppt_w</p:attrName>
                                            </p:attrNameLst>
                                          </p:cBhvr>
                                          <p:tavLst>
                                            <p:tav tm="0">
                                              <p:val>
                                                <p:fltVal val="0"/>
                                              </p:val>
                                            </p:tav>
                                            <p:tav tm="100000">
                                              <p:val>
                                                <p:strVal val="#ppt_w"/>
                                              </p:val>
                                            </p:tav>
                                          </p:tavLst>
                                        </p:anim>
                                        <p:anim calcmode="lin" valueType="num">
                                          <p:cBhvr>
                                            <p:cTn id="66" dur="500" fill="hold"/>
                                            <p:tgtEl>
                                              <p:spTgt spid="22"/>
                                            </p:tgtEl>
                                            <p:attrNameLst>
                                              <p:attrName>ppt_h</p:attrName>
                                            </p:attrNameLst>
                                          </p:cBhvr>
                                          <p:tavLst>
                                            <p:tav tm="0">
                                              <p:val>
                                                <p:fltVal val="0"/>
                                              </p:val>
                                            </p:tav>
                                            <p:tav tm="100000">
                                              <p:val>
                                                <p:strVal val="#ppt_h"/>
                                              </p:val>
                                            </p:tav>
                                          </p:tavLst>
                                        </p:anim>
                                        <p:anim calcmode="lin" valueType="num">
                                          <p:cBhvr>
                                            <p:cTn id="67" dur="500" fill="hold"/>
                                            <p:tgtEl>
                                              <p:spTgt spid="22"/>
                                            </p:tgtEl>
                                            <p:attrNameLst>
                                              <p:attrName>ppt_x</p:attrName>
                                            </p:attrNameLst>
                                          </p:cBhvr>
                                          <p:tavLst>
                                            <p:tav tm="0" fmla="#ppt_x+(cos(-2*pi*(1-$))*-#ppt_x-sin(-2*pi*(1-$))*(1-#ppt_y))*(1-$)">
                                              <p:val>
                                                <p:fltVal val="0"/>
                                              </p:val>
                                            </p:tav>
                                            <p:tav tm="100000">
                                              <p:val>
                                                <p:fltVal val="1"/>
                                              </p:val>
                                            </p:tav>
                                          </p:tavLst>
                                        </p:anim>
                                        <p:anim calcmode="lin" valueType="num">
                                          <p:cBhvr>
                                            <p:cTn id="68" dur="500" fill="hold"/>
                                            <p:tgtEl>
                                              <p:spTgt spid="22"/>
                                            </p:tgtEl>
                                            <p:attrNameLst>
                                              <p:attrName>ppt_y</p:attrName>
                                            </p:attrNameLst>
                                          </p:cBhvr>
                                          <p:tavLst>
                                            <p:tav tm="0" fmla="#ppt_y+(sin(-2*pi*(1-$))*-#ppt_x+cos(-2*pi*(1-$))*(1-#ppt_y))*(1-$)">
                                              <p:val>
                                                <p:fltVal val="0"/>
                                              </p:val>
                                            </p:tav>
                                            <p:tav tm="100000">
                                              <p:val>
                                                <p:fltVal val="1"/>
                                              </p:val>
                                            </p:tav>
                                          </p:tavLst>
                                        </p:anim>
                                      </p:childTnLst>
                                    </p:cTn>
                                  </p:par>
                                  <p:par>
                                    <p:cTn id="69" presetID="15" presetClass="entr" presetSubtype="0" fill="hold" grpId="0" nodeType="withEffect">
                                      <p:stCondLst>
                                        <p:cond delay="300"/>
                                      </p:stCondLst>
                                      <p:childTnLst>
                                        <p:set>
                                          <p:cBhvr>
                                            <p:cTn id="70" dur="1" fill="hold">
                                              <p:stCondLst>
                                                <p:cond delay="0"/>
                                              </p:stCondLst>
                                            </p:cTn>
                                            <p:tgtEl>
                                              <p:spTgt spid="23"/>
                                            </p:tgtEl>
                                            <p:attrNameLst>
                                              <p:attrName>style.visibility</p:attrName>
                                            </p:attrNameLst>
                                          </p:cBhvr>
                                          <p:to>
                                            <p:strVal val="visible"/>
                                          </p:to>
                                        </p:set>
                                        <p:anim calcmode="lin" valueType="num">
                                          <p:cBhvr>
                                            <p:cTn id="71" dur="500" fill="hold"/>
                                            <p:tgtEl>
                                              <p:spTgt spid="23"/>
                                            </p:tgtEl>
                                            <p:attrNameLst>
                                              <p:attrName>ppt_w</p:attrName>
                                            </p:attrNameLst>
                                          </p:cBhvr>
                                          <p:tavLst>
                                            <p:tav tm="0">
                                              <p:val>
                                                <p:fltVal val="0"/>
                                              </p:val>
                                            </p:tav>
                                            <p:tav tm="100000">
                                              <p:val>
                                                <p:strVal val="#ppt_w"/>
                                              </p:val>
                                            </p:tav>
                                          </p:tavLst>
                                        </p:anim>
                                        <p:anim calcmode="lin" valueType="num">
                                          <p:cBhvr>
                                            <p:cTn id="72" dur="500" fill="hold"/>
                                            <p:tgtEl>
                                              <p:spTgt spid="23"/>
                                            </p:tgtEl>
                                            <p:attrNameLst>
                                              <p:attrName>ppt_h</p:attrName>
                                            </p:attrNameLst>
                                          </p:cBhvr>
                                          <p:tavLst>
                                            <p:tav tm="0">
                                              <p:val>
                                                <p:fltVal val="0"/>
                                              </p:val>
                                            </p:tav>
                                            <p:tav tm="100000">
                                              <p:val>
                                                <p:strVal val="#ppt_h"/>
                                              </p:val>
                                            </p:tav>
                                          </p:tavLst>
                                        </p:anim>
                                        <p:anim calcmode="lin" valueType="num">
                                          <p:cBhvr>
                                            <p:cTn id="73" dur="500" fill="hold"/>
                                            <p:tgtEl>
                                              <p:spTgt spid="23"/>
                                            </p:tgtEl>
                                            <p:attrNameLst>
                                              <p:attrName>ppt_x</p:attrName>
                                            </p:attrNameLst>
                                          </p:cBhvr>
                                          <p:tavLst>
                                            <p:tav tm="0" fmla="#ppt_x+(cos(-2*pi*(1-$))*-#ppt_x-sin(-2*pi*(1-$))*(1-#ppt_y))*(1-$)">
                                              <p:val>
                                                <p:fltVal val="0"/>
                                              </p:val>
                                            </p:tav>
                                            <p:tav tm="100000">
                                              <p:val>
                                                <p:fltVal val="1"/>
                                              </p:val>
                                            </p:tav>
                                          </p:tavLst>
                                        </p:anim>
                                        <p:anim calcmode="lin" valueType="num">
                                          <p:cBhvr>
                                            <p:cTn id="74" dur="500" fill="hold"/>
                                            <p:tgtEl>
                                              <p:spTgt spid="23"/>
                                            </p:tgtEl>
                                            <p:attrNameLst>
                                              <p:attrName>ppt_y</p:attrName>
                                            </p:attrNameLst>
                                          </p:cBhvr>
                                          <p:tavLst>
                                            <p:tav tm="0" fmla="#ppt_y+(sin(-2*pi*(1-$))*-#ppt_x+cos(-2*pi*(1-$))*(1-#ppt_y))*(1-$)">
                                              <p:val>
                                                <p:fltVal val="0"/>
                                              </p:val>
                                            </p:tav>
                                            <p:tav tm="100000">
                                              <p:val>
                                                <p:fltVal val="1"/>
                                              </p:val>
                                            </p:tav>
                                          </p:tavLst>
                                        </p:anim>
                                      </p:childTnLst>
                                    </p:cTn>
                                  </p:par>
                                </p:childTnLst>
                              </p:cTn>
                            </p:par>
                            <p:par>
                              <p:cTn id="75" fill="hold">
                                <p:stCondLst>
                                  <p:cond delay="4000"/>
                                </p:stCondLst>
                                <p:childTnLst>
                                  <p:par>
                                    <p:cTn id="76" presetID="2" presetClass="entr" presetSubtype="8" fill="hold" grpId="0" nodeType="afterEffect">
                                      <p:stCondLst>
                                        <p:cond delay="0"/>
                                      </p:stCondLst>
                                      <p:childTnLst>
                                        <p:set>
                                          <p:cBhvr>
                                            <p:cTn id="77" dur="1" fill="hold">
                                              <p:stCondLst>
                                                <p:cond delay="0"/>
                                              </p:stCondLst>
                                            </p:cTn>
                                            <p:tgtEl>
                                              <p:spTgt spid="24"/>
                                            </p:tgtEl>
                                            <p:attrNameLst>
                                              <p:attrName>style.visibility</p:attrName>
                                            </p:attrNameLst>
                                          </p:cBhvr>
                                          <p:to>
                                            <p:strVal val="visible"/>
                                          </p:to>
                                        </p:set>
                                        <p:anim calcmode="lin" valueType="num">
                                          <p:cBhvr additive="base">
                                            <p:cTn id="78" dur="500" fill="hold"/>
                                            <p:tgtEl>
                                              <p:spTgt spid="24"/>
                                            </p:tgtEl>
                                            <p:attrNameLst>
                                              <p:attrName>ppt_x</p:attrName>
                                            </p:attrNameLst>
                                          </p:cBhvr>
                                          <p:tavLst>
                                            <p:tav tm="0">
                                              <p:val>
                                                <p:strVal val="0-#ppt_w/2"/>
                                              </p:val>
                                            </p:tav>
                                            <p:tav tm="100000">
                                              <p:val>
                                                <p:strVal val="#ppt_x"/>
                                              </p:val>
                                            </p:tav>
                                          </p:tavLst>
                                        </p:anim>
                                        <p:anim calcmode="lin" valueType="num">
                                          <p:cBhvr additive="base">
                                            <p:cTn id="79" dur="500" fill="hold"/>
                                            <p:tgtEl>
                                              <p:spTgt spid="24"/>
                                            </p:tgtEl>
                                            <p:attrNameLst>
                                              <p:attrName>ppt_y</p:attrName>
                                            </p:attrNameLst>
                                          </p:cBhvr>
                                          <p:tavLst>
                                            <p:tav tm="0">
                                              <p:val>
                                                <p:strVal val="#ppt_y"/>
                                              </p:val>
                                            </p:tav>
                                            <p:tav tm="100000">
                                              <p:val>
                                                <p:strVal val="#ppt_y"/>
                                              </p:val>
                                            </p:tav>
                                          </p:tavLst>
                                        </p:anim>
                                      </p:childTnLst>
                                    </p:cTn>
                                  </p:par>
                                  <p:par>
                                    <p:cTn id="80" presetID="2" presetClass="entr" presetSubtype="8" fill="hold" grpId="0" nodeType="withEffect">
                                      <p:stCondLst>
                                        <p:cond delay="0"/>
                                      </p:stCondLst>
                                      <p:childTnLst>
                                        <p:set>
                                          <p:cBhvr>
                                            <p:cTn id="81" dur="1" fill="hold">
                                              <p:stCondLst>
                                                <p:cond delay="0"/>
                                              </p:stCondLst>
                                            </p:cTn>
                                            <p:tgtEl>
                                              <p:spTgt spid="27"/>
                                            </p:tgtEl>
                                            <p:attrNameLst>
                                              <p:attrName>style.visibility</p:attrName>
                                            </p:attrNameLst>
                                          </p:cBhvr>
                                          <p:to>
                                            <p:strVal val="visible"/>
                                          </p:to>
                                        </p:set>
                                        <p:anim calcmode="lin" valueType="num">
                                          <p:cBhvr additive="base">
                                            <p:cTn id="82" dur="500" fill="hold"/>
                                            <p:tgtEl>
                                              <p:spTgt spid="27"/>
                                            </p:tgtEl>
                                            <p:attrNameLst>
                                              <p:attrName>ppt_x</p:attrName>
                                            </p:attrNameLst>
                                          </p:cBhvr>
                                          <p:tavLst>
                                            <p:tav tm="0">
                                              <p:val>
                                                <p:strVal val="0-#ppt_w/2"/>
                                              </p:val>
                                            </p:tav>
                                            <p:tav tm="100000">
                                              <p:val>
                                                <p:strVal val="#ppt_x"/>
                                              </p:val>
                                            </p:tav>
                                          </p:tavLst>
                                        </p:anim>
                                        <p:anim calcmode="lin" valueType="num">
                                          <p:cBhvr additive="base">
                                            <p:cTn id="83" dur="500" fill="hold"/>
                                            <p:tgtEl>
                                              <p:spTgt spid="27"/>
                                            </p:tgtEl>
                                            <p:attrNameLst>
                                              <p:attrName>ppt_y</p:attrName>
                                            </p:attrNameLst>
                                          </p:cBhvr>
                                          <p:tavLst>
                                            <p:tav tm="0">
                                              <p:val>
                                                <p:strVal val="#ppt_y"/>
                                              </p:val>
                                            </p:tav>
                                            <p:tav tm="100000">
                                              <p:val>
                                                <p:strVal val="#ppt_y"/>
                                              </p:val>
                                            </p:tav>
                                          </p:tavLst>
                                        </p:anim>
                                      </p:childTnLst>
                                    </p:cTn>
                                  </p:par>
                                  <p:par>
                                    <p:cTn id="84" presetID="2" presetClass="entr" presetSubtype="2" fill="hold" grpId="0" nodeType="withEffect">
                                      <p:stCondLst>
                                        <p:cond delay="0"/>
                                      </p:stCondLst>
                                      <p:childTnLst>
                                        <p:set>
                                          <p:cBhvr>
                                            <p:cTn id="85" dur="1" fill="hold">
                                              <p:stCondLst>
                                                <p:cond delay="0"/>
                                              </p:stCondLst>
                                            </p:cTn>
                                            <p:tgtEl>
                                              <p:spTgt spid="29"/>
                                            </p:tgtEl>
                                            <p:attrNameLst>
                                              <p:attrName>style.visibility</p:attrName>
                                            </p:attrNameLst>
                                          </p:cBhvr>
                                          <p:to>
                                            <p:strVal val="visible"/>
                                          </p:to>
                                        </p:set>
                                        <p:anim calcmode="lin" valueType="num">
                                          <p:cBhvr additive="base">
                                            <p:cTn id="86" dur="500" fill="hold"/>
                                            <p:tgtEl>
                                              <p:spTgt spid="29"/>
                                            </p:tgtEl>
                                            <p:attrNameLst>
                                              <p:attrName>ppt_x</p:attrName>
                                            </p:attrNameLst>
                                          </p:cBhvr>
                                          <p:tavLst>
                                            <p:tav tm="0">
                                              <p:val>
                                                <p:strVal val="1+#ppt_w/2"/>
                                              </p:val>
                                            </p:tav>
                                            <p:tav tm="100000">
                                              <p:val>
                                                <p:strVal val="#ppt_x"/>
                                              </p:val>
                                            </p:tav>
                                          </p:tavLst>
                                        </p:anim>
                                        <p:anim calcmode="lin" valueType="num">
                                          <p:cBhvr additive="base">
                                            <p:cTn id="87" dur="500" fill="hold"/>
                                            <p:tgtEl>
                                              <p:spTgt spid="29"/>
                                            </p:tgtEl>
                                            <p:attrNameLst>
                                              <p:attrName>ppt_y</p:attrName>
                                            </p:attrNameLst>
                                          </p:cBhvr>
                                          <p:tavLst>
                                            <p:tav tm="0">
                                              <p:val>
                                                <p:strVal val="#ppt_y"/>
                                              </p:val>
                                            </p:tav>
                                            <p:tav tm="100000">
                                              <p:val>
                                                <p:strVal val="#ppt_y"/>
                                              </p:val>
                                            </p:tav>
                                          </p:tavLst>
                                        </p:anim>
                                      </p:childTnLst>
                                    </p:cTn>
                                  </p:par>
                                  <p:par>
                                    <p:cTn id="88" presetID="2" presetClass="entr" presetSubtype="2" fill="hold" grpId="0" nodeType="withEffect">
                                      <p:stCondLst>
                                        <p:cond delay="0"/>
                                      </p:stCondLst>
                                      <p:childTnLst>
                                        <p:set>
                                          <p:cBhvr>
                                            <p:cTn id="89" dur="1" fill="hold">
                                              <p:stCondLst>
                                                <p:cond delay="0"/>
                                              </p:stCondLst>
                                            </p:cTn>
                                            <p:tgtEl>
                                              <p:spTgt spid="28"/>
                                            </p:tgtEl>
                                            <p:attrNameLst>
                                              <p:attrName>style.visibility</p:attrName>
                                            </p:attrNameLst>
                                          </p:cBhvr>
                                          <p:to>
                                            <p:strVal val="visible"/>
                                          </p:to>
                                        </p:set>
                                        <p:anim calcmode="lin" valueType="num">
                                          <p:cBhvr additive="base">
                                            <p:cTn id="90" dur="500" fill="hold"/>
                                            <p:tgtEl>
                                              <p:spTgt spid="28"/>
                                            </p:tgtEl>
                                            <p:attrNameLst>
                                              <p:attrName>ppt_x</p:attrName>
                                            </p:attrNameLst>
                                          </p:cBhvr>
                                          <p:tavLst>
                                            <p:tav tm="0">
                                              <p:val>
                                                <p:strVal val="1+#ppt_w/2"/>
                                              </p:val>
                                            </p:tav>
                                            <p:tav tm="100000">
                                              <p:val>
                                                <p:strVal val="#ppt_x"/>
                                              </p:val>
                                            </p:tav>
                                          </p:tavLst>
                                        </p:anim>
                                        <p:anim calcmode="lin" valueType="num">
                                          <p:cBhvr additive="base">
                                            <p:cTn id="91" dur="500" fill="hold"/>
                                            <p:tgtEl>
                                              <p:spTgt spid="2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6" grpId="0" animBg="1"/>
          <p:bldP spid="11" grpId="0"/>
          <p:bldP spid="12" grpId="0"/>
          <p:bldP spid="13" grpId="0"/>
          <p:bldP spid="14" grpId="0"/>
          <p:bldP spid="15" grpId="0" animBg="1"/>
          <p:bldP spid="16" grpId="0" animBg="1"/>
          <p:bldP spid="17" grpId="0" animBg="1"/>
          <p:bldP spid="19" grpId="0" animBg="1"/>
          <p:bldP spid="20" grpId="0" animBg="1"/>
          <p:bldP spid="21" grpId="0" animBg="1"/>
          <p:bldP spid="22" grpId="0" animBg="1"/>
          <p:bldP spid="23" grpId="0" animBg="1"/>
          <p:bldP spid="24" grpId="0"/>
          <p:bldP spid="27" grpId="0"/>
          <p:bldP spid="28" grpId="0"/>
          <p:bldP spid="2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0-#ppt_w/2"/>
                                              </p:val>
                                            </p:tav>
                                            <p:tav tm="100000">
                                              <p:val>
                                                <p:strVal val="#ppt_x"/>
                                              </p:val>
                                            </p:tav>
                                          </p:tavLst>
                                        </p:anim>
                                        <p:anim calcmode="lin" valueType="num">
                                          <p:cBhvr additive="base">
                                            <p:cTn id="8" dur="500" fill="hold"/>
                                            <p:tgtEl>
                                              <p:spTgt spid="2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1000" fill="hold"/>
                                            <p:tgtEl>
                                              <p:spTgt spid="4"/>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21" presetClass="entr" presetSubtype="1"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heel(1)">
                                          <p:cBhvr>
                                            <p:cTn id="19" dur="1000"/>
                                            <p:tgtEl>
                                              <p:spTgt spid="6"/>
                                            </p:tgtEl>
                                          </p:cBhvr>
                                        </p:animEffect>
                                      </p:childTnLst>
                                    </p:cTn>
                                  </p:par>
                                </p:childTnLst>
                              </p:cTn>
                            </p:par>
                            <p:par>
                              <p:cTn id="20" fill="hold">
                                <p:stCondLst>
                                  <p:cond delay="2000"/>
                                </p:stCondLst>
                                <p:childTnLst>
                                  <p:par>
                                    <p:cTn id="21" presetID="2" presetClass="entr" presetSubtype="4" fill="hold" grpId="0" nodeType="after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500" fill="hold"/>
                                            <p:tgtEl>
                                              <p:spTgt spid="11"/>
                                            </p:tgtEl>
                                            <p:attrNameLst>
                                              <p:attrName>ppt_x</p:attrName>
                                            </p:attrNameLst>
                                          </p:cBhvr>
                                          <p:tavLst>
                                            <p:tav tm="0">
                                              <p:val>
                                                <p:strVal val="#ppt_x"/>
                                              </p:val>
                                            </p:tav>
                                            <p:tav tm="100000">
                                              <p:val>
                                                <p:strVal val="#ppt_x"/>
                                              </p:val>
                                            </p:tav>
                                          </p:tavLst>
                                        </p:anim>
                                        <p:anim calcmode="lin" valueType="num">
                                          <p:cBhvr additive="base">
                                            <p:cTn id="24" dur="500" fill="hold"/>
                                            <p:tgtEl>
                                              <p:spTgt spid="11"/>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500" fill="hold"/>
                                            <p:tgtEl>
                                              <p:spTgt spid="12"/>
                                            </p:tgtEl>
                                            <p:attrNameLst>
                                              <p:attrName>ppt_x</p:attrName>
                                            </p:attrNameLst>
                                          </p:cBhvr>
                                          <p:tavLst>
                                            <p:tav tm="0">
                                              <p:val>
                                                <p:strVal val="#ppt_x"/>
                                              </p:val>
                                            </p:tav>
                                            <p:tav tm="100000">
                                              <p:val>
                                                <p:strVal val="#ppt_x"/>
                                              </p:val>
                                            </p:tav>
                                          </p:tavLst>
                                        </p:anim>
                                        <p:anim calcmode="lin" valueType="num">
                                          <p:cBhvr additive="base">
                                            <p:cTn id="28" dur="500" fill="hold"/>
                                            <p:tgtEl>
                                              <p:spTgt spid="12"/>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additive="base">
                                            <p:cTn id="31" dur="500" fill="hold"/>
                                            <p:tgtEl>
                                              <p:spTgt spid="13"/>
                                            </p:tgtEl>
                                            <p:attrNameLst>
                                              <p:attrName>ppt_x</p:attrName>
                                            </p:attrNameLst>
                                          </p:cBhvr>
                                          <p:tavLst>
                                            <p:tav tm="0">
                                              <p:val>
                                                <p:strVal val="#ppt_x"/>
                                              </p:val>
                                            </p:tav>
                                            <p:tav tm="100000">
                                              <p:val>
                                                <p:strVal val="#ppt_x"/>
                                              </p:val>
                                            </p:tav>
                                          </p:tavLst>
                                        </p:anim>
                                        <p:anim calcmode="lin" valueType="num">
                                          <p:cBhvr additive="base">
                                            <p:cTn id="32" dur="500" fill="hold"/>
                                            <p:tgtEl>
                                              <p:spTgt spid="13"/>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14"/>
                                            </p:tgtEl>
                                            <p:attrNameLst>
                                              <p:attrName>style.visibility</p:attrName>
                                            </p:attrNameLst>
                                          </p:cBhvr>
                                          <p:to>
                                            <p:strVal val="visible"/>
                                          </p:to>
                                        </p:set>
                                        <p:anim calcmode="lin" valueType="num">
                                          <p:cBhvr additive="base">
                                            <p:cTn id="35" dur="500" fill="hold"/>
                                            <p:tgtEl>
                                              <p:spTgt spid="14"/>
                                            </p:tgtEl>
                                            <p:attrNameLst>
                                              <p:attrName>ppt_x</p:attrName>
                                            </p:attrNameLst>
                                          </p:cBhvr>
                                          <p:tavLst>
                                            <p:tav tm="0">
                                              <p:val>
                                                <p:strVal val="#ppt_x"/>
                                              </p:val>
                                            </p:tav>
                                            <p:tav tm="100000">
                                              <p:val>
                                                <p:strVal val="#ppt_x"/>
                                              </p:val>
                                            </p:tav>
                                          </p:tavLst>
                                        </p:anim>
                                        <p:anim calcmode="lin" valueType="num">
                                          <p:cBhvr additive="base">
                                            <p:cTn id="36" dur="500" fill="hold"/>
                                            <p:tgtEl>
                                              <p:spTgt spid="14"/>
                                            </p:tgtEl>
                                            <p:attrNameLst>
                                              <p:attrName>ppt_y</p:attrName>
                                            </p:attrNameLst>
                                          </p:cBhvr>
                                          <p:tavLst>
                                            <p:tav tm="0">
                                              <p:val>
                                                <p:strVal val="1+#ppt_h/2"/>
                                              </p:val>
                                            </p:tav>
                                            <p:tav tm="100000">
                                              <p:val>
                                                <p:strVal val="#ppt_y"/>
                                              </p:val>
                                            </p:tav>
                                          </p:tavLst>
                                        </p:anim>
                                      </p:childTnLst>
                                    </p:cTn>
                                  </p:par>
                                </p:childTnLst>
                              </p:cTn>
                            </p:par>
                            <p:par>
                              <p:cTn id="37" fill="hold">
                                <p:stCondLst>
                                  <p:cond delay="2500"/>
                                </p:stCondLst>
                                <p:childTnLst>
                                  <p:par>
                                    <p:cTn id="38" presetID="22" presetClass="entr" presetSubtype="2" fill="hold" grpId="0" nodeType="afterEffect">
                                      <p:stCondLst>
                                        <p:cond delay="0"/>
                                      </p:stCondLst>
                                      <p:childTnLst>
                                        <p:set>
                                          <p:cBhvr>
                                            <p:cTn id="39" dur="1" fill="hold">
                                              <p:stCondLst>
                                                <p:cond delay="0"/>
                                              </p:stCondLst>
                                            </p:cTn>
                                            <p:tgtEl>
                                              <p:spTgt spid="19"/>
                                            </p:tgtEl>
                                            <p:attrNameLst>
                                              <p:attrName>style.visibility</p:attrName>
                                            </p:attrNameLst>
                                          </p:cBhvr>
                                          <p:to>
                                            <p:strVal val="visible"/>
                                          </p:to>
                                        </p:set>
                                        <p:animEffect transition="in" filter="wipe(right)">
                                          <p:cBhvr>
                                            <p:cTn id="40" dur="500"/>
                                            <p:tgtEl>
                                              <p:spTgt spid="19"/>
                                            </p:tgtEl>
                                          </p:cBhvr>
                                        </p:animEffect>
                                      </p:childTnLst>
                                    </p:cTn>
                                  </p:par>
                                  <p:par>
                                    <p:cTn id="41" presetID="22" presetClass="entr" presetSubtype="2" fill="hold" grpId="0" nodeType="with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wipe(right)">
                                          <p:cBhvr>
                                            <p:cTn id="43" dur="500"/>
                                            <p:tgtEl>
                                              <p:spTgt spid="17"/>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15"/>
                                            </p:tgtEl>
                                            <p:attrNameLst>
                                              <p:attrName>style.visibility</p:attrName>
                                            </p:attrNameLst>
                                          </p:cBhvr>
                                          <p:to>
                                            <p:strVal val="visible"/>
                                          </p:to>
                                        </p:set>
                                        <p:animEffect transition="in" filter="wipe(left)">
                                          <p:cBhvr>
                                            <p:cTn id="46" dur="500"/>
                                            <p:tgtEl>
                                              <p:spTgt spid="15"/>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16"/>
                                            </p:tgtEl>
                                            <p:attrNameLst>
                                              <p:attrName>style.visibility</p:attrName>
                                            </p:attrNameLst>
                                          </p:cBhvr>
                                          <p:to>
                                            <p:strVal val="visible"/>
                                          </p:to>
                                        </p:set>
                                        <p:animEffect transition="in" filter="wipe(left)">
                                          <p:cBhvr>
                                            <p:cTn id="49" dur="500"/>
                                            <p:tgtEl>
                                              <p:spTgt spid="16"/>
                                            </p:tgtEl>
                                          </p:cBhvr>
                                        </p:animEffect>
                                      </p:childTnLst>
                                    </p:cTn>
                                  </p:par>
                                </p:childTnLst>
                              </p:cTn>
                            </p:par>
                            <p:par>
                              <p:cTn id="50" fill="hold">
                                <p:stCondLst>
                                  <p:cond delay="3000"/>
                                </p:stCondLst>
                                <p:childTnLst>
                                  <p:par>
                                    <p:cTn id="51" presetID="15" presetClass="entr" presetSubtype="0" fill="hold" grpId="0" nodeType="afterEffect">
                                      <p:stCondLst>
                                        <p:cond delay="0"/>
                                      </p:stCondLst>
                                      <p:childTnLst>
                                        <p:set>
                                          <p:cBhvr>
                                            <p:cTn id="52" dur="1" fill="hold">
                                              <p:stCondLst>
                                                <p:cond delay="0"/>
                                              </p:stCondLst>
                                            </p:cTn>
                                            <p:tgtEl>
                                              <p:spTgt spid="21"/>
                                            </p:tgtEl>
                                            <p:attrNameLst>
                                              <p:attrName>style.visibility</p:attrName>
                                            </p:attrNameLst>
                                          </p:cBhvr>
                                          <p:to>
                                            <p:strVal val="visible"/>
                                          </p:to>
                                        </p:set>
                                        <p:anim calcmode="lin" valueType="num">
                                          <p:cBhvr>
                                            <p:cTn id="53" dur="500" fill="hold"/>
                                            <p:tgtEl>
                                              <p:spTgt spid="21"/>
                                            </p:tgtEl>
                                            <p:attrNameLst>
                                              <p:attrName>ppt_w</p:attrName>
                                            </p:attrNameLst>
                                          </p:cBhvr>
                                          <p:tavLst>
                                            <p:tav tm="0">
                                              <p:val>
                                                <p:fltVal val="0"/>
                                              </p:val>
                                            </p:tav>
                                            <p:tav tm="100000">
                                              <p:val>
                                                <p:strVal val="#ppt_w"/>
                                              </p:val>
                                            </p:tav>
                                          </p:tavLst>
                                        </p:anim>
                                        <p:anim calcmode="lin" valueType="num">
                                          <p:cBhvr>
                                            <p:cTn id="54" dur="500" fill="hold"/>
                                            <p:tgtEl>
                                              <p:spTgt spid="21"/>
                                            </p:tgtEl>
                                            <p:attrNameLst>
                                              <p:attrName>ppt_h</p:attrName>
                                            </p:attrNameLst>
                                          </p:cBhvr>
                                          <p:tavLst>
                                            <p:tav tm="0">
                                              <p:val>
                                                <p:fltVal val="0"/>
                                              </p:val>
                                            </p:tav>
                                            <p:tav tm="100000">
                                              <p:val>
                                                <p:strVal val="#ppt_h"/>
                                              </p:val>
                                            </p:tav>
                                          </p:tavLst>
                                        </p:anim>
                                        <p:anim calcmode="lin" valueType="num">
                                          <p:cBhvr>
                                            <p:cTn id="55" dur="500" fill="hold"/>
                                            <p:tgtEl>
                                              <p:spTgt spid="21"/>
                                            </p:tgtEl>
                                            <p:attrNameLst>
                                              <p:attrName>ppt_x</p:attrName>
                                            </p:attrNameLst>
                                          </p:cBhvr>
                                          <p:tavLst>
                                            <p:tav tm="0" fmla="#ppt_x+(cos(-2*pi*(1-$))*-#ppt_x-sin(-2*pi*(1-$))*(1-#ppt_y))*(1-$)">
                                              <p:val>
                                                <p:fltVal val="0"/>
                                              </p:val>
                                            </p:tav>
                                            <p:tav tm="100000">
                                              <p:val>
                                                <p:fltVal val="1"/>
                                              </p:val>
                                            </p:tav>
                                          </p:tavLst>
                                        </p:anim>
                                        <p:anim calcmode="lin" valueType="num">
                                          <p:cBhvr>
                                            <p:cTn id="56" dur="500" fill="hold"/>
                                            <p:tgtEl>
                                              <p:spTgt spid="21"/>
                                            </p:tgtEl>
                                            <p:attrNameLst>
                                              <p:attrName>ppt_y</p:attrName>
                                            </p:attrNameLst>
                                          </p:cBhvr>
                                          <p:tavLst>
                                            <p:tav tm="0" fmla="#ppt_y+(sin(-2*pi*(1-$))*-#ppt_x+cos(-2*pi*(1-$))*(1-#ppt_y))*(1-$)">
                                              <p:val>
                                                <p:fltVal val="0"/>
                                              </p:val>
                                            </p:tav>
                                            <p:tav tm="100000">
                                              <p:val>
                                                <p:fltVal val="1"/>
                                              </p:val>
                                            </p:tav>
                                          </p:tavLst>
                                        </p:anim>
                                      </p:childTnLst>
                                    </p:cTn>
                                  </p:par>
                                  <p:par>
                                    <p:cTn id="57" presetID="15" presetClass="entr" presetSubtype="0" fill="hold" grpId="0" nodeType="withEffect">
                                      <p:stCondLst>
                                        <p:cond delay="200"/>
                                      </p:stCondLst>
                                      <p:childTnLst>
                                        <p:set>
                                          <p:cBhvr>
                                            <p:cTn id="58" dur="1" fill="hold">
                                              <p:stCondLst>
                                                <p:cond delay="0"/>
                                              </p:stCondLst>
                                            </p:cTn>
                                            <p:tgtEl>
                                              <p:spTgt spid="20"/>
                                            </p:tgtEl>
                                            <p:attrNameLst>
                                              <p:attrName>style.visibility</p:attrName>
                                            </p:attrNameLst>
                                          </p:cBhvr>
                                          <p:to>
                                            <p:strVal val="visible"/>
                                          </p:to>
                                        </p:set>
                                        <p:anim calcmode="lin" valueType="num">
                                          <p:cBhvr>
                                            <p:cTn id="59" dur="500" fill="hold"/>
                                            <p:tgtEl>
                                              <p:spTgt spid="20"/>
                                            </p:tgtEl>
                                            <p:attrNameLst>
                                              <p:attrName>ppt_w</p:attrName>
                                            </p:attrNameLst>
                                          </p:cBhvr>
                                          <p:tavLst>
                                            <p:tav tm="0">
                                              <p:val>
                                                <p:fltVal val="0"/>
                                              </p:val>
                                            </p:tav>
                                            <p:tav tm="100000">
                                              <p:val>
                                                <p:strVal val="#ppt_w"/>
                                              </p:val>
                                            </p:tav>
                                          </p:tavLst>
                                        </p:anim>
                                        <p:anim calcmode="lin" valueType="num">
                                          <p:cBhvr>
                                            <p:cTn id="60" dur="500" fill="hold"/>
                                            <p:tgtEl>
                                              <p:spTgt spid="20"/>
                                            </p:tgtEl>
                                            <p:attrNameLst>
                                              <p:attrName>ppt_h</p:attrName>
                                            </p:attrNameLst>
                                          </p:cBhvr>
                                          <p:tavLst>
                                            <p:tav tm="0">
                                              <p:val>
                                                <p:fltVal val="0"/>
                                              </p:val>
                                            </p:tav>
                                            <p:tav tm="100000">
                                              <p:val>
                                                <p:strVal val="#ppt_h"/>
                                              </p:val>
                                            </p:tav>
                                          </p:tavLst>
                                        </p:anim>
                                        <p:anim calcmode="lin" valueType="num">
                                          <p:cBhvr>
                                            <p:cTn id="61" dur="500" fill="hold"/>
                                            <p:tgtEl>
                                              <p:spTgt spid="20"/>
                                            </p:tgtEl>
                                            <p:attrNameLst>
                                              <p:attrName>ppt_x</p:attrName>
                                            </p:attrNameLst>
                                          </p:cBhvr>
                                          <p:tavLst>
                                            <p:tav tm="0" fmla="#ppt_x+(cos(-2*pi*(1-$))*-#ppt_x-sin(-2*pi*(1-$))*(1-#ppt_y))*(1-$)">
                                              <p:val>
                                                <p:fltVal val="0"/>
                                              </p:val>
                                            </p:tav>
                                            <p:tav tm="100000">
                                              <p:val>
                                                <p:fltVal val="1"/>
                                              </p:val>
                                            </p:tav>
                                          </p:tavLst>
                                        </p:anim>
                                        <p:anim calcmode="lin" valueType="num">
                                          <p:cBhvr>
                                            <p:cTn id="62" dur="500" fill="hold"/>
                                            <p:tgtEl>
                                              <p:spTgt spid="20"/>
                                            </p:tgtEl>
                                            <p:attrNameLst>
                                              <p:attrName>ppt_y</p:attrName>
                                            </p:attrNameLst>
                                          </p:cBhvr>
                                          <p:tavLst>
                                            <p:tav tm="0" fmla="#ppt_y+(sin(-2*pi*(1-$))*-#ppt_x+cos(-2*pi*(1-$))*(1-#ppt_y))*(1-$)">
                                              <p:val>
                                                <p:fltVal val="0"/>
                                              </p:val>
                                            </p:tav>
                                            <p:tav tm="100000">
                                              <p:val>
                                                <p:fltVal val="1"/>
                                              </p:val>
                                            </p:tav>
                                          </p:tavLst>
                                        </p:anim>
                                      </p:childTnLst>
                                    </p:cTn>
                                  </p:par>
                                  <p:par>
                                    <p:cTn id="63" presetID="15" presetClass="entr" presetSubtype="0" fill="hold" grpId="0" nodeType="withEffect">
                                      <p:stCondLst>
                                        <p:cond delay="500"/>
                                      </p:stCondLst>
                                      <p:childTnLst>
                                        <p:set>
                                          <p:cBhvr>
                                            <p:cTn id="64" dur="1" fill="hold">
                                              <p:stCondLst>
                                                <p:cond delay="0"/>
                                              </p:stCondLst>
                                            </p:cTn>
                                            <p:tgtEl>
                                              <p:spTgt spid="22"/>
                                            </p:tgtEl>
                                            <p:attrNameLst>
                                              <p:attrName>style.visibility</p:attrName>
                                            </p:attrNameLst>
                                          </p:cBhvr>
                                          <p:to>
                                            <p:strVal val="visible"/>
                                          </p:to>
                                        </p:set>
                                        <p:anim calcmode="lin" valueType="num">
                                          <p:cBhvr>
                                            <p:cTn id="65" dur="500" fill="hold"/>
                                            <p:tgtEl>
                                              <p:spTgt spid="22"/>
                                            </p:tgtEl>
                                            <p:attrNameLst>
                                              <p:attrName>ppt_w</p:attrName>
                                            </p:attrNameLst>
                                          </p:cBhvr>
                                          <p:tavLst>
                                            <p:tav tm="0">
                                              <p:val>
                                                <p:fltVal val="0"/>
                                              </p:val>
                                            </p:tav>
                                            <p:tav tm="100000">
                                              <p:val>
                                                <p:strVal val="#ppt_w"/>
                                              </p:val>
                                            </p:tav>
                                          </p:tavLst>
                                        </p:anim>
                                        <p:anim calcmode="lin" valueType="num">
                                          <p:cBhvr>
                                            <p:cTn id="66" dur="500" fill="hold"/>
                                            <p:tgtEl>
                                              <p:spTgt spid="22"/>
                                            </p:tgtEl>
                                            <p:attrNameLst>
                                              <p:attrName>ppt_h</p:attrName>
                                            </p:attrNameLst>
                                          </p:cBhvr>
                                          <p:tavLst>
                                            <p:tav tm="0">
                                              <p:val>
                                                <p:fltVal val="0"/>
                                              </p:val>
                                            </p:tav>
                                            <p:tav tm="100000">
                                              <p:val>
                                                <p:strVal val="#ppt_h"/>
                                              </p:val>
                                            </p:tav>
                                          </p:tavLst>
                                        </p:anim>
                                        <p:anim calcmode="lin" valueType="num">
                                          <p:cBhvr>
                                            <p:cTn id="67" dur="500" fill="hold"/>
                                            <p:tgtEl>
                                              <p:spTgt spid="22"/>
                                            </p:tgtEl>
                                            <p:attrNameLst>
                                              <p:attrName>ppt_x</p:attrName>
                                            </p:attrNameLst>
                                          </p:cBhvr>
                                          <p:tavLst>
                                            <p:tav tm="0" fmla="#ppt_x+(cos(-2*pi*(1-$))*-#ppt_x-sin(-2*pi*(1-$))*(1-#ppt_y))*(1-$)">
                                              <p:val>
                                                <p:fltVal val="0"/>
                                              </p:val>
                                            </p:tav>
                                            <p:tav tm="100000">
                                              <p:val>
                                                <p:fltVal val="1"/>
                                              </p:val>
                                            </p:tav>
                                          </p:tavLst>
                                        </p:anim>
                                        <p:anim calcmode="lin" valueType="num">
                                          <p:cBhvr>
                                            <p:cTn id="68" dur="500" fill="hold"/>
                                            <p:tgtEl>
                                              <p:spTgt spid="22"/>
                                            </p:tgtEl>
                                            <p:attrNameLst>
                                              <p:attrName>ppt_y</p:attrName>
                                            </p:attrNameLst>
                                          </p:cBhvr>
                                          <p:tavLst>
                                            <p:tav tm="0" fmla="#ppt_y+(sin(-2*pi*(1-$))*-#ppt_x+cos(-2*pi*(1-$))*(1-#ppt_y))*(1-$)">
                                              <p:val>
                                                <p:fltVal val="0"/>
                                              </p:val>
                                            </p:tav>
                                            <p:tav tm="100000">
                                              <p:val>
                                                <p:fltVal val="1"/>
                                              </p:val>
                                            </p:tav>
                                          </p:tavLst>
                                        </p:anim>
                                      </p:childTnLst>
                                    </p:cTn>
                                  </p:par>
                                  <p:par>
                                    <p:cTn id="69" presetID="15" presetClass="entr" presetSubtype="0" fill="hold" grpId="0" nodeType="withEffect">
                                      <p:stCondLst>
                                        <p:cond delay="300"/>
                                      </p:stCondLst>
                                      <p:childTnLst>
                                        <p:set>
                                          <p:cBhvr>
                                            <p:cTn id="70" dur="1" fill="hold">
                                              <p:stCondLst>
                                                <p:cond delay="0"/>
                                              </p:stCondLst>
                                            </p:cTn>
                                            <p:tgtEl>
                                              <p:spTgt spid="23"/>
                                            </p:tgtEl>
                                            <p:attrNameLst>
                                              <p:attrName>style.visibility</p:attrName>
                                            </p:attrNameLst>
                                          </p:cBhvr>
                                          <p:to>
                                            <p:strVal val="visible"/>
                                          </p:to>
                                        </p:set>
                                        <p:anim calcmode="lin" valueType="num">
                                          <p:cBhvr>
                                            <p:cTn id="71" dur="500" fill="hold"/>
                                            <p:tgtEl>
                                              <p:spTgt spid="23"/>
                                            </p:tgtEl>
                                            <p:attrNameLst>
                                              <p:attrName>ppt_w</p:attrName>
                                            </p:attrNameLst>
                                          </p:cBhvr>
                                          <p:tavLst>
                                            <p:tav tm="0">
                                              <p:val>
                                                <p:fltVal val="0"/>
                                              </p:val>
                                            </p:tav>
                                            <p:tav tm="100000">
                                              <p:val>
                                                <p:strVal val="#ppt_w"/>
                                              </p:val>
                                            </p:tav>
                                          </p:tavLst>
                                        </p:anim>
                                        <p:anim calcmode="lin" valueType="num">
                                          <p:cBhvr>
                                            <p:cTn id="72" dur="500" fill="hold"/>
                                            <p:tgtEl>
                                              <p:spTgt spid="23"/>
                                            </p:tgtEl>
                                            <p:attrNameLst>
                                              <p:attrName>ppt_h</p:attrName>
                                            </p:attrNameLst>
                                          </p:cBhvr>
                                          <p:tavLst>
                                            <p:tav tm="0">
                                              <p:val>
                                                <p:fltVal val="0"/>
                                              </p:val>
                                            </p:tav>
                                            <p:tav tm="100000">
                                              <p:val>
                                                <p:strVal val="#ppt_h"/>
                                              </p:val>
                                            </p:tav>
                                          </p:tavLst>
                                        </p:anim>
                                        <p:anim calcmode="lin" valueType="num">
                                          <p:cBhvr>
                                            <p:cTn id="73" dur="500" fill="hold"/>
                                            <p:tgtEl>
                                              <p:spTgt spid="23"/>
                                            </p:tgtEl>
                                            <p:attrNameLst>
                                              <p:attrName>ppt_x</p:attrName>
                                            </p:attrNameLst>
                                          </p:cBhvr>
                                          <p:tavLst>
                                            <p:tav tm="0" fmla="#ppt_x+(cos(-2*pi*(1-$))*-#ppt_x-sin(-2*pi*(1-$))*(1-#ppt_y))*(1-$)">
                                              <p:val>
                                                <p:fltVal val="0"/>
                                              </p:val>
                                            </p:tav>
                                            <p:tav tm="100000">
                                              <p:val>
                                                <p:fltVal val="1"/>
                                              </p:val>
                                            </p:tav>
                                          </p:tavLst>
                                        </p:anim>
                                        <p:anim calcmode="lin" valueType="num">
                                          <p:cBhvr>
                                            <p:cTn id="74" dur="500" fill="hold"/>
                                            <p:tgtEl>
                                              <p:spTgt spid="23"/>
                                            </p:tgtEl>
                                            <p:attrNameLst>
                                              <p:attrName>ppt_y</p:attrName>
                                            </p:attrNameLst>
                                          </p:cBhvr>
                                          <p:tavLst>
                                            <p:tav tm="0" fmla="#ppt_y+(sin(-2*pi*(1-$))*-#ppt_x+cos(-2*pi*(1-$))*(1-#ppt_y))*(1-$)">
                                              <p:val>
                                                <p:fltVal val="0"/>
                                              </p:val>
                                            </p:tav>
                                            <p:tav tm="100000">
                                              <p:val>
                                                <p:fltVal val="1"/>
                                              </p:val>
                                            </p:tav>
                                          </p:tavLst>
                                        </p:anim>
                                      </p:childTnLst>
                                    </p:cTn>
                                  </p:par>
                                </p:childTnLst>
                              </p:cTn>
                            </p:par>
                            <p:par>
                              <p:cTn id="75" fill="hold">
                                <p:stCondLst>
                                  <p:cond delay="4000"/>
                                </p:stCondLst>
                                <p:childTnLst>
                                  <p:par>
                                    <p:cTn id="76" presetID="2" presetClass="entr" presetSubtype="8" fill="hold" grpId="0" nodeType="afterEffect">
                                      <p:stCondLst>
                                        <p:cond delay="0"/>
                                      </p:stCondLst>
                                      <p:childTnLst>
                                        <p:set>
                                          <p:cBhvr>
                                            <p:cTn id="77" dur="1" fill="hold">
                                              <p:stCondLst>
                                                <p:cond delay="0"/>
                                              </p:stCondLst>
                                            </p:cTn>
                                            <p:tgtEl>
                                              <p:spTgt spid="24"/>
                                            </p:tgtEl>
                                            <p:attrNameLst>
                                              <p:attrName>style.visibility</p:attrName>
                                            </p:attrNameLst>
                                          </p:cBhvr>
                                          <p:to>
                                            <p:strVal val="visible"/>
                                          </p:to>
                                        </p:set>
                                        <p:anim calcmode="lin" valueType="num">
                                          <p:cBhvr additive="base">
                                            <p:cTn id="78" dur="500" fill="hold"/>
                                            <p:tgtEl>
                                              <p:spTgt spid="24"/>
                                            </p:tgtEl>
                                            <p:attrNameLst>
                                              <p:attrName>ppt_x</p:attrName>
                                            </p:attrNameLst>
                                          </p:cBhvr>
                                          <p:tavLst>
                                            <p:tav tm="0">
                                              <p:val>
                                                <p:strVal val="0-#ppt_w/2"/>
                                              </p:val>
                                            </p:tav>
                                            <p:tav tm="100000">
                                              <p:val>
                                                <p:strVal val="#ppt_x"/>
                                              </p:val>
                                            </p:tav>
                                          </p:tavLst>
                                        </p:anim>
                                        <p:anim calcmode="lin" valueType="num">
                                          <p:cBhvr additive="base">
                                            <p:cTn id="79" dur="500" fill="hold"/>
                                            <p:tgtEl>
                                              <p:spTgt spid="24"/>
                                            </p:tgtEl>
                                            <p:attrNameLst>
                                              <p:attrName>ppt_y</p:attrName>
                                            </p:attrNameLst>
                                          </p:cBhvr>
                                          <p:tavLst>
                                            <p:tav tm="0">
                                              <p:val>
                                                <p:strVal val="#ppt_y"/>
                                              </p:val>
                                            </p:tav>
                                            <p:tav tm="100000">
                                              <p:val>
                                                <p:strVal val="#ppt_y"/>
                                              </p:val>
                                            </p:tav>
                                          </p:tavLst>
                                        </p:anim>
                                      </p:childTnLst>
                                    </p:cTn>
                                  </p:par>
                                  <p:par>
                                    <p:cTn id="80" presetID="2" presetClass="entr" presetSubtype="8" fill="hold" grpId="0" nodeType="withEffect">
                                      <p:stCondLst>
                                        <p:cond delay="0"/>
                                      </p:stCondLst>
                                      <p:childTnLst>
                                        <p:set>
                                          <p:cBhvr>
                                            <p:cTn id="81" dur="1" fill="hold">
                                              <p:stCondLst>
                                                <p:cond delay="0"/>
                                              </p:stCondLst>
                                            </p:cTn>
                                            <p:tgtEl>
                                              <p:spTgt spid="27"/>
                                            </p:tgtEl>
                                            <p:attrNameLst>
                                              <p:attrName>style.visibility</p:attrName>
                                            </p:attrNameLst>
                                          </p:cBhvr>
                                          <p:to>
                                            <p:strVal val="visible"/>
                                          </p:to>
                                        </p:set>
                                        <p:anim calcmode="lin" valueType="num">
                                          <p:cBhvr additive="base">
                                            <p:cTn id="82" dur="500" fill="hold"/>
                                            <p:tgtEl>
                                              <p:spTgt spid="27"/>
                                            </p:tgtEl>
                                            <p:attrNameLst>
                                              <p:attrName>ppt_x</p:attrName>
                                            </p:attrNameLst>
                                          </p:cBhvr>
                                          <p:tavLst>
                                            <p:tav tm="0">
                                              <p:val>
                                                <p:strVal val="0-#ppt_w/2"/>
                                              </p:val>
                                            </p:tav>
                                            <p:tav tm="100000">
                                              <p:val>
                                                <p:strVal val="#ppt_x"/>
                                              </p:val>
                                            </p:tav>
                                          </p:tavLst>
                                        </p:anim>
                                        <p:anim calcmode="lin" valueType="num">
                                          <p:cBhvr additive="base">
                                            <p:cTn id="83" dur="500" fill="hold"/>
                                            <p:tgtEl>
                                              <p:spTgt spid="27"/>
                                            </p:tgtEl>
                                            <p:attrNameLst>
                                              <p:attrName>ppt_y</p:attrName>
                                            </p:attrNameLst>
                                          </p:cBhvr>
                                          <p:tavLst>
                                            <p:tav tm="0">
                                              <p:val>
                                                <p:strVal val="#ppt_y"/>
                                              </p:val>
                                            </p:tav>
                                            <p:tav tm="100000">
                                              <p:val>
                                                <p:strVal val="#ppt_y"/>
                                              </p:val>
                                            </p:tav>
                                          </p:tavLst>
                                        </p:anim>
                                      </p:childTnLst>
                                    </p:cTn>
                                  </p:par>
                                  <p:par>
                                    <p:cTn id="84" presetID="2" presetClass="entr" presetSubtype="2" fill="hold" grpId="0" nodeType="withEffect">
                                      <p:stCondLst>
                                        <p:cond delay="0"/>
                                      </p:stCondLst>
                                      <p:childTnLst>
                                        <p:set>
                                          <p:cBhvr>
                                            <p:cTn id="85" dur="1" fill="hold">
                                              <p:stCondLst>
                                                <p:cond delay="0"/>
                                              </p:stCondLst>
                                            </p:cTn>
                                            <p:tgtEl>
                                              <p:spTgt spid="29"/>
                                            </p:tgtEl>
                                            <p:attrNameLst>
                                              <p:attrName>style.visibility</p:attrName>
                                            </p:attrNameLst>
                                          </p:cBhvr>
                                          <p:to>
                                            <p:strVal val="visible"/>
                                          </p:to>
                                        </p:set>
                                        <p:anim calcmode="lin" valueType="num">
                                          <p:cBhvr additive="base">
                                            <p:cTn id="86" dur="500" fill="hold"/>
                                            <p:tgtEl>
                                              <p:spTgt spid="29"/>
                                            </p:tgtEl>
                                            <p:attrNameLst>
                                              <p:attrName>ppt_x</p:attrName>
                                            </p:attrNameLst>
                                          </p:cBhvr>
                                          <p:tavLst>
                                            <p:tav tm="0">
                                              <p:val>
                                                <p:strVal val="1+#ppt_w/2"/>
                                              </p:val>
                                            </p:tav>
                                            <p:tav tm="100000">
                                              <p:val>
                                                <p:strVal val="#ppt_x"/>
                                              </p:val>
                                            </p:tav>
                                          </p:tavLst>
                                        </p:anim>
                                        <p:anim calcmode="lin" valueType="num">
                                          <p:cBhvr additive="base">
                                            <p:cTn id="87" dur="500" fill="hold"/>
                                            <p:tgtEl>
                                              <p:spTgt spid="29"/>
                                            </p:tgtEl>
                                            <p:attrNameLst>
                                              <p:attrName>ppt_y</p:attrName>
                                            </p:attrNameLst>
                                          </p:cBhvr>
                                          <p:tavLst>
                                            <p:tav tm="0">
                                              <p:val>
                                                <p:strVal val="#ppt_y"/>
                                              </p:val>
                                            </p:tav>
                                            <p:tav tm="100000">
                                              <p:val>
                                                <p:strVal val="#ppt_y"/>
                                              </p:val>
                                            </p:tav>
                                          </p:tavLst>
                                        </p:anim>
                                      </p:childTnLst>
                                    </p:cTn>
                                  </p:par>
                                  <p:par>
                                    <p:cTn id="88" presetID="2" presetClass="entr" presetSubtype="2" fill="hold" grpId="0" nodeType="withEffect">
                                      <p:stCondLst>
                                        <p:cond delay="0"/>
                                      </p:stCondLst>
                                      <p:childTnLst>
                                        <p:set>
                                          <p:cBhvr>
                                            <p:cTn id="89" dur="1" fill="hold">
                                              <p:stCondLst>
                                                <p:cond delay="0"/>
                                              </p:stCondLst>
                                            </p:cTn>
                                            <p:tgtEl>
                                              <p:spTgt spid="28"/>
                                            </p:tgtEl>
                                            <p:attrNameLst>
                                              <p:attrName>style.visibility</p:attrName>
                                            </p:attrNameLst>
                                          </p:cBhvr>
                                          <p:to>
                                            <p:strVal val="visible"/>
                                          </p:to>
                                        </p:set>
                                        <p:anim calcmode="lin" valueType="num">
                                          <p:cBhvr additive="base">
                                            <p:cTn id="90" dur="500" fill="hold"/>
                                            <p:tgtEl>
                                              <p:spTgt spid="28"/>
                                            </p:tgtEl>
                                            <p:attrNameLst>
                                              <p:attrName>ppt_x</p:attrName>
                                            </p:attrNameLst>
                                          </p:cBhvr>
                                          <p:tavLst>
                                            <p:tav tm="0">
                                              <p:val>
                                                <p:strVal val="1+#ppt_w/2"/>
                                              </p:val>
                                            </p:tav>
                                            <p:tav tm="100000">
                                              <p:val>
                                                <p:strVal val="#ppt_x"/>
                                              </p:val>
                                            </p:tav>
                                          </p:tavLst>
                                        </p:anim>
                                        <p:anim calcmode="lin" valueType="num">
                                          <p:cBhvr additive="base">
                                            <p:cTn id="91" dur="500" fill="hold"/>
                                            <p:tgtEl>
                                              <p:spTgt spid="2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6" grpId="0" animBg="1"/>
          <p:bldP spid="11" grpId="0"/>
          <p:bldP spid="12" grpId="0"/>
          <p:bldP spid="13" grpId="0"/>
          <p:bldP spid="14" grpId="0"/>
          <p:bldP spid="15" grpId="0" animBg="1"/>
          <p:bldP spid="16" grpId="0" animBg="1"/>
          <p:bldP spid="17" grpId="0" animBg="1"/>
          <p:bldP spid="19" grpId="0" animBg="1"/>
          <p:bldP spid="20" grpId="0" animBg="1"/>
          <p:bldP spid="21" grpId="0" animBg="1"/>
          <p:bldP spid="22" grpId="0" animBg="1"/>
          <p:bldP spid="23" grpId="0" animBg="1"/>
          <p:bldP spid="24" grpId="0"/>
          <p:bldP spid="27" grpId="0"/>
          <p:bldP spid="28" grpId="0"/>
          <p:bldP spid="29" grpId="0"/>
        </p:bldLst>
      </p:timing>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44"/>
          <p:cNvSpPr>
            <a:spLocks noChangeArrowheads="1"/>
          </p:cNvSpPr>
          <p:nvPr/>
        </p:nvSpPr>
        <p:spPr bwMode="auto">
          <a:xfrm>
            <a:off x="1459607" y="500436"/>
            <a:ext cx="4253728" cy="541634"/>
          </a:xfrm>
          <a:prstGeom prst="rect">
            <a:avLst/>
          </a:prstGeom>
          <a:noFill/>
          <a:ln w="9525" algn="ctr">
            <a:noFill/>
            <a:miter lim="800000"/>
            <a:headEnd/>
            <a:tailEnd/>
          </a:ln>
        </p:spPr>
        <p:txBody>
          <a:bodyPr wrap="square" lIns="109678" tIns="54838" rIns="109678" bIns="54838">
            <a:spAutoFit/>
          </a:bodyPr>
          <a:lstStyle/>
          <a:p>
            <a:pPr eaLnBrk="0" hangingPunct="0"/>
            <a:r>
              <a:rPr lang="zh-CN" altLang="en-US" sz="2800" b="1" dirty="0" smtClean="0">
                <a:solidFill>
                  <a:srgbClr val="000000"/>
                </a:solidFill>
                <a:latin typeface="微软雅黑" pitchFamily="34" charset="-122"/>
                <a:ea typeface="微软雅黑" pitchFamily="34" charset="-122"/>
              </a:rPr>
              <a:t>点击这里输入您</a:t>
            </a:r>
            <a:r>
              <a:rPr lang="zh-CN" altLang="en-US" sz="2800" b="1" dirty="0">
                <a:solidFill>
                  <a:srgbClr val="000000"/>
                </a:solidFill>
                <a:latin typeface="微软雅黑" pitchFamily="34" charset="-122"/>
                <a:ea typeface="微软雅黑" pitchFamily="34" charset="-122"/>
              </a:rPr>
              <a:t>的</a:t>
            </a:r>
            <a:r>
              <a:rPr lang="zh-CN" altLang="en-US" sz="2800" b="1" dirty="0" smtClean="0">
                <a:solidFill>
                  <a:srgbClr val="000000"/>
                </a:solidFill>
                <a:latin typeface="微软雅黑" pitchFamily="34" charset="-122"/>
                <a:ea typeface="微软雅黑" pitchFamily="34" charset="-122"/>
              </a:rPr>
              <a:t>标题</a:t>
            </a:r>
            <a:endParaRPr lang="en-US" altLang="zh-CN" sz="2800" b="1" dirty="0">
              <a:solidFill>
                <a:srgbClr val="000000"/>
              </a:solidFill>
              <a:latin typeface="微软雅黑" pitchFamily="34" charset="-122"/>
              <a:ea typeface="微软雅黑" pitchFamily="34" charset="-122"/>
            </a:endParaRPr>
          </a:p>
        </p:txBody>
      </p:sp>
      <p:sp>
        <p:nvSpPr>
          <p:cNvPr id="26" name="Line 45"/>
          <p:cNvSpPr>
            <a:spLocks noChangeShapeType="1"/>
          </p:cNvSpPr>
          <p:nvPr/>
        </p:nvSpPr>
        <p:spPr bwMode="auto">
          <a:xfrm>
            <a:off x="1296541" y="994822"/>
            <a:ext cx="4500000" cy="0"/>
          </a:xfrm>
          <a:prstGeom prst="line">
            <a:avLst/>
          </a:prstGeom>
          <a:solidFill>
            <a:schemeClr val="accent1">
              <a:lumMod val="75000"/>
            </a:schemeClr>
          </a:solidFill>
          <a:ln w="9525">
            <a:solidFill>
              <a:srgbClr val="760000"/>
            </a:solidFill>
            <a:round/>
            <a:headEnd/>
            <a:tailEnd/>
          </a:ln>
        </p:spPr>
        <p:txBody>
          <a:bodyPr wrap="none" lIns="109678" tIns="54838" rIns="109678" bIns="54838" anchor="ctr"/>
          <a:lstStyle/>
          <a:p>
            <a:endParaRPr lang="zh-CN" altLang="en-US" dirty="0">
              <a:latin typeface="微软雅黑" pitchFamily="34" charset="-122"/>
              <a:ea typeface="微软雅黑" pitchFamily="34" charset="-122"/>
            </a:endParaRPr>
          </a:p>
        </p:txBody>
      </p:sp>
      <p:sp>
        <p:nvSpPr>
          <p:cNvPr id="5" name="AutoShape 3"/>
          <p:cNvSpPr>
            <a:spLocks noChangeArrowheads="1"/>
          </p:cNvSpPr>
          <p:nvPr/>
        </p:nvSpPr>
        <p:spPr bwMode="gray">
          <a:xfrm>
            <a:off x="3889244" y="2435387"/>
            <a:ext cx="6036736" cy="1313789"/>
          </a:xfrm>
          <a:prstGeom prst="roundRect">
            <a:avLst>
              <a:gd name="adj" fmla="val 9144"/>
            </a:avLst>
          </a:prstGeom>
          <a:solidFill>
            <a:srgbClr val="F8F8F8"/>
          </a:solidFill>
          <a:ln w="28575">
            <a:solidFill>
              <a:schemeClr val="bg1">
                <a:lumMod val="65000"/>
              </a:schemeClr>
            </a:solidFill>
            <a:round/>
            <a:headEnd/>
            <a:tailEnd/>
          </a:ln>
        </p:spPr>
        <p:txBody>
          <a:bodyPr wrap="none" lIns="102636" tIns="51316" rIns="102636" bIns="51316" anchor="ctr"/>
          <a:lstStyle/>
          <a:p>
            <a:endParaRPr lang="zh-CN" altLang="en-US">
              <a:ea typeface="宋体" charset="-122"/>
            </a:endParaRPr>
          </a:p>
        </p:txBody>
      </p:sp>
      <p:sp>
        <p:nvSpPr>
          <p:cNvPr id="6" name="AutoShape 4"/>
          <p:cNvSpPr>
            <a:spLocks noChangeArrowheads="1"/>
          </p:cNvSpPr>
          <p:nvPr/>
        </p:nvSpPr>
        <p:spPr bwMode="gray">
          <a:xfrm>
            <a:off x="3900765" y="3819579"/>
            <a:ext cx="6036736" cy="1337793"/>
          </a:xfrm>
          <a:prstGeom prst="roundRect">
            <a:avLst>
              <a:gd name="adj" fmla="val 9144"/>
            </a:avLst>
          </a:prstGeom>
          <a:solidFill>
            <a:srgbClr val="F8F8F8"/>
          </a:solidFill>
          <a:ln w="28575">
            <a:solidFill>
              <a:schemeClr val="bg1">
                <a:lumMod val="65000"/>
              </a:schemeClr>
            </a:solidFill>
            <a:round/>
            <a:headEnd/>
            <a:tailEnd/>
          </a:ln>
        </p:spPr>
        <p:txBody>
          <a:bodyPr wrap="none" lIns="102636" tIns="51316" rIns="102636" bIns="51316" anchor="ctr"/>
          <a:lstStyle/>
          <a:p>
            <a:endParaRPr lang="zh-CN" altLang="en-US">
              <a:ea typeface="宋体" charset="-122"/>
            </a:endParaRPr>
          </a:p>
        </p:txBody>
      </p:sp>
      <p:sp>
        <p:nvSpPr>
          <p:cNvPr id="7" name="AutoShape 7"/>
          <p:cNvSpPr>
            <a:spLocks noChangeArrowheads="1"/>
          </p:cNvSpPr>
          <p:nvPr/>
        </p:nvSpPr>
        <p:spPr bwMode="gray">
          <a:xfrm>
            <a:off x="3077047" y="5226187"/>
            <a:ext cx="6858531" cy="1326591"/>
          </a:xfrm>
          <a:prstGeom prst="roundRect">
            <a:avLst>
              <a:gd name="adj" fmla="val 9144"/>
            </a:avLst>
          </a:prstGeom>
          <a:solidFill>
            <a:srgbClr val="F8F8F8"/>
          </a:solidFill>
          <a:ln w="28575">
            <a:solidFill>
              <a:schemeClr val="bg1">
                <a:lumMod val="65000"/>
              </a:schemeClr>
            </a:solidFill>
            <a:round/>
            <a:headEnd/>
            <a:tailEnd/>
          </a:ln>
        </p:spPr>
        <p:txBody>
          <a:bodyPr wrap="none" lIns="102636" tIns="51316" rIns="102636" bIns="51316" anchor="ctr"/>
          <a:lstStyle/>
          <a:p>
            <a:endParaRPr lang="zh-CN" altLang="en-US">
              <a:ea typeface="宋体" charset="-122"/>
            </a:endParaRPr>
          </a:p>
        </p:txBody>
      </p:sp>
      <p:sp>
        <p:nvSpPr>
          <p:cNvPr id="8" name="Text Box 15"/>
          <p:cNvSpPr txBox="1">
            <a:spLocks noChangeArrowheads="1"/>
          </p:cNvSpPr>
          <p:nvPr/>
        </p:nvSpPr>
        <p:spPr bwMode="gray">
          <a:xfrm>
            <a:off x="4327021" y="5392077"/>
            <a:ext cx="4337464" cy="901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102636" tIns="51316" rIns="102636" bIns="51316">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lnSpc>
                <a:spcPct val="110000"/>
              </a:lnSpc>
              <a:spcBef>
                <a:spcPct val="50000"/>
              </a:spcBef>
              <a:buFontTx/>
              <a:buChar char="•"/>
            </a:pPr>
            <a:r>
              <a:rPr lang="en-US" altLang="zh-CN" sz="1900" dirty="0">
                <a:solidFill>
                  <a:schemeClr val="bg2">
                    <a:lumMod val="10000"/>
                  </a:schemeClr>
                </a:solidFill>
                <a:latin typeface="微软雅黑" pitchFamily="34" charset="-122"/>
                <a:ea typeface="微软雅黑" pitchFamily="34" charset="-122"/>
              </a:rPr>
              <a:t>  </a:t>
            </a:r>
            <a:r>
              <a:rPr lang="zh-CN" altLang="en-US" sz="1900" dirty="0">
                <a:solidFill>
                  <a:schemeClr val="bg2">
                    <a:lumMod val="10000"/>
                  </a:schemeClr>
                </a:solidFill>
                <a:latin typeface="微软雅黑" pitchFamily="34" charset="-122"/>
                <a:ea typeface="微软雅黑" pitchFamily="34" charset="-122"/>
              </a:rPr>
              <a:t>在此添加标题或目录索引</a:t>
            </a:r>
          </a:p>
          <a:p>
            <a:pPr eaLnBrk="1" hangingPunct="1">
              <a:lnSpc>
                <a:spcPct val="110000"/>
              </a:lnSpc>
              <a:spcBef>
                <a:spcPct val="50000"/>
              </a:spcBef>
              <a:buFontTx/>
              <a:buChar char="•"/>
            </a:pPr>
            <a:r>
              <a:rPr lang="en-US" altLang="zh-CN" sz="1900" dirty="0">
                <a:solidFill>
                  <a:schemeClr val="bg2">
                    <a:lumMod val="10000"/>
                  </a:schemeClr>
                </a:solidFill>
                <a:latin typeface="微软雅黑" pitchFamily="34" charset="-122"/>
                <a:ea typeface="微软雅黑" pitchFamily="34" charset="-122"/>
              </a:rPr>
              <a:t>  </a:t>
            </a:r>
            <a:r>
              <a:rPr lang="zh-CN" altLang="en-US" sz="1900" dirty="0">
                <a:solidFill>
                  <a:schemeClr val="bg2">
                    <a:lumMod val="10000"/>
                  </a:schemeClr>
                </a:solidFill>
                <a:latin typeface="微软雅黑" pitchFamily="34" charset="-122"/>
                <a:ea typeface="微软雅黑" pitchFamily="34" charset="-122"/>
              </a:rPr>
              <a:t>在此添加标题或目录索引</a:t>
            </a:r>
          </a:p>
        </p:txBody>
      </p:sp>
      <p:sp>
        <p:nvSpPr>
          <p:cNvPr id="9" name="Text Box 16"/>
          <p:cNvSpPr txBox="1">
            <a:spLocks noChangeArrowheads="1"/>
          </p:cNvSpPr>
          <p:nvPr/>
        </p:nvSpPr>
        <p:spPr bwMode="gray">
          <a:xfrm>
            <a:off x="5630759" y="2577273"/>
            <a:ext cx="3916966" cy="901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102636" tIns="51316" rIns="102636" bIns="51316">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lnSpc>
                <a:spcPct val="110000"/>
              </a:lnSpc>
              <a:spcBef>
                <a:spcPct val="50000"/>
              </a:spcBef>
              <a:buFontTx/>
              <a:buChar char="•"/>
            </a:pPr>
            <a:r>
              <a:rPr lang="en-US" altLang="zh-CN" sz="1900" dirty="0">
                <a:solidFill>
                  <a:schemeClr val="bg2">
                    <a:lumMod val="10000"/>
                  </a:schemeClr>
                </a:solidFill>
                <a:latin typeface="微软雅黑" pitchFamily="34" charset="-122"/>
                <a:ea typeface="微软雅黑" pitchFamily="34" charset="-122"/>
              </a:rPr>
              <a:t>  </a:t>
            </a:r>
            <a:r>
              <a:rPr lang="zh-CN" altLang="en-US" sz="1900" dirty="0">
                <a:solidFill>
                  <a:schemeClr val="bg2">
                    <a:lumMod val="10000"/>
                  </a:schemeClr>
                </a:solidFill>
                <a:latin typeface="微软雅黑" pitchFamily="34" charset="-122"/>
                <a:ea typeface="微软雅黑" pitchFamily="34" charset="-122"/>
              </a:rPr>
              <a:t>在此添加标题或目录索引</a:t>
            </a:r>
          </a:p>
          <a:p>
            <a:pPr eaLnBrk="1" hangingPunct="1">
              <a:lnSpc>
                <a:spcPct val="110000"/>
              </a:lnSpc>
              <a:spcBef>
                <a:spcPct val="50000"/>
              </a:spcBef>
              <a:buFontTx/>
              <a:buChar char="•"/>
            </a:pPr>
            <a:r>
              <a:rPr lang="en-US" altLang="zh-CN" sz="1900" dirty="0">
                <a:solidFill>
                  <a:schemeClr val="bg2">
                    <a:lumMod val="10000"/>
                  </a:schemeClr>
                </a:solidFill>
                <a:latin typeface="微软雅黑" pitchFamily="34" charset="-122"/>
                <a:ea typeface="微软雅黑" pitchFamily="34" charset="-122"/>
              </a:rPr>
              <a:t>  </a:t>
            </a:r>
            <a:r>
              <a:rPr lang="zh-CN" altLang="en-US" sz="1900" dirty="0">
                <a:solidFill>
                  <a:schemeClr val="bg2">
                    <a:lumMod val="10000"/>
                  </a:schemeClr>
                </a:solidFill>
                <a:latin typeface="微软雅黑" pitchFamily="34" charset="-122"/>
                <a:ea typeface="微软雅黑" pitchFamily="34" charset="-122"/>
              </a:rPr>
              <a:t>在此添加标题或目录索引</a:t>
            </a:r>
          </a:p>
        </p:txBody>
      </p:sp>
      <p:sp>
        <p:nvSpPr>
          <p:cNvPr id="10" name="Text Box 17"/>
          <p:cNvSpPr txBox="1">
            <a:spLocks noChangeArrowheads="1"/>
          </p:cNvSpPr>
          <p:nvPr/>
        </p:nvSpPr>
        <p:spPr bwMode="gray">
          <a:xfrm>
            <a:off x="4883842" y="3971071"/>
            <a:ext cx="4331704" cy="901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102636" tIns="51316" rIns="102636" bIns="51316">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lnSpc>
                <a:spcPct val="110000"/>
              </a:lnSpc>
              <a:spcBef>
                <a:spcPct val="50000"/>
              </a:spcBef>
              <a:buFontTx/>
              <a:buChar char="•"/>
            </a:pPr>
            <a:r>
              <a:rPr lang="en-US" altLang="zh-CN" sz="1900" dirty="0">
                <a:solidFill>
                  <a:schemeClr val="bg2">
                    <a:lumMod val="10000"/>
                  </a:schemeClr>
                </a:solidFill>
                <a:latin typeface="微软雅黑" pitchFamily="34" charset="-122"/>
                <a:ea typeface="微软雅黑" pitchFamily="34" charset="-122"/>
              </a:rPr>
              <a:t>  </a:t>
            </a:r>
            <a:r>
              <a:rPr lang="zh-CN" altLang="en-US" sz="1900" dirty="0">
                <a:solidFill>
                  <a:schemeClr val="bg2">
                    <a:lumMod val="10000"/>
                  </a:schemeClr>
                </a:solidFill>
                <a:latin typeface="微软雅黑" pitchFamily="34" charset="-122"/>
                <a:ea typeface="微软雅黑" pitchFamily="34" charset="-122"/>
              </a:rPr>
              <a:t>在此添加标题或目录索引</a:t>
            </a:r>
          </a:p>
          <a:p>
            <a:pPr eaLnBrk="1" hangingPunct="1">
              <a:lnSpc>
                <a:spcPct val="110000"/>
              </a:lnSpc>
              <a:spcBef>
                <a:spcPct val="50000"/>
              </a:spcBef>
              <a:buFontTx/>
              <a:buChar char="•"/>
            </a:pPr>
            <a:r>
              <a:rPr lang="en-US" altLang="zh-CN" sz="1900" dirty="0">
                <a:solidFill>
                  <a:schemeClr val="bg2">
                    <a:lumMod val="10000"/>
                  </a:schemeClr>
                </a:solidFill>
                <a:latin typeface="微软雅黑" pitchFamily="34" charset="-122"/>
                <a:ea typeface="微软雅黑" pitchFamily="34" charset="-122"/>
              </a:rPr>
              <a:t>  </a:t>
            </a:r>
            <a:r>
              <a:rPr lang="zh-CN" altLang="en-US" sz="1900" dirty="0">
                <a:solidFill>
                  <a:schemeClr val="bg2">
                    <a:lumMod val="10000"/>
                  </a:schemeClr>
                </a:solidFill>
                <a:latin typeface="微软雅黑" pitchFamily="34" charset="-122"/>
                <a:ea typeface="微软雅黑" pitchFamily="34" charset="-122"/>
              </a:rPr>
              <a:t>在此添加标题或目录索引</a:t>
            </a:r>
          </a:p>
        </p:txBody>
      </p:sp>
      <p:grpSp>
        <p:nvGrpSpPr>
          <p:cNvPr id="11" name="组合 10"/>
          <p:cNvGrpSpPr/>
          <p:nvPr/>
        </p:nvGrpSpPr>
        <p:grpSpPr>
          <a:xfrm>
            <a:off x="2967609" y="1908912"/>
            <a:ext cx="2949245" cy="1800257"/>
            <a:chOff x="2820508" y="1425179"/>
            <a:chExt cx="3072553" cy="1875234"/>
          </a:xfrm>
          <a:solidFill>
            <a:srgbClr val="C00000"/>
          </a:solidFill>
        </p:grpSpPr>
        <p:sp>
          <p:nvSpPr>
            <p:cNvPr id="12" name="AutoShape 5"/>
            <p:cNvSpPr>
              <a:spLocks noChangeArrowheads="1"/>
            </p:cNvSpPr>
            <p:nvPr/>
          </p:nvSpPr>
          <p:spPr bwMode="gray">
            <a:xfrm>
              <a:off x="2820508" y="1425179"/>
              <a:ext cx="3072553" cy="1875234"/>
            </a:xfrm>
            <a:prstGeom prst="upArrow">
              <a:avLst>
                <a:gd name="adj1" fmla="val 49093"/>
                <a:gd name="adj2" fmla="val 22310"/>
              </a:avLst>
            </a:pr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chemeClr val="bg1"/>
                </a:solidFill>
                <a:latin typeface="微软雅黑" pitchFamily="34" charset="-122"/>
                <a:ea typeface="微软雅黑" pitchFamily="34" charset="-122"/>
              </a:endParaRPr>
            </a:p>
          </p:txBody>
        </p:sp>
        <p:sp>
          <p:nvSpPr>
            <p:cNvPr id="13" name="TextBox 12"/>
            <p:cNvSpPr txBox="1"/>
            <p:nvPr/>
          </p:nvSpPr>
          <p:spPr>
            <a:xfrm>
              <a:off x="3844835" y="1885741"/>
              <a:ext cx="972032" cy="1000219"/>
            </a:xfrm>
            <a:prstGeom prst="rect">
              <a:avLst/>
            </a:pr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sz="4000">
                  <a:solidFill>
                    <a:schemeClr val="bg1"/>
                  </a:solidFill>
                  <a:latin typeface="微软雅黑" pitchFamily="34" charset="-122"/>
                  <a:ea typeface="微软雅黑" pitchFamily="34"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2800" dirty="0"/>
                <a:t>您的文本</a:t>
              </a:r>
            </a:p>
          </p:txBody>
        </p:sp>
      </p:grpSp>
      <p:grpSp>
        <p:nvGrpSpPr>
          <p:cNvPr id="14" name="组合 13"/>
          <p:cNvGrpSpPr/>
          <p:nvPr/>
        </p:nvGrpSpPr>
        <p:grpSpPr>
          <a:xfrm>
            <a:off x="2195734" y="3301106"/>
            <a:ext cx="2995326" cy="1792257"/>
            <a:chOff x="2016363" y="2875360"/>
            <a:chExt cx="3120562" cy="1866900"/>
          </a:xfrm>
          <a:solidFill>
            <a:srgbClr val="C00000"/>
          </a:solidFill>
        </p:grpSpPr>
        <p:sp>
          <p:nvSpPr>
            <p:cNvPr id="15" name="AutoShape 6"/>
            <p:cNvSpPr>
              <a:spLocks noChangeArrowheads="1"/>
            </p:cNvSpPr>
            <p:nvPr/>
          </p:nvSpPr>
          <p:spPr bwMode="gray">
            <a:xfrm>
              <a:off x="2016363" y="2875360"/>
              <a:ext cx="3120562" cy="1866900"/>
            </a:xfrm>
            <a:prstGeom prst="upArrow">
              <a:avLst>
                <a:gd name="adj1" fmla="val 51824"/>
                <a:gd name="adj2" fmla="val 23468"/>
              </a:avLst>
            </a:pr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chemeClr val="bg1"/>
                </a:solidFill>
                <a:latin typeface="微软雅黑" pitchFamily="34" charset="-122"/>
                <a:ea typeface="微软雅黑" pitchFamily="34" charset="-122"/>
              </a:endParaRPr>
            </a:p>
          </p:txBody>
        </p:sp>
        <p:sp>
          <p:nvSpPr>
            <p:cNvPr id="16" name="TextBox 15"/>
            <p:cNvSpPr txBox="1"/>
            <p:nvPr/>
          </p:nvSpPr>
          <p:spPr>
            <a:xfrm>
              <a:off x="3090629" y="3359766"/>
              <a:ext cx="972032" cy="1000219"/>
            </a:xfrm>
            <a:prstGeom prst="rect">
              <a:avLst/>
            </a:pr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sz="4000">
                  <a:solidFill>
                    <a:schemeClr val="bg1"/>
                  </a:solidFill>
                  <a:latin typeface="微软雅黑" pitchFamily="34" charset="-122"/>
                  <a:ea typeface="微软雅黑" pitchFamily="34"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2800" dirty="0"/>
                <a:t>您的文本</a:t>
              </a:r>
            </a:p>
          </p:txBody>
        </p:sp>
      </p:grpSp>
      <p:grpSp>
        <p:nvGrpSpPr>
          <p:cNvPr id="17" name="组合 16"/>
          <p:cNvGrpSpPr/>
          <p:nvPr/>
        </p:nvGrpSpPr>
        <p:grpSpPr>
          <a:xfrm>
            <a:off x="1539068" y="4634766"/>
            <a:ext cx="2949245" cy="1819460"/>
            <a:chOff x="1332240" y="4313873"/>
            <a:chExt cx="3072553" cy="1895237"/>
          </a:xfrm>
          <a:solidFill>
            <a:srgbClr val="FFC000"/>
          </a:solidFill>
        </p:grpSpPr>
        <p:sp>
          <p:nvSpPr>
            <p:cNvPr id="19" name="AutoShape 8"/>
            <p:cNvSpPr>
              <a:spLocks noChangeArrowheads="1"/>
            </p:cNvSpPr>
            <p:nvPr/>
          </p:nvSpPr>
          <p:spPr bwMode="gray">
            <a:xfrm>
              <a:off x="1332240" y="4313873"/>
              <a:ext cx="3072553" cy="1895237"/>
            </a:xfrm>
            <a:prstGeom prst="upArrow">
              <a:avLst>
                <a:gd name="adj1" fmla="val 52602"/>
                <a:gd name="adj2" fmla="val 25245"/>
              </a:avLst>
            </a:prstGeom>
            <a:solidFill>
              <a:srgbClr val="FCA304"/>
            </a:solidFill>
            <a:ln w="9525">
              <a:miter lim="800000"/>
              <a:headEnd/>
              <a:tailEnd/>
            </a:ln>
          </p:spPr>
          <p:txBody>
            <a:bodyPr wrap="none" lIns="106985" tIns="53492" rIns="106985" bIns="53492" anchor="ctr">
              <a:flatTx/>
            </a:bodyPr>
            <a:lstStyle/>
            <a:p>
              <a:endParaRPr lang="zh-CN" altLang="en-US">
                <a:ea typeface="宋体" charset="-122"/>
              </a:endParaRPr>
            </a:p>
          </p:txBody>
        </p:sp>
        <p:sp>
          <p:nvSpPr>
            <p:cNvPr id="20" name="TextBox 19"/>
            <p:cNvSpPr txBox="1"/>
            <p:nvPr/>
          </p:nvSpPr>
          <p:spPr>
            <a:xfrm>
              <a:off x="2412741" y="4896594"/>
              <a:ext cx="972032" cy="1000219"/>
            </a:xfrm>
            <a:prstGeom prst="rect">
              <a:avLst/>
            </a:prstGeom>
            <a:solidFill>
              <a:srgbClr val="FCA304"/>
            </a:solidFill>
          </p:spPr>
          <p:txBody>
            <a:bodyPr wrap="square" rtlCol="0">
              <a:spAutoFit/>
            </a:bodyPr>
            <a:lstStyle/>
            <a:p>
              <a:r>
                <a:rPr lang="zh-CN" altLang="en-US" sz="2800" dirty="0">
                  <a:latin typeface="微软雅黑" pitchFamily="34" charset="-122"/>
                  <a:ea typeface="微软雅黑" pitchFamily="34" charset="-122"/>
                </a:rPr>
                <a:t>您的文本</a:t>
              </a:r>
            </a:p>
          </p:txBody>
        </p:sp>
      </p:grpSp>
    </p:spTree>
    <p:extLst>
      <p:ext uri="{BB962C8B-B14F-4D97-AF65-F5344CB8AC3E}">
        <p14:creationId xmlns:p14="http://schemas.microsoft.com/office/powerpoint/2010/main" val="3864796547"/>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52000">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14:bounceEnd="52000">
                                          <p:cBhvr additive="base">
                                            <p:cTn id="7" dur="500" fill="hold"/>
                                            <p:tgtEl>
                                              <p:spTgt spid="25"/>
                                            </p:tgtEl>
                                            <p:attrNameLst>
                                              <p:attrName>ppt_x</p:attrName>
                                            </p:attrNameLst>
                                          </p:cBhvr>
                                          <p:tavLst>
                                            <p:tav tm="0">
                                              <p:val>
                                                <p:strVal val="0-#ppt_w/2"/>
                                              </p:val>
                                            </p:tav>
                                            <p:tav tm="100000">
                                              <p:val>
                                                <p:strVal val="#ppt_x"/>
                                              </p:val>
                                            </p:tav>
                                          </p:tavLst>
                                        </p:anim>
                                        <p:anim calcmode="lin" valueType="num" p14:bounceEnd="52000">
                                          <p:cBhvr additive="base">
                                            <p:cTn id="8" dur="500" fill="hold"/>
                                            <p:tgtEl>
                                              <p:spTgt spid="2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17"/>
                                            </p:tgtEl>
                                            <p:attrNameLst>
                                              <p:attrName>style.visibility</p:attrName>
                                            </p:attrNameLst>
                                          </p:cBhvr>
                                          <p:to>
                                            <p:strVal val="visible"/>
                                          </p:to>
                                        </p:set>
                                        <p:anim calcmode="lin" valueType="num">
                                          <p:cBhvr additive="base">
                                            <p:cTn id="12" dur="500" fill="hold"/>
                                            <p:tgtEl>
                                              <p:spTgt spid="17"/>
                                            </p:tgtEl>
                                            <p:attrNameLst>
                                              <p:attrName>ppt_x</p:attrName>
                                            </p:attrNameLst>
                                          </p:cBhvr>
                                          <p:tavLst>
                                            <p:tav tm="0">
                                              <p:val>
                                                <p:strVal val="#ppt_x"/>
                                              </p:val>
                                            </p:tav>
                                            <p:tav tm="100000">
                                              <p:val>
                                                <p:strVal val="#ppt_x"/>
                                              </p:val>
                                            </p:tav>
                                          </p:tavLst>
                                        </p:anim>
                                        <p:anim calcmode="lin" valueType="num">
                                          <p:cBhvr additive="base">
                                            <p:cTn id="13" dur="500" fill="hold"/>
                                            <p:tgtEl>
                                              <p:spTgt spid="17"/>
                                            </p:tgtEl>
                                            <p:attrNameLst>
                                              <p:attrName>ppt_y</p:attrName>
                                            </p:attrNameLst>
                                          </p:cBhvr>
                                          <p:tavLst>
                                            <p:tav tm="0">
                                              <p:val>
                                                <p:strVal val="1+#ppt_h/2"/>
                                              </p:val>
                                            </p:tav>
                                            <p:tav tm="100000">
                                              <p:val>
                                                <p:strVal val="#ppt_y"/>
                                              </p:val>
                                            </p:tav>
                                          </p:tavLst>
                                        </p:anim>
                                      </p:childTnLst>
                                    </p:cTn>
                                  </p:par>
                                  <p:par>
                                    <p:cTn id="14" presetID="2" presetClass="entr" presetSubtype="4" fill="hold" nodeType="withEffect">
                                      <p:stCondLst>
                                        <p:cond delay="0"/>
                                      </p:stCondLst>
                                      <p:childTnLst>
                                        <p:set>
                                          <p:cBhvr>
                                            <p:cTn id="15" dur="1" fill="hold">
                                              <p:stCondLst>
                                                <p:cond delay="0"/>
                                              </p:stCondLst>
                                            </p:cTn>
                                            <p:tgtEl>
                                              <p:spTgt spid="14"/>
                                            </p:tgtEl>
                                            <p:attrNameLst>
                                              <p:attrName>style.visibility</p:attrName>
                                            </p:attrNameLst>
                                          </p:cBhvr>
                                          <p:to>
                                            <p:strVal val="visible"/>
                                          </p:to>
                                        </p:set>
                                        <p:anim calcmode="lin" valueType="num">
                                          <p:cBhvr additive="base">
                                            <p:cTn id="16" dur="500" fill="hold"/>
                                            <p:tgtEl>
                                              <p:spTgt spid="14"/>
                                            </p:tgtEl>
                                            <p:attrNameLst>
                                              <p:attrName>ppt_x</p:attrName>
                                            </p:attrNameLst>
                                          </p:cBhvr>
                                          <p:tavLst>
                                            <p:tav tm="0">
                                              <p:val>
                                                <p:strVal val="#ppt_x"/>
                                              </p:val>
                                            </p:tav>
                                            <p:tav tm="100000">
                                              <p:val>
                                                <p:strVal val="#ppt_x"/>
                                              </p:val>
                                            </p:tav>
                                          </p:tavLst>
                                        </p:anim>
                                        <p:anim calcmode="lin" valueType="num">
                                          <p:cBhvr additive="base">
                                            <p:cTn id="17" dur="500" fill="hold"/>
                                            <p:tgtEl>
                                              <p:spTgt spid="14"/>
                                            </p:tgtEl>
                                            <p:attrNameLst>
                                              <p:attrName>ppt_y</p:attrName>
                                            </p:attrNameLst>
                                          </p:cBhvr>
                                          <p:tavLst>
                                            <p:tav tm="0">
                                              <p:val>
                                                <p:strVal val="1+#ppt_h/2"/>
                                              </p:val>
                                            </p:tav>
                                            <p:tav tm="100000">
                                              <p:val>
                                                <p:strVal val="#ppt_y"/>
                                              </p:val>
                                            </p:tav>
                                          </p:tavLst>
                                        </p:anim>
                                      </p:childTnLst>
                                    </p:cTn>
                                  </p:par>
                                  <p:par>
                                    <p:cTn id="18" presetID="2" presetClass="entr" presetSubtype="4" fill="hold" nodeType="with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additive="base">
                                            <p:cTn id="20" dur="500" fill="hold"/>
                                            <p:tgtEl>
                                              <p:spTgt spid="11"/>
                                            </p:tgtEl>
                                            <p:attrNameLst>
                                              <p:attrName>ppt_x</p:attrName>
                                            </p:attrNameLst>
                                          </p:cBhvr>
                                          <p:tavLst>
                                            <p:tav tm="0">
                                              <p:val>
                                                <p:strVal val="#ppt_x"/>
                                              </p:val>
                                            </p:tav>
                                            <p:tav tm="100000">
                                              <p:val>
                                                <p:strVal val="#ppt_x"/>
                                              </p:val>
                                            </p:tav>
                                          </p:tavLst>
                                        </p:anim>
                                        <p:anim calcmode="lin" valueType="num">
                                          <p:cBhvr additive="base">
                                            <p:cTn id="21" dur="500" fill="hold"/>
                                            <p:tgtEl>
                                              <p:spTgt spid="11"/>
                                            </p:tgtEl>
                                            <p:attrNameLst>
                                              <p:attrName>ppt_y</p:attrName>
                                            </p:attrNameLst>
                                          </p:cBhvr>
                                          <p:tavLst>
                                            <p:tav tm="0">
                                              <p:val>
                                                <p:strVal val="1+#ppt_h/2"/>
                                              </p:val>
                                            </p:tav>
                                            <p:tav tm="100000">
                                              <p:val>
                                                <p:strVal val="#ppt_y"/>
                                              </p:val>
                                            </p:tav>
                                          </p:tavLst>
                                        </p:anim>
                                      </p:childTnLst>
                                    </p:cTn>
                                  </p:par>
                                </p:childTnLst>
                              </p:cTn>
                            </p:par>
                            <p:par>
                              <p:cTn id="22" fill="hold">
                                <p:stCondLst>
                                  <p:cond delay="1000"/>
                                </p:stCondLst>
                                <p:childTnLst>
                                  <p:par>
                                    <p:cTn id="23" presetID="2" presetClass="entr" presetSubtype="4" fill="hold" grpId="0" nodeType="after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6"/>
                                            </p:tgtEl>
                                            <p:attrNameLst>
                                              <p:attrName>style.visibility</p:attrName>
                                            </p:attrNameLst>
                                          </p:cBhvr>
                                          <p:to>
                                            <p:strVal val="visible"/>
                                          </p:to>
                                        </p:set>
                                        <p:anim calcmode="lin" valueType="num">
                                          <p:cBhvr additive="base">
                                            <p:cTn id="29" dur="500" fill="hold"/>
                                            <p:tgtEl>
                                              <p:spTgt spid="6"/>
                                            </p:tgtEl>
                                            <p:attrNameLst>
                                              <p:attrName>ppt_x</p:attrName>
                                            </p:attrNameLst>
                                          </p:cBhvr>
                                          <p:tavLst>
                                            <p:tav tm="0">
                                              <p:val>
                                                <p:strVal val="#ppt_x"/>
                                              </p:val>
                                            </p:tav>
                                            <p:tav tm="100000">
                                              <p:val>
                                                <p:strVal val="#ppt_x"/>
                                              </p:val>
                                            </p:tav>
                                          </p:tavLst>
                                        </p:anim>
                                        <p:anim calcmode="lin" valueType="num">
                                          <p:cBhvr additive="base">
                                            <p:cTn id="30" dur="500" fill="hold"/>
                                            <p:tgtEl>
                                              <p:spTgt spid="6"/>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7"/>
                                            </p:tgtEl>
                                            <p:attrNameLst>
                                              <p:attrName>style.visibility</p:attrName>
                                            </p:attrNameLst>
                                          </p:cBhvr>
                                          <p:to>
                                            <p:strVal val="visible"/>
                                          </p:to>
                                        </p:set>
                                        <p:anim calcmode="lin" valueType="num">
                                          <p:cBhvr additive="base">
                                            <p:cTn id="33" dur="500" fill="hold"/>
                                            <p:tgtEl>
                                              <p:spTgt spid="7"/>
                                            </p:tgtEl>
                                            <p:attrNameLst>
                                              <p:attrName>ppt_x</p:attrName>
                                            </p:attrNameLst>
                                          </p:cBhvr>
                                          <p:tavLst>
                                            <p:tav tm="0">
                                              <p:val>
                                                <p:strVal val="#ppt_x"/>
                                              </p:val>
                                            </p:tav>
                                            <p:tav tm="100000">
                                              <p:val>
                                                <p:strVal val="#ppt_x"/>
                                              </p:val>
                                            </p:tav>
                                          </p:tavLst>
                                        </p:anim>
                                        <p:anim calcmode="lin" valueType="num">
                                          <p:cBhvr additive="base">
                                            <p:cTn id="34" dur="500" fill="hold"/>
                                            <p:tgtEl>
                                              <p:spTgt spid="7"/>
                                            </p:tgtEl>
                                            <p:attrNameLst>
                                              <p:attrName>ppt_y</p:attrName>
                                            </p:attrNameLst>
                                          </p:cBhvr>
                                          <p:tavLst>
                                            <p:tav tm="0">
                                              <p:val>
                                                <p:strVal val="1+#ppt_h/2"/>
                                              </p:val>
                                            </p:tav>
                                            <p:tav tm="100000">
                                              <p:val>
                                                <p:strVal val="#ppt_y"/>
                                              </p:val>
                                            </p:tav>
                                          </p:tavLst>
                                        </p:anim>
                                      </p:childTnLst>
                                    </p:cTn>
                                  </p:par>
                                </p:childTnLst>
                              </p:cTn>
                            </p:par>
                            <p:par>
                              <p:cTn id="35" fill="hold">
                                <p:stCondLst>
                                  <p:cond delay="1500"/>
                                </p:stCondLst>
                                <p:childTnLst>
                                  <p:par>
                                    <p:cTn id="36" presetID="12" presetClass="entr" presetSubtype="8" fill="hold" grpId="0" nodeType="afterEffect">
                                      <p:stCondLst>
                                        <p:cond delay="0"/>
                                      </p:stCondLst>
                                      <p:childTnLst>
                                        <p:set>
                                          <p:cBhvr>
                                            <p:cTn id="37" dur="1" fill="hold">
                                              <p:stCondLst>
                                                <p:cond delay="0"/>
                                              </p:stCondLst>
                                            </p:cTn>
                                            <p:tgtEl>
                                              <p:spTgt spid="8"/>
                                            </p:tgtEl>
                                            <p:attrNameLst>
                                              <p:attrName>style.visibility</p:attrName>
                                            </p:attrNameLst>
                                          </p:cBhvr>
                                          <p:to>
                                            <p:strVal val="visible"/>
                                          </p:to>
                                        </p:set>
                                        <p:anim calcmode="lin" valueType="num">
                                          <p:cBhvr additive="base">
                                            <p:cTn id="38" dur="500"/>
                                            <p:tgtEl>
                                              <p:spTgt spid="8"/>
                                            </p:tgtEl>
                                            <p:attrNameLst>
                                              <p:attrName>ppt_x</p:attrName>
                                            </p:attrNameLst>
                                          </p:cBhvr>
                                          <p:tavLst>
                                            <p:tav tm="0">
                                              <p:val>
                                                <p:strVal val="#ppt_x-#ppt_w*1.125000"/>
                                              </p:val>
                                            </p:tav>
                                            <p:tav tm="100000">
                                              <p:val>
                                                <p:strVal val="#ppt_x"/>
                                              </p:val>
                                            </p:tav>
                                          </p:tavLst>
                                        </p:anim>
                                        <p:animEffect transition="in" filter="wipe(right)">
                                          <p:cBhvr>
                                            <p:cTn id="39" dur="500"/>
                                            <p:tgtEl>
                                              <p:spTgt spid="8"/>
                                            </p:tgtEl>
                                          </p:cBhvr>
                                        </p:animEffect>
                                      </p:childTnLst>
                                    </p:cTn>
                                  </p:par>
                                </p:childTnLst>
                              </p:cTn>
                            </p:par>
                            <p:par>
                              <p:cTn id="40" fill="hold">
                                <p:stCondLst>
                                  <p:cond delay="2000"/>
                                </p:stCondLst>
                                <p:childTnLst>
                                  <p:par>
                                    <p:cTn id="41" presetID="12" presetClass="entr" presetSubtype="8" fill="hold" grpId="0" nodeType="afterEffect">
                                      <p:stCondLst>
                                        <p:cond delay="0"/>
                                      </p:stCondLst>
                                      <p:childTnLst>
                                        <p:set>
                                          <p:cBhvr>
                                            <p:cTn id="42" dur="1" fill="hold">
                                              <p:stCondLst>
                                                <p:cond delay="0"/>
                                              </p:stCondLst>
                                            </p:cTn>
                                            <p:tgtEl>
                                              <p:spTgt spid="10"/>
                                            </p:tgtEl>
                                            <p:attrNameLst>
                                              <p:attrName>style.visibility</p:attrName>
                                            </p:attrNameLst>
                                          </p:cBhvr>
                                          <p:to>
                                            <p:strVal val="visible"/>
                                          </p:to>
                                        </p:set>
                                        <p:anim calcmode="lin" valueType="num">
                                          <p:cBhvr additive="base">
                                            <p:cTn id="43" dur="500"/>
                                            <p:tgtEl>
                                              <p:spTgt spid="10"/>
                                            </p:tgtEl>
                                            <p:attrNameLst>
                                              <p:attrName>ppt_x</p:attrName>
                                            </p:attrNameLst>
                                          </p:cBhvr>
                                          <p:tavLst>
                                            <p:tav tm="0">
                                              <p:val>
                                                <p:strVal val="#ppt_x-#ppt_w*1.125000"/>
                                              </p:val>
                                            </p:tav>
                                            <p:tav tm="100000">
                                              <p:val>
                                                <p:strVal val="#ppt_x"/>
                                              </p:val>
                                            </p:tav>
                                          </p:tavLst>
                                        </p:anim>
                                        <p:animEffect transition="in" filter="wipe(right)">
                                          <p:cBhvr>
                                            <p:cTn id="44" dur="500"/>
                                            <p:tgtEl>
                                              <p:spTgt spid="10"/>
                                            </p:tgtEl>
                                          </p:cBhvr>
                                        </p:animEffect>
                                      </p:childTnLst>
                                    </p:cTn>
                                  </p:par>
                                </p:childTnLst>
                              </p:cTn>
                            </p:par>
                            <p:par>
                              <p:cTn id="45" fill="hold">
                                <p:stCondLst>
                                  <p:cond delay="2500"/>
                                </p:stCondLst>
                                <p:childTnLst>
                                  <p:par>
                                    <p:cTn id="46" presetID="12" presetClass="entr" presetSubtype="8" fill="hold" grpId="0" nodeType="afterEffect">
                                      <p:stCondLst>
                                        <p:cond delay="0"/>
                                      </p:stCondLst>
                                      <p:childTnLst>
                                        <p:set>
                                          <p:cBhvr>
                                            <p:cTn id="47" dur="1" fill="hold">
                                              <p:stCondLst>
                                                <p:cond delay="0"/>
                                              </p:stCondLst>
                                            </p:cTn>
                                            <p:tgtEl>
                                              <p:spTgt spid="9"/>
                                            </p:tgtEl>
                                            <p:attrNameLst>
                                              <p:attrName>style.visibility</p:attrName>
                                            </p:attrNameLst>
                                          </p:cBhvr>
                                          <p:to>
                                            <p:strVal val="visible"/>
                                          </p:to>
                                        </p:set>
                                        <p:anim calcmode="lin" valueType="num">
                                          <p:cBhvr additive="base">
                                            <p:cTn id="48" dur="500"/>
                                            <p:tgtEl>
                                              <p:spTgt spid="9"/>
                                            </p:tgtEl>
                                            <p:attrNameLst>
                                              <p:attrName>ppt_x</p:attrName>
                                            </p:attrNameLst>
                                          </p:cBhvr>
                                          <p:tavLst>
                                            <p:tav tm="0">
                                              <p:val>
                                                <p:strVal val="#ppt_x-#ppt_w*1.125000"/>
                                              </p:val>
                                            </p:tav>
                                            <p:tav tm="100000">
                                              <p:val>
                                                <p:strVal val="#ppt_x"/>
                                              </p:val>
                                            </p:tav>
                                          </p:tavLst>
                                        </p:anim>
                                        <p:animEffect transition="in" filter="wipe(right)">
                                          <p:cBhvr>
                                            <p:cTn id="4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5" grpId="0" animBg="1"/>
          <p:bldP spid="6" grpId="0" animBg="1"/>
          <p:bldP spid="7" grpId="0" animBg="1"/>
          <p:bldP spid="8" grpId="0"/>
          <p:bldP spid="9" grpId="0"/>
          <p:bldP spid="1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0-#ppt_w/2"/>
                                              </p:val>
                                            </p:tav>
                                            <p:tav tm="100000">
                                              <p:val>
                                                <p:strVal val="#ppt_x"/>
                                              </p:val>
                                            </p:tav>
                                          </p:tavLst>
                                        </p:anim>
                                        <p:anim calcmode="lin" valueType="num">
                                          <p:cBhvr additive="base">
                                            <p:cTn id="8" dur="500" fill="hold"/>
                                            <p:tgtEl>
                                              <p:spTgt spid="2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17"/>
                                            </p:tgtEl>
                                            <p:attrNameLst>
                                              <p:attrName>style.visibility</p:attrName>
                                            </p:attrNameLst>
                                          </p:cBhvr>
                                          <p:to>
                                            <p:strVal val="visible"/>
                                          </p:to>
                                        </p:set>
                                        <p:anim calcmode="lin" valueType="num">
                                          <p:cBhvr additive="base">
                                            <p:cTn id="12" dur="500" fill="hold"/>
                                            <p:tgtEl>
                                              <p:spTgt spid="17"/>
                                            </p:tgtEl>
                                            <p:attrNameLst>
                                              <p:attrName>ppt_x</p:attrName>
                                            </p:attrNameLst>
                                          </p:cBhvr>
                                          <p:tavLst>
                                            <p:tav tm="0">
                                              <p:val>
                                                <p:strVal val="#ppt_x"/>
                                              </p:val>
                                            </p:tav>
                                            <p:tav tm="100000">
                                              <p:val>
                                                <p:strVal val="#ppt_x"/>
                                              </p:val>
                                            </p:tav>
                                          </p:tavLst>
                                        </p:anim>
                                        <p:anim calcmode="lin" valueType="num">
                                          <p:cBhvr additive="base">
                                            <p:cTn id="13" dur="500" fill="hold"/>
                                            <p:tgtEl>
                                              <p:spTgt spid="17"/>
                                            </p:tgtEl>
                                            <p:attrNameLst>
                                              <p:attrName>ppt_y</p:attrName>
                                            </p:attrNameLst>
                                          </p:cBhvr>
                                          <p:tavLst>
                                            <p:tav tm="0">
                                              <p:val>
                                                <p:strVal val="1+#ppt_h/2"/>
                                              </p:val>
                                            </p:tav>
                                            <p:tav tm="100000">
                                              <p:val>
                                                <p:strVal val="#ppt_y"/>
                                              </p:val>
                                            </p:tav>
                                          </p:tavLst>
                                        </p:anim>
                                      </p:childTnLst>
                                    </p:cTn>
                                  </p:par>
                                  <p:par>
                                    <p:cTn id="14" presetID="2" presetClass="entr" presetSubtype="4" fill="hold" nodeType="withEffect">
                                      <p:stCondLst>
                                        <p:cond delay="0"/>
                                      </p:stCondLst>
                                      <p:childTnLst>
                                        <p:set>
                                          <p:cBhvr>
                                            <p:cTn id="15" dur="1" fill="hold">
                                              <p:stCondLst>
                                                <p:cond delay="0"/>
                                              </p:stCondLst>
                                            </p:cTn>
                                            <p:tgtEl>
                                              <p:spTgt spid="14"/>
                                            </p:tgtEl>
                                            <p:attrNameLst>
                                              <p:attrName>style.visibility</p:attrName>
                                            </p:attrNameLst>
                                          </p:cBhvr>
                                          <p:to>
                                            <p:strVal val="visible"/>
                                          </p:to>
                                        </p:set>
                                        <p:anim calcmode="lin" valueType="num">
                                          <p:cBhvr additive="base">
                                            <p:cTn id="16" dur="500" fill="hold"/>
                                            <p:tgtEl>
                                              <p:spTgt spid="14"/>
                                            </p:tgtEl>
                                            <p:attrNameLst>
                                              <p:attrName>ppt_x</p:attrName>
                                            </p:attrNameLst>
                                          </p:cBhvr>
                                          <p:tavLst>
                                            <p:tav tm="0">
                                              <p:val>
                                                <p:strVal val="#ppt_x"/>
                                              </p:val>
                                            </p:tav>
                                            <p:tav tm="100000">
                                              <p:val>
                                                <p:strVal val="#ppt_x"/>
                                              </p:val>
                                            </p:tav>
                                          </p:tavLst>
                                        </p:anim>
                                        <p:anim calcmode="lin" valueType="num">
                                          <p:cBhvr additive="base">
                                            <p:cTn id="17" dur="500" fill="hold"/>
                                            <p:tgtEl>
                                              <p:spTgt spid="14"/>
                                            </p:tgtEl>
                                            <p:attrNameLst>
                                              <p:attrName>ppt_y</p:attrName>
                                            </p:attrNameLst>
                                          </p:cBhvr>
                                          <p:tavLst>
                                            <p:tav tm="0">
                                              <p:val>
                                                <p:strVal val="1+#ppt_h/2"/>
                                              </p:val>
                                            </p:tav>
                                            <p:tav tm="100000">
                                              <p:val>
                                                <p:strVal val="#ppt_y"/>
                                              </p:val>
                                            </p:tav>
                                          </p:tavLst>
                                        </p:anim>
                                      </p:childTnLst>
                                    </p:cTn>
                                  </p:par>
                                  <p:par>
                                    <p:cTn id="18" presetID="2" presetClass="entr" presetSubtype="4" fill="hold" nodeType="with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additive="base">
                                            <p:cTn id="20" dur="500" fill="hold"/>
                                            <p:tgtEl>
                                              <p:spTgt spid="11"/>
                                            </p:tgtEl>
                                            <p:attrNameLst>
                                              <p:attrName>ppt_x</p:attrName>
                                            </p:attrNameLst>
                                          </p:cBhvr>
                                          <p:tavLst>
                                            <p:tav tm="0">
                                              <p:val>
                                                <p:strVal val="#ppt_x"/>
                                              </p:val>
                                            </p:tav>
                                            <p:tav tm="100000">
                                              <p:val>
                                                <p:strVal val="#ppt_x"/>
                                              </p:val>
                                            </p:tav>
                                          </p:tavLst>
                                        </p:anim>
                                        <p:anim calcmode="lin" valueType="num">
                                          <p:cBhvr additive="base">
                                            <p:cTn id="21" dur="500" fill="hold"/>
                                            <p:tgtEl>
                                              <p:spTgt spid="11"/>
                                            </p:tgtEl>
                                            <p:attrNameLst>
                                              <p:attrName>ppt_y</p:attrName>
                                            </p:attrNameLst>
                                          </p:cBhvr>
                                          <p:tavLst>
                                            <p:tav tm="0">
                                              <p:val>
                                                <p:strVal val="1+#ppt_h/2"/>
                                              </p:val>
                                            </p:tav>
                                            <p:tav tm="100000">
                                              <p:val>
                                                <p:strVal val="#ppt_y"/>
                                              </p:val>
                                            </p:tav>
                                          </p:tavLst>
                                        </p:anim>
                                      </p:childTnLst>
                                    </p:cTn>
                                  </p:par>
                                </p:childTnLst>
                              </p:cTn>
                            </p:par>
                            <p:par>
                              <p:cTn id="22" fill="hold">
                                <p:stCondLst>
                                  <p:cond delay="1000"/>
                                </p:stCondLst>
                                <p:childTnLst>
                                  <p:par>
                                    <p:cTn id="23" presetID="2" presetClass="entr" presetSubtype="4" fill="hold" grpId="0" nodeType="after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6"/>
                                            </p:tgtEl>
                                            <p:attrNameLst>
                                              <p:attrName>style.visibility</p:attrName>
                                            </p:attrNameLst>
                                          </p:cBhvr>
                                          <p:to>
                                            <p:strVal val="visible"/>
                                          </p:to>
                                        </p:set>
                                        <p:anim calcmode="lin" valueType="num">
                                          <p:cBhvr additive="base">
                                            <p:cTn id="29" dur="500" fill="hold"/>
                                            <p:tgtEl>
                                              <p:spTgt spid="6"/>
                                            </p:tgtEl>
                                            <p:attrNameLst>
                                              <p:attrName>ppt_x</p:attrName>
                                            </p:attrNameLst>
                                          </p:cBhvr>
                                          <p:tavLst>
                                            <p:tav tm="0">
                                              <p:val>
                                                <p:strVal val="#ppt_x"/>
                                              </p:val>
                                            </p:tav>
                                            <p:tav tm="100000">
                                              <p:val>
                                                <p:strVal val="#ppt_x"/>
                                              </p:val>
                                            </p:tav>
                                          </p:tavLst>
                                        </p:anim>
                                        <p:anim calcmode="lin" valueType="num">
                                          <p:cBhvr additive="base">
                                            <p:cTn id="30" dur="500" fill="hold"/>
                                            <p:tgtEl>
                                              <p:spTgt spid="6"/>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7"/>
                                            </p:tgtEl>
                                            <p:attrNameLst>
                                              <p:attrName>style.visibility</p:attrName>
                                            </p:attrNameLst>
                                          </p:cBhvr>
                                          <p:to>
                                            <p:strVal val="visible"/>
                                          </p:to>
                                        </p:set>
                                        <p:anim calcmode="lin" valueType="num">
                                          <p:cBhvr additive="base">
                                            <p:cTn id="33" dur="500" fill="hold"/>
                                            <p:tgtEl>
                                              <p:spTgt spid="7"/>
                                            </p:tgtEl>
                                            <p:attrNameLst>
                                              <p:attrName>ppt_x</p:attrName>
                                            </p:attrNameLst>
                                          </p:cBhvr>
                                          <p:tavLst>
                                            <p:tav tm="0">
                                              <p:val>
                                                <p:strVal val="#ppt_x"/>
                                              </p:val>
                                            </p:tav>
                                            <p:tav tm="100000">
                                              <p:val>
                                                <p:strVal val="#ppt_x"/>
                                              </p:val>
                                            </p:tav>
                                          </p:tavLst>
                                        </p:anim>
                                        <p:anim calcmode="lin" valueType="num">
                                          <p:cBhvr additive="base">
                                            <p:cTn id="34" dur="500" fill="hold"/>
                                            <p:tgtEl>
                                              <p:spTgt spid="7"/>
                                            </p:tgtEl>
                                            <p:attrNameLst>
                                              <p:attrName>ppt_y</p:attrName>
                                            </p:attrNameLst>
                                          </p:cBhvr>
                                          <p:tavLst>
                                            <p:tav tm="0">
                                              <p:val>
                                                <p:strVal val="1+#ppt_h/2"/>
                                              </p:val>
                                            </p:tav>
                                            <p:tav tm="100000">
                                              <p:val>
                                                <p:strVal val="#ppt_y"/>
                                              </p:val>
                                            </p:tav>
                                          </p:tavLst>
                                        </p:anim>
                                      </p:childTnLst>
                                    </p:cTn>
                                  </p:par>
                                </p:childTnLst>
                              </p:cTn>
                            </p:par>
                            <p:par>
                              <p:cTn id="35" fill="hold">
                                <p:stCondLst>
                                  <p:cond delay="1500"/>
                                </p:stCondLst>
                                <p:childTnLst>
                                  <p:par>
                                    <p:cTn id="36" presetID="12" presetClass="entr" presetSubtype="8" fill="hold" grpId="0" nodeType="afterEffect">
                                      <p:stCondLst>
                                        <p:cond delay="0"/>
                                      </p:stCondLst>
                                      <p:childTnLst>
                                        <p:set>
                                          <p:cBhvr>
                                            <p:cTn id="37" dur="1" fill="hold">
                                              <p:stCondLst>
                                                <p:cond delay="0"/>
                                              </p:stCondLst>
                                            </p:cTn>
                                            <p:tgtEl>
                                              <p:spTgt spid="8"/>
                                            </p:tgtEl>
                                            <p:attrNameLst>
                                              <p:attrName>style.visibility</p:attrName>
                                            </p:attrNameLst>
                                          </p:cBhvr>
                                          <p:to>
                                            <p:strVal val="visible"/>
                                          </p:to>
                                        </p:set>
                                        <p:anim calcmode="lin" valueType="num">
                                          <p:cBhvr additive="base">
                                            <p:cTn id="38" dur="500"/>
                                            <p:tgtEl>
                                              <p:spTgt spid="8"/>
                                            </p:tgtEl>
                                            <p:attrNameLst>
                                              <p:attrName>ppt_x</p:attrName>
                                            </p:attrNameLst>
                                          </p:cBhvr>
                                          <p:tavLst>
                                            <p:tav tm="0">
                                              <p:val>
                                                <p:strVal val="#ppt_x-#ppt_w*1.125000"/>
                                              </p:val>
                                            </p:tav>
                                            <p:tav tm="100000">
                                              <p:val>
                                                <p:strVal val="#ppt_x"/>
                                              </p:val>
                                            </p:tav>
                                          </p:tavLst>
                                        </p:anim>
                                        <p:animEffect transition="in" filter="wipe(right)">
                                          <p:cBhvr>
                                            <p:cTn id="39" dur="500"/>
                                            <p:tgtEl>
                                              <p:spTgt spid="8"/>
                                            </p:tgtEl>
                                          </p:cBhvr>
                                        </p:animEffect>
                                      </p:childTnLst>
                                    </p:cTn>
                                  </p:par>
                                </p:childTnLst>
                              </p:cTn>
                            </p:par>
                            <p:par>
                              <p:cTn id="40" fill="hold">
                                <p:stCondLst>
                                  <p:cond delay="2000"/>
                                </p:stCondLst>
                                <p:childTnLst>
                                  <p:par>
                                    <p:cTn id="41" presetID="12" presetClass="entr" presetSubtype="8" fill="hold" grpId="0" nodeType="afterEffect">
                                      <p:stCondLst>
                                        <p:cond delay="0"/>
                                      </p:stCondLst>
                                      <p:childTnLst>
                                        <p:set>
                                          <p:cBhvr>
                                            <p:cTn id="42" dur="1" fill="hold">
                                              <p:stCondLst>
                                                <p:cond delay="0"/>
                                              </p:stCondLst>
                                            </p:cTn>
                                            <p:tgtEl>
                                              <p:spTgt spid="10"/>
                                            </p:tgtEl>
                                            <p:attrNameLst>
                                              <p:attrName>style.visibility</p:attrName>
                                            </p:attrNameLst>
                                          </p:cBhvr>
                                          <p:to>
                                            <p:strVal val="visible"/>
                                          </p:to>
                                        </p:set>
                                        <p:anim calcmode="lin" valueType="num">
                                          <p:cBhvr additive="base">
                                            <p:cTn id="43" dur="500"/>
                                            <p:tgtEl>
                                              <p:spTgt spid="10"/>
                                            </p:tgtEl>
                                            <p:attrNameLst>
                                              <p:attrName>ppt_x</p:attrName>
                                            </p:attrNameLst>
                                          </p:cBhvr>
                                          <p:tavLst>
                                            <p:tav tm="0">
                                              <p:val>
                                                <p:strVal val="#ppt_x-#ppt_w*1.125000"/>
                                              </p:val>
                                            </p:tav>
                                            <p:tav tm="100000">
                                              <p:val>
                                                <p:strVal val="#ppt_x"/>
                                              </p:val>
                                            </p:tav>
                                          </p:tavLst>
                                        </p:anim>
                                        <p:animEffect transition="in" filter="wipe(right)">
                                          <p:cBhvr>
                                            <p:cTn id="44" dur="500"/>
                                            <p:tgtEl>
                                              <p:spTgt spid="10"/>
                                            </p:tgtEl>
                                          </p:cBhvr>
                                        </p:animEffect>
                                      </p:childTnLst>
                                    </p:cTn>
                                  </p:par>
                                </p:childTnLst>
                              </p:cTn>
                            </p:par>
                            <p:par>
                              <p:cTn id="45" fill="hold">
                                <p:stCondLst>
                                  <p:cond delay="2500"/>
                                </p:stCondLst>
                                <p:childTnLst>
                                  <p:par>
                                    <p:cTn id="46" presetID="12" presetClass="entr" presetSubtype="8" fill="hold" grpId="0" nodeType="afterEffect">
                                      <p:stCondLst>
                                        <p:cond delay="0"/>
                                      </p:stCondLst>
                                      <p:childTnLst>
                                        <p:set>
                                          <p:cBhvr>
                                            <p:cTn id="47" dur="1" fill="hold">
                                              <p:stCondLst>
                                                <p:cond delay="0"/>
                                              </p:stCondLst>
                                            </p:cTn>
                                            <p:tgtEl>
                                              <p:spTgt spid="9"/>
                                            </p:tgtEl>
                                            <p:attrNameLst>
                                              <p:attrName>style.visibility</p:attrName>
                                            </p:attrNameLst>
                                          </p:cBhvr>
                                          <p:to>
                                            <p:strVal val="visible"/>
                                          </p:to>
                                        </p:set>
                                        <p:anim calcmode="lin" valueType="num">
                                          <p:cBhvr additive="base">
                                            <p:cTn id="48" dur="500"/>
                                            <p:tgtEl>
                                              <p:spTgt spid="9"/>
                                            </p:tgtEl>
                                            <p:attrNameLst>
                                              <p:attrName>ppt_x</p:attrName>
                                            </p:attrNameLst>
                                          </p:cBhvr>
                                          <p:tavLst>
                                            <p:tav tm="0">
                                              <p:val>
                                                <p:strVal val="#ppt_x-#ppt_w*1.125000"/>
                                              </p:val>
                                            </p:tav>
                                            <p:tav tm="100000">
                                              <p:val>
                                                <p:strVal val="#ppt_x"/>
                                              </p:val>
                                            </p:tav>
                                          </p:tavLst>
                                        </p:anim>
                                        <p:animEffect transition="in" filter="wipe(right)">
                                          <p:cBhvr>
                                            <p:cTn id="4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5" grpId="0" animBg="1"/>
          <p:bldP spid="6" grpId="0" animBg="1"/>
          <p:bldP spid="7" grpId="0" animBg="1"/>
          <p:bldP spid="8" grpId="0"/>
          <p:bldP spid="9" grpId="0"/>
          <p:bldP spid="10" grpId="0"/>
        </p:bldLst>
      </p:timing>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44"/>
          <p:cNvSpPr>
            <a:spLocks noChangeArrowheads="1"/>
          </p:cNvSpPr>
          <p:nvPr/>
        </p:nvSpPr>
        <p:spPr bwMode="auto">
          <a:xfrm>
            <a:off x="1459607" y="500436"/>
            <a:ext cx="4253728" cy="541634"/>
          </a:xfrm>
          <a:prstGeom prst="rect">
            <a:avLst/>
          </a:prstGeom>
          <a:noFill/>
          <a:ln w="9525" algn="ctr">
            <a:noFill/>
            <a:miter lim="800000"/>
            <a:headEnd/>
            <a:tailEnd/>
          </a:ln>
        </p:spPr>
        <p:txBody>
          <a:bodyPr wrap="square" lIns="109678" tIns="54838" rIns="109678" bIns="54838">
            <a:spAutoFit/>
          </a:bodyPr>
          <a:lstStyle/>
          <a:p>
            <a:pPr eaLnBrk="0" hangingPunct="0"/>
            <a:r>
              <a:rPr lang="zh-CN" altLang="en-US" sz="2800" b="1" dirty="0" smtClean="0">
                <a:solidFill>
                  <a:srgbClr val="000000"/>
                </a:solidFill>
                <a:latin typeface="微软雅黑" pitchFamily="34" charset="-122"/>
                <a:ea typeface="微软雅黑" pitchFamily="34" charset="-122"/>
              </a:rPr>
              <a:t>点击这里输入您</a:t>
            </a:r>
            <a:r>
              <a:rPr lang="zh-CN" altLang="en-US" sz="2800" b="1" dirty="0">
                <a:solidFill>
                  <a:srgbClr val="000000"/>
                </a:solidFill>
                <a:latin typeface="微软雅黑" pitchFamily="34" charset="-122"/>
                <a:ea typeface="微软雅黑" pitchFamily="34" charset="-122"/>
              </a:rPr>
              <a:t>的</a:t>
            </a:r>
            <a:r>
              <a:rPr lang="zh-CN" altLang="en-US" sz="2800" b="1" dirty="0" smtClean="0">
                <a:solidFill>
                  <a:srgbClr val="000000"/>
                </a:solidFill>
                <a:latin typeface="微软雅黑" pitchFamily="34" charset="-122"/>
                <a:ea typeface="微软雅黑" pitchFamily="34" charset="-122"/>
              </a:rPr>
              <a:t>标题</a:t>
            </a:r>
            <a:endParaRPr lang="en-US" altLang="zh-CN" sz="2800" b="1" dirty="0">
              <a:solidFill>
                <a:srgbClr val="000000"/>
              </a:solidFill>
              <a:latin typeface="微软雅黑" pitchFamily="34" charset="-122"/>
              <a:ea typeface="微软雅黑" pitchFamily="34" charset="-122"/>
            </a:endParaRPr>
          </a:p>
        </p:txBody>
      </p:sp>
      <p:sp>
        <p:nvSpPr>
          <p:cNvPr id="26" name="Line 45"/>
          <p:cNvSpPr>
            <a:spLocks noChangeShapeType="1"/>
          </p:cNvSpPr>
          <p:nvPr/>
        </p:nvSpPr>
        <p:spPr bwMode="auto">
          <a:xfrm>
            <a:off x="1296541" y="994822"/>
            <a:ext cx="4500000" cy="0"/>
          </a:xfrm>
          <a:prstGeom prst="line">
            <a:avLst/>
          </a:prstGeom>
          <a:solidFill>
            <a:schemeClr val="accent1">
              <a:lumMod val="75000"/>
            </a:schemeClr>
          </a:solidFill>
          <a:ln w="9525">
            <a:solidFill>
              <a:srgbClr val="760000"/>
            </a:solidFill>
            <a:round/>
            <a:headEnd/>
            <a:tailEnd/>
          </a:ln>
        </p:spPr>
        <p:txBody>
          <a:bodyPr wrap="none" lIns="109678" tIns="54838" rIns="109678" bIns="54838" anchor="ctr"/>
          <a:lstStyle/>
          <a:p>
            <a:endParaRPr lang="zh-CN" altLang="en-US" dirty="0">
              <a:latin typeface="微软雅黑" pitchFamily="34" charset="-122"/>
              <a:ea typeface="微软雅黑" pitchFamily="34" charset="-122"/>
            </a:endParaRPr>
          </a:p>
        </p:txBody>
      </p:sp>
      <p:grpSp>
        <p:nvGrpSpPr>
          <p:cNvPr id="5" name="Group 51"/>
          <p:cNvGrpSpPr>
            <a:grpSpLocks/>
          </p:cNvGrpSpPr>
          <p:nvPr/>
        </p:nvGrpSpPr>
        <p:grpSpPr bwMode="auto">
          <a:xfrm>
            <a:off x="3979012" y="2700880"/>
            <a:ext cx="2523509" cy="2803646"/>
            <a:chOff x="2706" y="762"/>
            <a:chExt cx="1232" cy="1232"/>
          </a:xfrm>
        </p:grpSpPr>
        <p:sp>
          <p:nvSpPr>
            <p:cNvPr id="6" name="Freeform 52"/>
            <p:cNvSpPr>
              <a:spLocks noEditPoints="1"/>
            </p:cNvSpPr>
            <p:nvPr/>
          </p:nvSpPr>
          <p:spPr bwMode="auto">
            <a:xfrm>
              <a:off x="3138" y="1194"/>
              <a:ext cx="368" cy="368"/>
            </a:xfrm>
            <a:custGeom>
              <a:avLst/>
              <a:gdLst>
                <a:gd name="T0" fmla="*/ 0 w 368"/>
                <a:gd name="T1" fmla="*/ 184 h 368"/>
                <a:gd name="T2" fmla="*/ 4 w 368"/>
                <a:gd name="T3" fmla="*/ 222 h 368"/>
                <a:gd name="T4" fmla="*/ 14 w 368"/>
                <a:gd name="T5" fmla="*/ 256 h 368"/>
                <a:gd name="T6" fmla="*/ 32 w 368"/>
                <a:gd name="T7" fmla="*/ 286 h 368"/>
                <a:gd name="T8" fmla="*/ 54 w 368"/>
                <a:gd name="T9" fmla="*/ 314 h 368"/>
                <a:gd name="T10" fmla="*/ 82 w 368"/>
                <a:gd name="T11" fmla="*/ 336 h 368"/>
                <a:gd name="T12" fmla="*/ 112 w 368"/>
                <a:gd name="T13" fmla="*/ 354 h 368"/>
                <a:gd name="T14" fmla="*/ 146 w 368"/>
                <a:gd name="T15" fmla="*/ 364 h 368"/>
                <a:gd name="T16" fmla="*/ 184 w 368"/>
                <a:gd name="T17" fmla="*/ 368 h 368"/>
                <a:gd name="T18" fmla="*/ 202 w 368"/>
                <a:gd name="T19" fmla="*/ 368 h 368"/>
                <a:gd name="T20" fmla="*/ 238 w 368"/>
                <a:gd name="T21" fmla="*/ 360 h 368"/>
                <a:gd name="T22" fmla="*/ 272 w 368"/>
                <a:gd name="T23" fmla="*/ 346 h 368"/>
                <a:gd name="T24" fmla="*/ 300 w 368"/>
                <a:gd name="T25" fmla="*/ 326 h 368"/>
                <a:gd name="T26" fmla="*/ 326 w 368"/>
                <a:gd name="T27" fmla="*/ 300 h 368"/>
                <a:gd name="T28" fmla="*/ 346 w 368"/>
                <a:gd name="T29" fmla="*/ 272 h 368"/>
                <a:gd name="T30" fmla="*/ 360 w 368"/>
                <a:gd name="T31" fmla="*/ 238 h 368"/>
                <a:gd name="T32" fmla="*/ 368 w 368"/>
                <a:gd name="T33" fmla="*/ 202 h 368"/>
                <a:gd name="T34" fmla="*/ 368 w 368"/>
                <a:gd name="T35" fmla="*/ 184 h 368"/>
                <a:gd name="T36" fmla="*/ 364 w 368"/>
                <a:gd name="T37" fmla="*/ 146 h 368"/>
                <a:gd name="T38" fmla="*/ 354 w 368"/>
                <a:gd name="T39" fmla="*/ 112 h 368"/>
                <a:gd name="T40" fmla="*/ 336 w 368"/>
                <a:gd name="T41" fmla="*/ 82 h 368"/>
                <a:gd name="T42" fmla="*/ 314 w 368"/>
                <a:gd name="T43" fmla="*/ 54 h 368"/>
                <a:gd name="T44" fmla="*/ 286 w 368"/>
                <a:gd name="T45" fmla="*/ 32 h 368"/>
                <a:gd name="T46" fmla="*/ 256 w 368"/>
                <a:gd name="T47" fmla="*/ 14 h 368"/>
                <a:gd name="T48" fmla="*/ 222 w 368"/>
                <a:gd name="T49" fmla="*/ 4 h 368"/>
                <a:gd name="T50" fmla="*/ 184 w 368"/>
                <a:gd name="T51" fmla="*/ 0 h 368"/>
                <a:gd name="T52" fmla="*/ 166 w 368"/>
                <a:gd name="T53" fmla="*/ 0 h 368"/>
                <a:gd name="T54" fmla="*/ 130 w 368"/>
                <a:gd name="T55" fmla="*/ 8 h 368"/>
                <a:gd name="T56" fmla="*/ 96 w 368"/>
                <a:gd name="T57" fmla="*/ 22 h 368"/>
                <a:gd name="T58" fmla="*/ 68 w 368"/>
                <a:gd name="T59" fmla="*/ 42 h 368"/>
                <a:gd name="T60" fmla="*/ 42 w 368"/>
                <a:gd name="T61" fmla="*/ 68 h 368"/>
                <a:gd name="T62" fmla="*/ 22 w 368"/>
                <a:gd name="T63" fmla="*/ 96 h 368"/>
                <a:gd name="T64" fmla="*/ 8 w 368"/>
                <a:gd name="T65" fmla="*/ 130 h 368"/>
                <a:gd name="T66" fmla="*/ 0 w 368"/>
                <a:gd name="T67" fmla="*/ 166 h 368"/>
                <a:gd name="T68" fmla="*/ 0 w 368"/>
                <a:gd name="T69" fmla="*/ 184 h 368"/>
                <a:gd name="T70" fmla="*/ 80 w 368"/>
                <a:gd name="T71" fmla="*/ 184 h 368"/>
                <a:gd name="T72" fmla="*/ 88 w 368"/>
                <a:gd name="T73" fmla="*/ 144 h 368"/>
                <a:gd name="T74" fmla="*/ 110 w 368"/>
                <a:gd name="T75" fmla="*/ 110 h 368"/>
                <a:gd name="T76" fmla="*/ 144 w 368"/>
                <a:gd name="T77" fmla="*/ 88 h 368"/>
                <a:gd name="T78" fmla="*/ 184 w 368"/>
                <a:gd name="T79" fmla="*/ 80 h 368"/>
                <a:gd name="T80" fmla="*/ 204 w 368"/>
                <a:gd name="T81" fmla="*/ 82 h 368"/>
                <a:gd name="T82" fmla="*/ 242 w 368"/>
                <a:gd name="T83" fmla="*/ 98 h 368"/>
                <a:gd name="T84" fmla="*/ 270 w 368"/>
                <a:gd name="T85" fmla="*/ 126 h 368"/>
                <a:gd name="T86" fmla="*/ 286 w 368"/>
                <a:gd name="T87" fmla="*/ 164 h 368"/>
                <a:gd name="T88" fmla="*/ 288 w 368"/>
                <a:gd name="T89" fmla="*/ 184 h 368"/>
                <a:gd name="T90" fmla="*/ 280 w 368"/>
                <a:gd name="T91" fmla="*/ 224 h 368"/>
                <a:gd name="T92" fmla="*/ 258 w 368"/>
                <a:gd name="T93" fmla="*/ 258 h 368"/>
                <a:gd name="T94" fmla="*/ 224 w 368"/>
                <a:gd name="T95" fmla="*/ 280 h 368"/>
                <a:gd name="T96" fmla="*/ 184 w 368"/>
                <a:gd name="T97" fmla="*/ 288 h 368"/>
                <a:gd name="T98" fmla="*/ 164 w 368"/>
                <a:gd name="T99" fmla="*/ 286 h 368"/>
                <a:gd name="T100" fmla="*/ 126 w 368"/>
                <a:gd name="T101" fmla="*/ 270 h 368"/>
                <a:gd name="T102" fmla="*/ 98 w 368"/>
                <a:gd name="T103" fmla="*/ 242 h 368"/>
                <a:gd name="T104" fmla="*/ 82 w 368"/>
                <a:gd name="T105" fmla="*/ 204 h 368"/>
                <a:gd name="T106" fmla="*/ 80 w 368"/>
                <a:gd name="T107" fmla="*/ 184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68" h="368">
                  <a:moveTo>
                    <a:pt x="0" y="184"/>
                  </a:moveTo>
                  <a:lnTo>
                    <a:pt x="0" y="184"/>
                  </a:lnTo>
                  <a:lnTo>
                    <a:pt x="0" y="202"/>
                  </a:lnTo>
                  <a:lnTo>
                    <a:pt x="4" y="222"/>
                  </a:lnTo>
                  <a:lnTo>
                    <a:pt x="8" y="238"/>
                  </a:lnTo>
                  <a:lnTo>
                    <a:pt x="14" y="256"/>
                  </a:lnTo>
                  <a:lnTo>
                    <a:pt x="22" y="272"/>
                  </a:lnTo>
                  <a:lnTo>
                    <a:pt x="32" y="286"/>
                  </a:lnTo>
                  <a:lnTo>
                    <a:pt x="42" y="300"/>
                  </a:lnTo>
                  <a:lnTo>
                    <a:pt x="54" y="314"/>
                  </a:lnTo>
                  <a:lnTo>
                    <a:pt x="68" y="326"/>
                  </a:lnTo>
                  <a:lnTo>
                    <a:pt x="82" y="336"/>
                  </a:lnTo>
                  <a:lnTo>
                    <a:pt x="96" y="346"/>
                  </a:lnTo>
                  <a:lnTo>
                    <a:pt x="112" y="354"/>
                  </a:lnTo>
                  <a:lnTo>
                    <a:pt x="130" y="360"/>
                  </a:lnTo>
                  <a:lnTo>
                    <a:pt x="146" y="364"/>
                  </a:lnTo>
                  <a:lnTo>
                    <a:pt x="166" y="368"/>
                  </a:lnTo>
                  <a:lnTo>
                    <a:pt x="184" y="368"/>
                  </a:lnTo>
                  <a:lnTo>
                    <a:pt x="184" y="368"/>
                  </a:lnTo>
                  <a:lnTo>
                    <a:pt x="202" y="368"/>
                  </a:lnTo>
                  <a:lnTo>
                    <a:pt x="222" y="364"/>
                  </a:lnTo>
                  <a:lnTo>
                    <a:pt x="238" y="360"/>
                  </a:lnTo>
                  <a:lnTo>
                    <a:pt x="256" y="354"/>
                  </a:lnTo>
                  <a:lnTo>
                    <a:pt x="272" y="346"/>
                  </a:lnTo>
                  <a:lnTo>
                    <a:pt x="286" y="336"/>
                  </a:lnTo>
                  <a:lnTo>
                    <a:pt x="300" y="326"/>
                  </a:lnTo>
                  <a:lnTo>
                    <a:pt x="314" y="314"/>
                  </a:lnTo>
                  <a:lnTo>
                    <a:pt x="326" y="300"/>
                  </a:lnTo>
                  <a:lnTo>
                    <a:pt x="336" y="286"/>
                  </a:lnTo>
                  <a:lnTo>
                    <a:pt x="346" y="272"/>
                  </a:lnTo>
                  <a:lnTo>
                    <a:pt x="354" y="256"/>
                  </a:lnTo>
                  <a:lnTo>
                    <a:pt x="360" y="238"/>
                  </a:lnTo>
                  <a:lnTo>
                    <a:pt x="364" y="222"/>
                  </a:lnTo>
                  <a:lnTo>
                    <a:pt x="368" y="202"/>
                  </a:lnTo>
                  <a:lnTo>
                    <a:pt x="368" y="184"/>
                  </a:lnTo>
                  <a:lnTo>
                    <a:pt x="368" y="184"/>
                  </a:lnTo>
                  <a:lnTo>
                    <a:pt x="368" y="166"/>
                  </a:lnTo>
                  <a:lnTo>
                    <a:pt x="364" y="146"/>
                  </a:lnTo>
                  <a:lnTo>
                    <a:pt x="360" y="130"/>
                  </a:lnTo>
                  <a:lnTo>
                    <a:pt x="354" y="112"/>
                  </a:lnTo>
                  <a:lnTo>
                    <a:pt x="346" y="96"/>
                  </a:lnTo>
                  <a:lnTo>
                    <a:pt x="336" y="82"/>
                  </a:lnTo>
                  <a:lnTo>
                    <a:pt x="326" y="68"/>
                  </a:lnTo>
                  <a:lnTo>
                    <a:pt x="314" y="54"/>
                  </a:lnTo>
                  <a:lnTo>
                    <a:pt x="300" y="42"/>
                  </a:lnTo>
                  <a:lnTo>
                    <a:pt x="286" y="32"/>
                  </a:lnTo>
                  <a:lnTo>
                    <a:pt x="272" y="22"/>
                  </a:lnTo>
                  <a:lnTo>
                    <a:pt x="256" y="14"/>
                  </a:lnTo>
                  <a:lnTo>
                    <a:pt x="238" y="8"/>
                  </a:lnTo>
                  <a:lnTo>
                    <a:pt x="222" y="4"/>
                  </a:lnTo>
                  <a:lnTo>
                    <a:pt x="202" y="0"/>
                  </a:lnTo>
                  <a:lnTo>
                    <a:pt x="184" y="0"/>
                  </a:lnTo>
                  <a:lnTo>
                    <a:pt x="184" y="0"/>
                  </a:lnTo>
                  <a:lnTo>
                    <a:pt x="166" y="0"/>
                  </a:lnTo>
                  <a:lnTo>
                    <a:pt x="146" y="4"/>
                  </a:lnTo>
                  <a:lnTo>
                    <a:pt x="130" y="8"/>
                  </a:lnTo>
                  <a:lnTo>
                    <a:pt x="112" y="14"/>
                  </a:lnTo>
                  <a:lnTo>
                    <a:pt x="96" y="22"/>
                  </a:lnTo>
                  <a:lnTo>
                    <a:pt x="82" y="32"/>
                  </a:lnTo>
                  <a:lnTo>
                    <a:pt x="68" y="42"/>
                  </a:lnTo>
                  <a:lnTo>
                    <a:pt x="54" y="54"/>
                  </a:lnTo>
                  <a:lnTo>
                    <a:pt x="42" y="68"/>
                  </a:lnTo>
                  <a:lnTo>
                    <a:pt x="32" y="82"/>
                  </a:lnTo>
                  <a:lnTo>
                    <a:pt x="22" y="96"/>
                  </a:lnTo>
                  <a:lnTo>
                    <a:pt x="14" y="112"/>
                  </a:lnTo>
                  <a:lnTo>
                    <a:pt x="8" y="130"/>
                  </a:lnTo>
                  <a:lnTo>
                    <a:pt x="4" y="146"/>
                  </a:lnTo>
                  <a:lnTo>
                    <a:pt x="0" y="166"/>
                  </a:lnTo>
                  <a:lnTo>
                    <a:pt x="0" y="184"/>
                  </a:lnTo>
                  <a:lnTo>
                    <a:pt x="0" y="184"/>
                  </a:lnTo>
                  <a:close/>
                  <a:moveTo>
                    <a:pt x="80" y="184"/>
                  </a:moveTo>
                  <a:lnTo>
                    <a:pt x="80" y="184"/>
                  </a:lnTo>
                  <a:lnTo>
                    <a:pt x="82" y="164"/>
                  </a:lnTo>
                  <a:lnTo>
                    <a:pt x="88" y="144"/>
                  </a:lnTo>
                  <a:lnTo>
                    <a:pt x="98" y="126"/>
                  </a:lnTo>
                  <a:lnTo>
                    <a:pt x="110" y="110"/>
                  </a:lnTo>
                  <a:lnTo>
                    <a:pt x="126" y="98"/>
                  </a:lnTo>
                  <a:lnTo>
                    <a:pt x="144" y="88"/>
                  </a:lnTo>
                  <a:lnTo>
                    <a:pt x="164" y="82"/>
                  </a:lnTo>
                  <a:lnTo>
                    <a:pt x="184" y="80"/>
                  </a:lnTo>
                  <a:lnTo>
                    <a:pt x="184" y="80"/>
                  </a:lnTo>
                  <a:lnTo>
                    <a:pt x="204" y="82"/>
                  </a:lnTo>
                  <a:lnTo>
                    <a:pt x="224" y="88"/>
                  </a:lnTo>
                  <a:lnTo>
                    <a:pt x="242" y="98"/>
                  </a:lnTo>
                  <a:lnTo>
                    <a:pt x="258" y="110"/>
                  </a:lnTo>
                  <a:lnTo>
                    <a:pt x="270" y="126"/>
                  </a:lnTo>
                  <a:lnTo>
                    <a:pt x="280" y="144"/>
                  </a:lnTo>
                  <a:lnTo>
                    <a:pt x="286" y="164"/>
                  </a:lnTo>
                  <a:lnTo>
                    <a:pt x="288" y="184"/>
                  </a:lnTo>
                  <a:lnTo>
                    <a:pt x="288" y="184"/>
                  </a:lnTo>
                  <a:lnTo>
                    <a:pt x="286" y="204"/>
                  </a:lnTo>
                  <a:lnTo>
                    <a:pt x="280" y="224"/>
                  </a:lnTo>
                  <a:lnTo>
                    <a:pt x="270" y="242"/>
                  </a:lnTo>
                  <a:lnTo>
                    <a:pt x="258" y="258"/>
                  </a:lnTo>
                  <a:lnTo>
                    <a:pt x="242" y="270"/>
                  </a:lnTo>
                  <a:lnTo>
                    <a:pt x="224" y="280"/>
                  </a:lnTo>
                  <a:lnTo>
                    <a:pt x="204" y="286"/>
                  </a:lnTo>
                  <a:lnTo>
                    <a:pt x="184" y="288"/>
                  </a:lnTo>
                  <a:lnTo>
                    <a:pt x="184" y="288"/>
                  </a:lnTo>
                  <a:lnTo>
                    <a:pt x="164" y="286"/>
                  </a:lnTo>
                  <a:lnTo>
                    <a:pt x="144" y="280"/>
                  </a:lnTo>
                  <a:lnTo>
                    <a:pt x="126" y="270"/>
                  </a:lnTo>
                  <a:lnTo>
                    <a:pt x="110" y="258"/>
                  </a:lnTo>
                  <a:lnTo>
                    <a:pt x="98" y="242"/>
                  </a:lnTo>
                  <a:lnTo>
                    <a:pt x="88" y="224"/>
                  </a:lnTo>
                  <a:lnTo>
                    <a:pt x="82" y="204"/>
                  </a:lnTo>
                  <a:lnTo>
                    <a:pt x="80" y="184"/>
                  </a:lnTo>
                  <a:lnTo>
                    <a:pt x="80" y="184"/>
                  </a:lnTo>
                  <a:close/>
                </a:path>
              </a:pathLst>
            </a:custGeom>
            <a:solidFill>
              <a:srgbClr val="FFFFFF">
                <a:alpha val="20000"/>
              </a:srgbClr>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defTabSz="1096784">
                <a:defRPr/>
              </a:pPr>
              <a:endParaRPr lang="zh-CN" altLang="en-US" sz="2200" kern="0">
                <a:solidFill>
                  <a:sysClr val="windowText" lastClr="000000"/>
                </a:solidFill>
              </a:endParaRPr>
            </a:p>
          </p:txBody>
        </p:sp>
        <p:sp>
          <p:nvSpPr>
            <p:cNvPr id="7" name="Freeform 53"/>
            <p:cNvSpPr>
              <a:spLocks noEditPoints="1"/>
            </p:cNvSpPr>
            <p:nvPr/>
          </p:nvSpPr>
          <p:spPr bwMode="auto">
            <a:xfrm>
              <a:off x="2994" y="1050"/>
              <a:ext cx="656" cy="656"/>
            </a:xfrm>
            <a:custGeom>
              <a:avLst/>
              <a:gdLst>
                <a:gd name="T0" fmla="*/ 2 w 656"/>
                <a:gd name="T1" fmla="*/ 362 h 656"/>
                <a:gd name="T2" fmla="*/ 26 w 656"/>
                <a:gd name="T3" fmla="*/ 456 h 656"/>
                <a:gd name="T4" fmla="*/ 74 w 656"/>
                <a:gd name="T5" fmla="*/ 536 h 656"/>
                <a:gd name="T6" fmla="*/ 144 w 656"/>
                <a:gd name="T7" fmla="*/ 600 h 656"/>
                <a:gd name="T8" fmla="*/ 230 w 656"/>
                <a:gd name="T9" fmla="*/ 642 h 656"/>
                <a:gd name="T10" fmla="*/ 328 w 656"/>
                <a:gd name="T11" fmla="*/ 656 h 656"/>
                <a:gd name="T12" fmla="*/ 394 w 656"/>
                <a:gd name="T13" fmla="*/ 650 h 656"/>
                <a:gd name="T14" fmla="*/ 484 w 656"/>
                <a:gd name="T15" fmla="*/ 616 h 656"/>
                <a:gd name="T16" fmla="*/ 560 w 656"/>
                <a:gd name="T17" fmla="*/ 560 h 656"/>
                <a:gd name="T18" fmla="*/ 616 w 656"/>
                <a:gd name="T19" fmla="*/ 484 h 656"/>
                <a:gd name="T20" fmla="*/ 650 w 656"/>
                <a:gd name="T21" fmla="*/ 394 h 656"/>
                <a:gd name="T22" fmla="*/ 656 w 656"/>
                <a:gd name="T23" fmla="*/ 328 h 656"/>
                <a:gd name="T24" fmla="*/ 642 w 656"/>
                <a:gd name="T25" fmla="*/ 230 h 656"/>
                <a:gd name="T26" fmla="*/ 600 w 656"/>
                <a:gd name="T27" fmla="*/ 144 h 656"/>
                <a:gd name="T28" fmla="*/ 536 w 656"/>
                <a:gd name="T29" fmla="*/ 74 h 656"/>
                <a:gd name="T30" fmla="*/ 456 w 656"/>
                <a:gd name="T31" fmla="*/ 26 h 656"/>
                <a:gd name="T32" fmla="*/ 362 w 656"/>
                <a:gd name="T33" fmla="*/ 2 h 656"/>
                <a:gd name="T34" fmla="*/ 294 w 656"/>
                <a:gd name="T35" fmla="*/ 2 h 656"/>
                <a:gd name="T36" fmla="*/ 200 w 656"/>
                <a:gd name="T37" fmla="*/ 26 h 656"/>
                <a:gd name="T38" fmla="*/ 120 w 656"/>
                <a:gd name="T39" fmla="*/ 74 h 656"/>
                <a:gd name="T40" fmla="*/ 56 w 656"/>
                <a:gd name="T41" fmla="*/ 144 h 656"/>
                <a:gd name="T42" fmla="*/ 14 w 656"/>
                <a:gd name="T43" fmla="*/ 230 h 656"/>
                <a:gd name="T44" fmla="*/ 0 w 656"/>
                <a:gd name="T45" fmla="*/ 328 h 656"/>
                <a:gd name="T46" fmla="*/ 80 w 656"/>
                <a:gd name="T47" fmla="*/ 328 h 656"/>
                <a:gd name="T48" fmla="*/ 92 w 656"/>
                <a:gd name="T49" fmla="*/ 254 h 656"/>
                <a:gd name="T50" fmla="*/ 122 w 656"/>
                <a:gd name="T51" fmla="*/ 190 h 656"/>
                <a:gd name="T52" fmla="*/ 170 w 656"/>
                <a:gd name="T53" fmla="*/ 136 h 656"/>
                <a:gd name="T54" fmla="*/ 232 w 656"/>
                <a:gd name="T55" fmla="*/ 100 h 656"/>
                <a:gd name="T56" fmla="*/ 302 w 656"/>
                <a:gd name="T57" fmla="*/ 82 h 656"/>
                <a:gd name="T58" fmla="*/ 354 w 656"/>
                <a:gd name="T59" fmla="*/ 82 h 656"/>
                <a:gd name="T60" fmla="*/ 424 w 656"/>
                <a:gd name="T61" fmla="*/ 100 h 656"/>
                <a:gd name="T62" fmla="*/ 486 w 656"/>
                <a:gd name="T63" fmla="*/ 136 h 656"/>
                <a:gd name="T64" fmla="*/ 534 w 656"/>
                <a:gd name="T65" fmla="*/ 190 h 656"/>
                <a:gd name="T66" fmla="*/ 564 w 656"/>
                <a:gd name="T67" fmla="*/ 254 h 656"/>
                <a:gd name="T68" fmla="*/ 576 w 656"/>
                <a:gd name="T69" fmla="*/ 328 h 656"/>
                <a:gd name="T70" fmla="*/ 570 w 656"/>
                <a:gd name="T71" fmla="*/ 378 h 656"/>
                <a:gd name="T72" fmla="*/ 546 w 656"/>
                <a:gd name="T73" fmla="*/ 446 h 656"/>
                <a:gd name="T74" fmla="*/ 504 w 656"/>
                <a:gd name="T75" fmla="*/ 504 h 656"/>
                <a:gd name="T76" fmla="*/ 446 w 656"/>
                <a:gd name="T77" fmla="*/ 546 h 656"/>
                <a:gd name="T78" fmla="*/ 378 w 656"/>
                <a:gd name="T79" fmla="*/ 570 h 656"/>
                <a:gd name="T80" fmla="*/ 328 w 656"/>
                <a:gd name="T81" fmla="*/ 576 h 656"/>
                <a:gd name="T82" fmla="*/ 254 w 656"/>
                <a:gd name="T83" fmla="*/ 564 h 656"/>
                <a:gd name="T84" fmla="*/ 190 w 656"/>
                <a:gd name="T85" fmla="*/ 534 h 656"/>
                <a:gd name="T86" fmla="*/ 136 w 656"/>
                <a:gd name="T87" fmla="*/ 486 h 656"/>
                <a:gd name="T88" fmla="*/ 100 w 656"/>
                <a:gd name="T89" fmla="*/ 424 h 656"/>
                <a:gd name="T90" fmla="*/ 82 w 656"/>
                <a:gd name="T91" fmla="*/ 354 h 6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656" h="656">
                  <a:moveTo>
                    <a:pt x="0" y="328"/>
                  </a:moveTo>
                  <a:lnTo>
                    <a:pt x="0" y="328"/>
                  </a:lnTo>
                  <a:lnTo>
                    <a:pt x="2" y="362"/>
                  </a:lnTo>
                  <a:lnTo>
                    <a:pt x="6" y="394"/>
                  </a:lnTo>
                  <a:lnTo>
                    <a:pt x="14" y="426"/>
                  </a:lnTo>
                  <a:lnTo>
                    <a:pt x="26" y="456"/>
                  </a:lnTo>
                  <a:lnTo>
                    <a:pt x="40" y="484"/>
                  </a:lnTo>
                  <a:lnTo>
                    <a:pt x="56" y="512"/>
                  </a:lnTo>
                  <a:lnTo>
                    <a:pt x="74" y="536"/>
                  </a:lnTo>
                  <a:lnTo>
                    <a:pt x="96" y="560"/>
                  </a:lnTo>
                  <a:lnTo>
                    <a:pt x="120" y="582"/>
                  </a:lnTo>
                  <a:lnTo>
                    <a:pt x="144" y="600"/>
                  </a:lnTo>
                  <a:lnTo>
                    <a:pt x="172" y="616"/>
                  </a:lnTo>
                  <a:lnTo>
                    <a:pt x="200" y="630"/>
                  </a:lnTo>
                  <a:lnTo>
                    <a:pt x="230" y="642"/>
                  </a:lnTo>
                  <a:lnTo>
                    <a:pt x="262" y="650"/>
                  </a:lnTo>
                  <a:lnTo>
                    <a:pt x="294" y="654"/>
                  </a:lnTo>
                  <a:lnTo>
                    <a:pt x="328" y="656"/>
                  </a:lnTo>
                  <a:lnTo>
                    <a:pt x="328" y="656"/>
                  </a:lnTo>
                  <a:lnTo>
                    <a:pt x="362" y="654"/>
                  </a:lnTo>
                  <a:lnTo>
                    <a:pt x="394" y="650"/>
                  </a:lnTo>
                  <a:lnTo>
                    <a:pt x="426" y="642"/>
                  </a:lnTo>
                  <a:lnTo>
                    <a:pt x="456" y="630"/>
                  </a:lnTo>
                  <a:lnTo>
                    <a:pt x="484" y="616"/>
                  </a:lnTo>
                  <a:lnTo>
                    <a:pt x="512" y="600"/>
                  </a:lnTo>
                  <a:lnTo>
                    <a:pt x="536" y="582"/>
                  </a:lnTo>
                  <a:lnTo>
                    <a:pt x="560" y="560"/>
                  </a:lnTo>
                  <a:lnTo>
                    <a:pt x="582" y="536"/>
                  </a:lnTo>
                  <a:lnTo>
                    <a:pt x="600" y="512"/>
                  </a:lnTo>
                  <a:lnTo>
                    <a:pt x="616" y="484"/>
                  </a:lnTo>
                  <a:lnTo>
                    <a:pt x="630" y="456"/>
                  </a:lnTo>
                  <a:lnTo>
                    <a:pt x="642" y="426"/>
                  </a:lnTo>
                  <a:lnTo>
                    <a:pt x="650" y="394"/>
                  </a:lnTo>
                  <a:lnTo>
                    <a:pt x="654" y="362"/>
                  </a:lnTo>
                  <a:lnTo>
                    <a:pt x="656" y="328"/>
                  </a:lnTo>
                  <a:lnTo>
                    <a:pt x="656" y="328"/>
                  </a:lnTo>
                  <a:lnTo>
                    <a:pt x="654" y="294"/>
                  </a:lnTo>
                  <a:lnTo>
                    <a:pt x="650" y="262"/>
                  </a:lnTo>
                  <a:lnTo>
                    <a:pt x="642" y="230"/>
                  </a:lnTo>
                  <a:lnTo>
                    <a:pt x="630" y="200"/>
                  </a:lnTo>
                  <a:lnTo>
                    <a:pt x="616" y="172"/>
                  </a:lnTo>
                  <a:lnTo>
                    <a:pt x="600" y="144"/>
                  </a:lnTo>
                  <a:lnTo>
                    <a:pt x="582" y="120"/>
                  </a:lnTo>
                  <a:lnTo>
                    <a:pt x="560" y="96"/>
                  </a:lnTo>
                  <a:lnTo>
                    <a:pt x="536" y="74"/>
                  </a:lnTo>
                  <a:lnTo>
                    <a:pt x="512" y="56"/>
                  </a:lnTo>
                  <a:lnTo>
                    <a:pt x="484" y="40"/>
                  </a:lnTo>
                  <a:lnTo>
                    <a:pt x="456" y="26"/>
                  </a:lnTo>
                  <a:lnTo>
                    <a:pt x="426" y="14"/>
                  </a:lnTo>
                  <a:lnTo>
                    <a:pt x="394" y="6"/>
                  </a:lnTo>
                  <a:lnTo>
                    <a:pt x="362" y="2"/>
                  </a:lnTo>
                  <a:lnTo>
                    <a:pt x="328" y="0"/>
                  </a:lnTo>
                  <a:lnTo>
                    <a:pt x="328" y="0"/>
                  </a:lnTo>
                  <a:lnTo>
                    <a:pt x="294" y="2"/>
                  </a:lnTo>
                  <a:lnTo>
                    <a:pt x="262" y="6"/>
                  </a:lnTo>
                  <a:lnTo>
                    <a:pt x="230" y="14"/>
                  </a:lnTo>
                  <a:lnTo>
                    <a:pt x="200" y="26"/>
                  </a:lnTo>
                  <a:lnTo>
                    <a:pt x="172" y="40"/>
                  </a:lnTo>
                  <a:lnTo>
                    <a:pt x="144" y="56"/>
                  </a:lnTo>
                  <a:lnTo>
                    <a:pt x="120" y="74"/>
                  </a:lnTo>
                  <a:lnTo>
                    <a:pt x="96" y="96"/>
                  </a:lnTo>
                  <a:lnTo>
                    <a:pt x="74" y="120"/>
                  </a:lnTo>
                  <a:lnTo>
                    <a:pt x="56" y="144"/>
                  </a:lnTo>
                  <a:lnTo>
                    <a:pt x="40" y="172"/>
                  </a:lnTo>
                  <a:lnTo>
                    <a:pt x="26" y="200"/>
                  </a:lnTo>
                  <a:lnTo>
                    <a:pt x="14" y="230"/>
                  </a:lnTo>
                  <a:lnTo>
                    <a:pt x="6" y="262"/>
                  </a:lnTo>
                  <a:lnTo>
                    <a:pt x="2" y="294"/>
                  </a:lnTo>
                  <a:lnTo>
                    <a:pt x="0" y="328"/>
                  </a:lnTo>
                  <a:lnTo>
                    <a:pt x="0" y="328"/>
                  </a:lnTo>
                  <a:close/>
                  <a:moveTo>
                    <a:pt x="80" y="328"/>
                  </a:moveTo>
                  <a:lnTo>
                    <a:pt x="80" y="328"/>
                  </a:lnTo>
                  <a:lnTo>
                    <a:pt x="82" y="302"/>
                  </a:lnTo>
                  <a:lnTo>
                    <a:pt x="86" y="278"/>
                  </a:lnTo>
                  <a:lnTo>
                    <a:pt x="92" y="254"/>
                  </a:lnTo>
                  <a:lnTo>
                    <a:pt x="100" y="232"/>
                  </a:lnTo>
                  <a:lnTo>
                    <a:pt x="110" y="210"/>
                  </a:lnTo>
                  <a:lnTo>
                    <a:pt x="122" y="190"/>
                  </a:lnTo>
                  <a:lnTo>
                    <a:pt x="136" y="170"/>
                  </a:lnTo>
                  <a:lnTo>
                    <a:pt x="152" y="152"/>
                  </a:lnTo>
                  <a:lnTo>
                    <a:pt x="170" y="136"/>
                  </a:lnTo>
                  <a:lnTo>
                    <a:pt x="190" y="122"/>
                  </a:lnTo>
                  <a:lnTo>
                    <a:pt x="210" y="110"/>
                  </a:lnTo>
                  <a:lnTo>
                    <a:pt x="232" y="100"/>
                  </a:lnTo>
                  <a:lnTo>
                    <a:pt x="254" y="92"/>
                  </a:lnTo>
                  <a:lnTo>
                    <a:pt x="278" y="86"/>
                  </a:lnTo>
                  <a:lnTo>
                    <a:pt x="302" y="82"/>
                  </a:lnTo>
                  <a:lnTo>
                    <a:pt x="328" y="80"/>
                  </a:lnTo>
                  <a:lnTo>
                    <a:pt x="328" y="80"/>
                  </a:lnTo>
                  <a:lnTo>
                    <a:pt x="354" y="82"/>
                  </a:lnTo>
                  <a:lnTo>
                    <a:pt x="378" y="86"/>
                  </a:lnTo>
                  <a:lnTo>
                    <a:pt x="402" y="92"/>
                  </a:lnTo>
                  <a:lnTo>
                    <a:pt x="424" y="100"/>
                  </a:lnTo>
                  <a:lnTo>
                    <a:pt x="446" y="110"/>
                  </a:lnTo>
                  <a:lnTo>
                    <a:pt x="466" y="122"/>
                  </a:lnTo>
                  <a:lnTo>
                    <a:pt x="486" y="136"/>
                  </a:lnTo>
                  <a:lnTo>
                    <a:pt x="504" y="152"/>
                  </a:lnTo>
                  <a:lnTo>
                    <a:pt x="520" y="170"/>
                  </a:lnTo>
                  <a:lnTo>
                    <a:pt x="534" y="190"/>
                  </a:lnTo>
                  <a:lnTo>
                    <a:pt x="546" y="210"/>
                  </a:lnTo>
                  <a:lnTo>
                    <a:pt x="556" y="232"/>
                  </a:lnTo>
                  <a:lnTo>
                    <a:pt x="564" y="254"/>
                  </a:lnTo>
                  <a:lnTo>
                    <a:pt x="570" y="278"/>
                  </a:lnTo>
                  <a:lnTo>
                    <a:pt x="574" y="302"/>
                  </a:lnTo>
                  <a:lnTo>
                    <a:pt x="576" y="328"/>
                  </a:lnTo>
                  <a:lnTo>
                    <a:pt x="576" y="328"/>
                  </a:lnTo>
                  <a:lnTo>
                    <a:pt x="574" y="354"/>
                  </a:lnTo>
                  <a:lnTo>
                    <a:pt x="570" y="378"/>
                  </a:lnTo>
                  <a:lnTo>
                    <a:pt x="564" y="402"/>
                  </a:lnTo>
                  <a:lnTo>
                    <a:pt x="556" y="424"/>
                  </a:lnTo>
                  <a:lnTo>
                    <a:pt x="546" y="446"/>
                  </a:lnTo>
                  <a:lnTo>
                    <a:pt x="534" y="466"/>
                  </a:lnTo>
                  <a:lnTo>
                    <a:pt x="520" y="486"/>
                  </a:lnTo>
                  <a:lnTo>
                    <a:pt x="504" y="504"/>
                  </a:lnTo>
                  <a:lnTo>
                    <a:pt x="486" y="520"/>
                  </a:lnTo>
                  <a:lnTo>
                    <a:pt x="466" y="534"/>
                  </a:lnTo>
                  <a:lnTo>
                    <a:pt x="446" y="546"/>
                  </a:lnTo>
                  <a:lnTo>
                    <a:pt x="424" y="556"/>
                  </a:lnTo>
                  <a:lnTo>
                    <a:pt x="402" y="564"/>
                  </a:lnTo>
                  <a:lnTo>
                    <a:pt x="378" y="570"/>
                  </a:lnTo>
                  <a:lnTo>
                    <a:pt x="354" y="574"/>
                  </a:lnTo>
                  <a:lnTo>
                    <a:pt x="328" y="576"/>
                  </a:lnTo>
                  <a:lnTo>
                    <a:pt x="328" y="576"/>
                  </a:lnTo>
                  <a:lnTo>
                    <a:pt x="302" y="574"/>
                  </a:lnTo>
                  <a:lnTo>
                    <a:pt x="278" y="570"/>
                  </a:lnTo>
                  <a:lnTo>
                    <a:pt x="254" y="564"/>
                  </a:lnTo>
                  <a:lnTo>
                    <a:pt x="232" y="556"/>
                  </a:lnTo>
                  <a:lnTo>
                    <a:pt x="210" y="546"/>
                  </a:lnTo>
                  <a:lnTo>
                    <a:pt x="190" y="534"/>
                  </a:lnTo>
                  <a:lnTo>
                    <a:pt x="170" y="520"/>
                  </a:lnTo>
                  <a:lnTo>
                    <a:pt x="152" y="504"/>
                  </a:lnTo>
                  <a:lnTo>
                    <a:pt x="136" y="486"/>
                  </a:lnTo>
                  <a:lnTo>
                    <a:pt x="122" y="466"/>
                  </a:lnTo>
                  <a:lnTo>
                    <a:pt x="110" y="446"/>
                  </a:lnTo>
                  <a:lnTo>
                    <a:pt x="100" y="424"/>
                  </a:lnTo>
                  <a:lnTo>
                    <a:pt x="92" y="402"/>
                  </a:lnTo>
                  <a:lnTo>
                    <a:pt x="86" y="378"/>
                  </a:lnTo>
                  <a:lnTo>
                    <a:pt x="82" y="354"/>
                  </a:lnTo>
                  <a:lnTo>
                    <a:pt x="80" y="328"/>
                  </a:lnTo>
                  <a:lnTo>
                    <a:pt x="80" y="328"/>
                  </a:lnTo>
                  <a:close/>
                </a:path>
              </a:pathLst>
            </a:custGeom>
            <a:solidFill>
              <a:srgbClr val="FFFFFF">
                <a:alpha val="14999"/>
              </a:srgbClr>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defTabSz="1096784">
                <a:defRPr/>
              </a:pPr>
              <a:endParaRPr lang="zh-CN" altLang="en-US" sz="2200" kern="0">
                <a:solidFill>
                  <a:sysClr val="windowText" lastClr="000000"/>
                </a:solidFill>
              </a:endParaRPr>
            </a:p>
          </p:txBody>
        </p:sp>
        <p:sp>
          <p:nvSpPr>
            <p:cNvPr id="8" name="Freeform 54"/>
            <p:cNvSpPr>
              <a:spLocks noEditPoints="1"/>
            </p:cNvSpPr>
            <p:nvPr/>
          </p:nvSpPr>
          <p:spPr bwMode="auto">
            <a:xfrm>
              <a:off x="2850" y="906"/>
              <a:ext cx="944" cy="944"/>
            </a:xfrm>
            <a:custGeom>
              <a:avLst/>
              <a:gdLst>
                <a:gd name="T0" fmla="*/ 0 w 944"/>
                <a:gd name="T1" fmla="*/ 496 h 944"/>
                <a:gd name="T2" fmla="*/ 10 w 944"/>
                <a:gd name="T3" fmla="*/ 568 h 944"/>
                <a:gd name="T4" fmla="*/ 58 w 944"/>
                <a:gd name="T5" fmla="*/ 696 h 944"/>
                <a:gd name="T6" fmla="*/ 138 w 944"/>
                <a:gd name="T7" fmla="*/ 806 h 944"/>
                <a:gd name="T8" fmla="*/ 248 w 944"/>
                <a:gd name="T9" fmla="*/ 886 h 944"/>
                <a:gd name="T10" fmla="*/ 376 w 944"/>
                <a:gd name="T11" fmla="*/ 934 h 944"/>
                <a:gd name="T12" fmla="*/ 448 w 944"/>
                <a:gd name="T13" fmla="*/ 944 h 944"/>
                <a:gd name="T14" fmla="*/ 496 w 944"/>
                <a:gd name="T15" fmla="*/ 944 h 944"/>
                <a:gd name="T16" fmla="*/ 568 w 944"/>
                <a:gd name="T17" fmla="*/ 934 h 944"/>
                <a:gd name="T18" fmla="*/ 696 w 944"/>
                <a:gd name="T19" fmla="*/ 886 h 944"/>
                <a:gd name="T20" fmla="*/ 806 w 944"/>
                <a:gd name="T21" fmla="*/ 806 h 944"/>
                <a:gd name="T22" fmla="*/ 886 w 944"/>
                <a:gd name="T23" fmla="*/ 696 h 944"/>
                <a:gd name="T24" fmla="*/ 934 w 944"/>
                <a:gd name="T25" fmla="*/ 568 h 944"/>
                <a:gd name="T26" fmla="*/ 944 w 944"/>
                <a:gd name="T27" fmla="*/ 496 h 944"/>
                <a:gd name="T28" fmla="*/ 944 w 944"/>
                <a:gd name="T29" fmla="*/ 448 h 944"/>
                <a:gd name="T30" fmla="*/ 934 w 944"/>
                <a:gd name="T31" fmla="*/ 376 h 944"/>
                <a:gd name="T32" fmla="*/ 886 w 944"/>
                <a:gd name="T33" fmla="*/ 248 h 944"/>
                <a:gd name="T34" fmla="*/ 806 w 944"/>
                <a:gd name="T35" fmla="*/ 138 h 944"/>
                <a:gd name="T36" fmla="*/ 696 w 944"/>
                <a:gd name="T37" fmla="*/ 58 h 944"/>
                <a:gd name="T38" fmla="*/ 568 w 944"/>
                <a:gd name="T39" fmla="*/ 10 h 944"/>
                <a:gd name="T40" fmla="*/ 496 w 944"/>
                <a:gd name="T41" fmla="*/ 0 h 944"/>
                <a:gd name="T42" fmla="*/ 448 w 944"/>
                <a:gd name="T43" fmla="*/ 0 h 944"/>
                <a:gd name="T44" fmla="*/ 376 w 944"/>
                <a:gd name="T45" fmla="*/ 10 h 944"/>
                <a:gd name="T46" fmla="*/ 248 w 944"/>
                <a:gd name="T47" fmla="*/ 58 h 944"/>
                <a:gd name="T48" fmla="*/ 138 w 944"/>
                <a:gd name="T49" fmla="*/ 138 h 944"/>
                <a:gd name="T50" fmla="*/ 58 w 944"/>
                <a:gd name="T51" fmla="*/ 248 h 944"/>
                <a:gd name="T52" fmla="*/ 10 w 944"/>
                <a:gd name="T53" fmla="*/ 376 h 944"/>
                <a:gd name="T54" fmla="*/ 0 w 944"/>
                <a:gd name="T55" fmla="*/ 448 h 944"/>
                <a:gd name="T56" fmla="*/ 80 w 944"/>
                <a:gd name="T57" fmla="*/ 472 h 944"/>
                <a:gd name="T58" fmla="*/ 88 w 944"/>
                <a:gd name="T59" fmla="*/ 394 h 944"/>
                <a:gd name="T60" fmla="*/ 128 w 944"/>
                <a:gd name="T61" fmla="*/ 286 h 944"/>
                <a:gd name="T62" fmla="*/ 194 w 944"/>
                <a:gd name="T63" fmla="*/ 194 h 944"/>
                <a:gd name="T64" fmla="*/ 286 w 944"/>
                <a:gd name="T65" fmla="*/ 128 h 944"/>
                <a:gd name="T66" fmla="*/ 394 w 944"/>
                <a:gd name="T67" fmla="*/ 88 h 944"/>
                <a:gd name="T68" fmla="*/ 472 w 944"/>
                <a:gd name="T69" fmla="*/ 80 h 944"/>
                <a:gd name="T70" fmla="*/ 588 w 944"/>
                <a:gd name="T71" fmla="*/ 98 h 944"/>
                <a:gd name="T72" fmla="*/ 692 w 944"/>
                <a:gd name="T73" fmla="*/ 148 h 944"/>
                <a:gd name="T74" fmla="*/ 774 w 944"/>
                <a:gd name="T75" fmla="*/ 222 h 944"/>
                <a:gd name="T76" fmla="*/ 834 w 944"/>
                <a:gd name="T77" fmla="*/ 320 h 944"/>
                <a:gd name="T78" fmla="*/ 862 w 944"/>
                <a:gd name="T79" fmla="*/ 432 h 944"/>
                <a:gd name="T80" fmla="*/ 862 w 944"/>
                <a:gd name="T81" fmla="*/ 512 h 944"/>
                <a:gd name="T82" fmla="*/ 834 w 944"/>
                <a:gd name="T83" fmla="*/ 624 h 944"/>
                <a:gd name="T84" fmla="*/ 774 w 944"/>
                <a:gd name="T85" fmla="*/ 722 h 944"/>
                <a:gd name="T86" fmla="*/ 692 w 944"/>
                <a:gd name="T87" fmla="*/ 796 h 944"/>
                <a:gd name="T88" fmla="*/ 588 w 944"/>
                <a:gd name="T89" fmla="*/ 846 h 944"/>
                <a:gd name="T90" fmla="*/ 472 w 944"/>
                <a:gd name="T91" fmla="*/ 864 h 944"/>
                <a:gd name="T92" fmla="*/ 394 w 944"/>
                <a:gd name="T93" fmla="*/ 856 h 944"/>
                <a:gd name="T94" fmla="*/ 286 w 944"/>
                <a:gd name="T95" fmla="*/ 816 h 944"/>
                <a:gd name="T96" fmla="*/ 194 w 944"/>
                <a:gd name="T97" fmla="*/ 750 h 944"/>
                <a:gd name="T98" fmla="*/ 128 w 944"/>
                <a:gd name="T99" fmla="*/ 658 h 944"/>
                <a:gd name="T100" fmla="*/ 88 w 944"/>
                <a:gd name="T101" fmla="*/ 550 h 944"/>
                <a:gd name="T102" fmla="*/ 80 w 944"/>
                <a:gd name="T103" fmla="*/ 472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944" h="944">
                  <a:moveTo>
                    <a:pt x="0" y="472"/>
                  </a:moveTo>
                  <a:lnTo>
                    <a:pt x="0" y="472"/>
                  </a:lnTo>
                  <a:lnTo>
                    <a:pt x="0" y="496"/>
                  </a:lnTo>
                  <a:lnTo>
                    <a:pt x="2" y="520"/>
                  </a:lnTo>
                  <a:lnTo>
                    <a:pt x="6" y="544"/>
                  </a:lnTo>
                  <a:lnTo>
                    <a:pt x="10" y="568"/>
                  </a:lnTo>
                  <a:lnTo>
                    <a:pt x="22" y="612"/>
                  </a:lnTo>
                  <a:lnTo>
                    <a:pt x="38" y="656"/>
                  </a:lnTo>
                  <a:lnTo>
                    <a:pt x="58" y="696"/>
                  </a:lnTo>
                  <a:lnTo>
                    <a:pt x="80" y="736"/>
                  </a:lnTo>
                  <a:lnTo>
                    <a:pt x="108" y="772"/>
                  </a:lnTo>
                  <a:lnTo>
                    <a:pt x="138" y="806"/>
                  </a:lnTo>
                  <a:lnTo>
                    <a:pt x="172" y="836"/>
                  </a:lnTo>
                  <a:lnTo>
                    <a:pt x="208" y="864"/>
                  </a:lnTo>
                  <a:lnTo>
                    <a:pt x="248" y="886"/>
                  </a:lnTo>
                  <a:lnTo>
                    <a:pt x="288" y="906"/>
                  </a:lnTo>
                  <a:lnTo>
                    <a:pt x="332" y="922"/>
                  </a:lnTo>
                  <a:lnTo>
                    <a:pt x="376" y="934"/>
                  </a:lnTo>
                  <a:lnTo>
                    <a:pt x="400" y="938"/>
                  </a:lnTo>
                  <a:lnTo>
                    <a:pt x="424" y="942"/>
                  </a:lnTo>
                  <a:lnTo>
                    <a:pt x="448" y="944"/>
                  </a:lnTo>
                  <a:lnTo>
                    <a:pt x="472" y="944"/>
                  </a:lnTo>
                  <a:lnTo>
                    <a:pt x="472" y="944"/>
                  </a:lnTo>
                  <a:lnTo>
                    <a:pt x="496" y="944"/>
                  </a:lnTo>
                  <a:lnTo>
                    <a:pt x="520" y="942"/>
                  </a:lnTo>
                  <a:lnTo>
                    <a:pt x="544" y="938"/>
                  </a:lnTo>
                  <a:lnTo>
                    <a:pt x="568" y="934"/>
                  </a:lnTo>
                  <a:lnTo>
                    <a:pt x="612" y="922"/>
                  </a:lnTo>
                  <a:lnTo>
                    <a:pt x="656" y="906"/>
                  </a:lnTo>
                  <a:lnTo>
                    <a:pt x="696" y="886"/>
                  </a:lnTo>
                  <a:lnTo>
                    <a:pt x="736" y="864"/>
                  </a:lnTo>
                  <a:lnTo>
                    <a:pt x="772" y="836"/>
                  </a:lnTo>
                  <a:lnTo>
                    <a:pt x="806" y="806"/>
                  </a:lnTo>
                  <a:lnTo>
                    <a:pt x="836" y="772"/>
                  </a:lnTo>
                  <a:lnTo>
                    <a:pt x="864" y="736"/>
                  </a:lnTo>
                  <a:lnTo>
                    <a:pt x="886" y="696"/>
                  </a:lnTo>
                  <a:lnTo>
                    <a:pt x="906" y="656"/>
                  </a:lnTo>
                  <a:lnTo>
                    <a:pt x="922" y="612"/>
                  </a:lnTo>
                  <a:lnTo>
                    <a:pt x="934" y="568"/>
                  </a:lnTo>
                  <a:lnTo>
                    <a:pt x="938" y="544"/>
                  </a:lnTo>
                  <a:lnTo>
                    <a:pt x="942" y="520"/>
                  </a:lnTo>
                  <a:lnTo>
                    <a:pt x="944" y="496"/>
                  </a:lnTo>
                  <a:lnTo>
                    <a:pt x="944" y="472"/>
                  </a:lnTo>
                  <a:lnTo>
                    <a:pt x="944" y="472"/>
                  </a:lnTo>
                  <a:lnTo>
                    <a:pt x="944" y="448"/>
                  </a:lnTo>
                  <a:lnTo>
                    <a:pt x="942" y="424"/>
                  </a:lnTo>
                  <a:lnTo>
                    <a:pt x="938" y="400"/>
                  </a:lnTo>
                  <a:lnTo>
                    <a:pt x="934" y="376"/>
                  </a:lnTo>
                  <a:lnTo>
                    <a:pt x="922" y="332"/>
                  </a:lnTo>
                  <a:lnTo>
                    <a:pt x="906" y="288"/>
                  </a:lnTo>
                  <a:lnTo>
                    <a:pt x="886" y="248"/>
                  </a:lnTo>
                  <a:lnTo>
                    <a:pt x="864" y="208"/>
                  </a:lnTo>
                  <a:lnTo>
                    <a:pt x="836" y="172"/>
                  </a:lnTo>
                  <a:lnTo>
                    <a:pt x="806" y="138"/>
                  </a:lnTo>
                  <a:lnTo>
                    <a:pt x="772" y="108"/>
                  </a:lnTo>
                  <a:lnTo>
                    <a:pt x="736" y="80"/>
                  </a:lnTo>
                  <a:lnTo>
                    <a:pt x="696" y="58"/>
                  </a:lnTo>
                  <a:lnTo>
                    <a:pt x="656" y="38"/>
                  </a:lnTo>
                  <a:lnTo>
                    <a:pt x="612" y="22"/>
                  </a:lnTo>
                  <a:lnTo>
                    <a:pt x="568" y="10"/>
                  </a:lnTo>
                  <a:lnTo>
                    <a:pt x="544" y="6"/>
                  </a:lnTo>
                  <a:lnTo>
                    <a:pt x="520" y="2"/>
                  </a:lnTo>
                  <a:lnTo>
                    <a:pt x="496" y="0"/>
                  </a:lnTo>
                  <a:lnTo>
                    <a:pt x="472" y="0"/>
                  </a:lnTo>
                  <a:lnTo>
                    <a:pt x="472" y="0"/>
                  </a:lnTo>
                  <a:lnTo>
                    <a:pt x="448" y="0"/>
                  </a:lnTo>
                  <a:lnTo>
                    <a:pt x="424" y="2"/>
                  </a:lnTo>
                  <a:lnTo>
                    <a:pt x="400" y="6"/>
                  </a:lnTo>
                  <a:lnTo>
                    <a:pt x="376" y="10"/>
                  </a:lnTo>
                  <a:lnTo>
                    <a:pt x="332" y="22"/>
                  </a:lnTo>
                  <a:lnTo>
                    <a:pt x="288" y="38"/>
                  </a:lnTo>
                  <a:lnTo>
                    <a:pt x="248" y="58"/>
                  </a:lnTo>
                  <a:lnTo>
                    <a:pt x="208" y="80"/>
                  </a:lnTo>
                  <a:lnTo>
                    <a:pt x="172" y="108"/>
                  </a:lnTo>
                  <a:lnTo>
                    <a:pt x="138" y="138"/>
                  </a:lnTo>
                  <a:lnTo>
                    <a:pt x="108" y="172"/>
                  </a:lnTo>
                  <a:lnTo>
                    <a:pt x="80" y="208"/>
                  </a:lnTo>
                  <a:lnTo>
                    <a:pt x="58" y="248"/>
                  </a:lnTo>
                  <a:lnTo>
                    <a:pt x="38" y="288"/>
                  </a:lnTo>
                  <a:lnTo>
                    <a:pt x="22" y="332"/>
                  </a:lnTo>
                  <a:lnTo>
                    <a:pt x="10" y="376"/>
                  </a:lnTo>
                  <a:lnTo>
                    <a:pt x="6" y="400"/>
                  </a:lnTo>
                  <a:lnTo>
                    <a:pt x="2" y="424"/>
                  </a:lnTo>
                  <a:lnTo>
                    <a:pt x="0" y="448"/>
                  </a:lnTo>
                  <a:lnTo>
                    <a:pt x="0" y="472"/>
                  </a:lnTo>
                  <a:lnTo>
                    <a:pt x="0" y="472"/>
                  </a:lnTo>
                  <a:close/>
                  <a:moveTo>
                    <a:pt x="80" y="472"/>
                  </a:moveTo>
                  <a:lnTo>
                    <a:pt x="80" y="472"/>
                  </a:lnTo>
                  <a:lnTo>
                    <a:pt x="82" y="432"/>
                  </a:lnTo>
                  <a:lnTo>
                    <a:pt x="88" y="394"/>
                  </a:lnTo>
                  <a:lnTo>
                    <a:pt x="98" y="356"/>
                  </a:lnTo>
                  <a:lnTo>
                    <a:pt x="110" y="320"/>
                  </a:lnTo>
                  <a:lnTo>
                    <a:pt x="128" y="286"/>
                  </a:lnTo>
                  <a:lnTo>
                    <a:pt x="148" y="252"/>
                  </a:lnTo>
                  <a:lnTo>
                    <a:pt x="170" y="222"/>
                  </a:lnTo>
                  <a:lnTo>
                    <a:pt x="194" y="194"/>
                  </a:lnTo>
                  <a:lnTo>
                    <a:pt x="222" y="170"/>
                  </a:lnTo>
                  <a:lnTo>
                    <a:pt x="252" y="148"/>
                  </a:lnTo>
                  <a:lnTo>
                    <a:pt x="286" y="128"/>
                  </a:lnTo>
                  <a:lnTo>
                    <a:pt x="320" y="110"/>
                  </a:lnTo>
                  <a:lnTo>
                    <a:pt x="356" y="98"/>
                  </a:lnTo>
                  <a:lnTo>
                    <a:pt x="394" y="88"/>
                  </a:lnTo>
                  <a:lnTo>
                    <a:pt x="432" y="82"/>
                  </a:lnTo>
                  <a:lnTo>
                    <a:pt x="472" y="80"/>
                  </a:lnTo>
                  <a:lnTo>
                    <a:pt x="472" y="80"/>
                  </a:lnTo>
                  <a:lnTo>
                    <a:pt x="512" y="82"/>
                  </a:lnTo>
                  <a:lnTo>
                    <a:pt x="550" y="88"/>
                  </a:lnTo>
                  <a:lnTo>
                    <a:pt x="588" y="98"/>
                  </a:lnTo>
                  <a:lnTo>
                    <a:pt x="624" y="110"/>
                  </a:lnTo>
                  <a:lnTo>
                    <a:pt x="658" y="128"/>
                  </a:lnTo>
                  <a:lnTo>
                    <a:pt x="692" y="148"/>
                  </a:lnTo>
                  <a:lnTo>
                    <a:pt x="722" y="170"/>
                  </a:lnTo>
                  <a:lnTo>
                    <a:pt x="750" y="194"/>
                  </a:lnTo>
                  <a:lnTo>
                    <a:pt x="774" y="222"/>
                  </a:lnTo>
                  <a:lnTo>
                    <a:pt x="796" y="252"/>
                  </a:lnTo>
                  <a:lnTo>
                    <a:pt x="816" y="286"/>
                  </a:lnTo>
                  <a:lnTo>
                    <a:pt x="834" y="320"/>
                  </a:lnTo>
                  <a:lnTo>
                    <a:pt x="846" y="356"/>
                  </a:lnTo>
                  <a:lnTo>
                    <a:pt x="856" y="394"/>
                  </a:lnTo>
                  <a:lnTo>
                    <a:pt x="862" y="432"/>
                  </a:lnTo>
                  <a:lnTo>
                    <a:pt x="864" y="472"/>
                  </a:lnTo>
                  <a:lnTo>
                    <a:pt x="864" y="472"/>
                  </a:lnTo>
                  <a:lnTo>
                    <a:pt x="862" y="512"/>
                  </a:lnTo>
                  <a:lnTo>
                    <a:pt x="856" y="550"/>
                  </a:lnTo>
                  <a:lnTo>
                    <a:pt x="846" y="588"/>
                  </a:lnTo>
                  <a:lnTo>
                    <a:pt x="834" y="624"/>
                  </a:lnTo>
                  <a:lnTo>
                    <a:pt x="816" y="658"/>
                  </a:lnTo>
                  <a:lnTo>
                    <a:pt x="796" y="692"/>
                  </a:lnTo>
                  <a:lnTo>
                    <a:pt x="774" y="722"/>
                  </a:lnTo>
                  <a:lnTo>
                    <a:pt x="750" y="750"/>
                  </a:lnTo>
                  <a:lnTo>
                    <a:pt x="722" y="774"/>
                  </a:lnTo>
                  <a:lnTo>
                    <a:pt x="692" y="796"/>
                  </a:lnTo>
                  <a:lnTo>
                    <a:pt x="658" y="816"/>
                  </a:lnTo>
                  <a:lnTo>
                    <a:pt x="624" y="834"/>
                  </a:lnTo>
                  <a:lnTo>
                    <a:pt x="588" y="846"/>
                  </a:lnTo>
                  <a:lnTo>
                    <a:pt x="550" y="856"/>
                  </a:lnTo>
                  <a:lnTo>
                    <a:pt x="512" y="862"/>
                  </a:lnTo>
                  <a:lnTo>
                    <a:pt x="472" y="864"/>
                  </a:lnTo>
                  <a:lnTo>
                    <a:pt x="472" y="864"/>
                  </a:lnTo>
                  <a:lnTo>
                    <a:pt x="432" y="862"/>
                  </a:lnTo>
                  <a:lnTo>
                    <a:pt x="394" y="856"/>
                  </a:lnTo>
                  <a:lnTo>
                    <a:pt x="356" y="846"/>
                  </a:lnTo>
                  <a:lnTo>
                    <a:pt x="320" y="834"/>
                  </a:lnTo>
                  <a:lnTo>
                    <a:pt x="286" y="816"/>
                  </a:lnTo>
                  <a:lnTo>
                    <a:pt x="252" y="796"/>
                  </a:lnTo>
                  <a:lnTo>
                    <a:pt x="222" y="774"/>
                  </a:lnTo>
                  <a:lnTo>
                    <a:pt x="194" y="750"/>
                  </a:lnTo>
                  <a:lnTo>
                    <a:pt x="170" y="722"/>
                  </a:lnTo>
                  <a:lnTo>
                    <a:pt x="148" y="692"/>
                  </a:lnTo>
                  <a:lnTo>
                    <a:pt x="128" y="658"/>
                  </a:lnTo>
                  <a:lnTo>
                    <a:pt x="110" y="624"/>
                  </a:lnTo>
                  <a:lnTo>
                    <a:pt x="98" y="588"/>
                  </a:lnTo>
                  <a:lnTo>
                    <a:pt x="88" y="550"/>
                  </a:lnTo>
                  <a:lnTo>
                    <a:pt x="82" y="512"/>
                  </a:lnTo>
                  <a:lnTo>
                    <a:pt x="80" y="472"/>
                  </a:lnTo>
                  <a:lnTo>
                    <a:pt x="80" y="472"/>
                  </a:lnTo>
                  <a:close/>
                </a:path>
              </a:pathLst>
            </a:custGeom>
            <a:solidFill>
              <a:srgbClr val="FFFFFF">
                <a:alpha val="10001"/>
              </a:srgbClr>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defTabSz="1096784">
                <a:defRPr/>
              </a:pPr>
              <a:endParaRPr lang="zh-CN" altLang="en-US" sz="2200" kern="0">
                <a:solidFill>
                  <a:sysClr val="windowText" lastClr="000000"/>
                </a:solidFill>
              </a:endParaRPr>
            </a:p>
          </p:txBody>
        </p:sp>
        <p:sp>
          <p:nvSpPr>
            <p:cNvPr id="9" name="Freeform 55"/>
            <p:cNvSpPr>
              <a:spLocks noEditPoints="1"/>
            </p:cNvSpPr>
            <p:nvPr/>
          </p:nvSpPr>
          <p:spPr bwMode="auto">
            <a:xfrm>
              <a:off x="2706" y="762"/>
              <a:ext cx="1232" cy="1232"/>
            </a:xfrm>
            <a:custGeom>
              <a:avLst/>
              <a:gdLst>
                <a:gd name="T0" fmla="*/ 8 w 1232"/>
                <a:gd name="T1" fmla="*/ 710 h 1232"/>
                <a:gd name="T2" fmla="*/ 48 w 1232"/>
                <a:gd name="T3" fmla="*/ 856 h 1232"/>
                <a:gd name="T4" fmla="*/ 122 w 1232"/>
                <a:gd name="T5" fmla="*/ 984 h 1232"/>
                <a:gd name="T6" fmla="*/ 224 w 1232"/>
                <a:gd name="T7" fmla="*/ 1092 h 1232"/>
                <a:gd name="T8" fmla="*/ 350 w 1232"/>
                <a:gd name="T9" fmla="*/ 1172 h 1232"/>
                <a:gd name="T10" fmla="*/ 492 w 1232"/>
                <a:gd name="T11" fmla="*/ 1220 h 1232"/>
                <a:gd name="T12" fmla="*/ 616 w 1232"/>
                <a:gd name="T13" fmla="*/ 1232 h 1232"/>
                <a:gd name="T14" fmla="*/ 770 w 1232"/>
                <a:gd name="T15" fmla="*/ 1212 h 1232"/>
                <a:gd name="T16" fmla="*/ 910 w 1232"/>
                <a:gd name="T17" fmla="*/ 1158 h 1232"/>
                <a:gd name="T18" fmla="*/ 1030 w 1232"/>
                <a:gd name="T19" fmla="*/ 1072 h 1232"/>
                <a:gd name="T20" fmla="*/ 1126 w 1232"/>
                <a:gd name="T21" fmla="*/ 960 h 1232"/>
                <a:gd name="T22" fmla="*/ 1194 w 1232"/>
                <a:gd name="T23" fmla="*/ 828 h 1232"/>
                <a:gd name="T24" fmla="*/ 1228 w 1232"/>
                <a:gd name="T25" fmla="*/ 678 h 1232"/>
                <a:gd name="T26" fmla="*/ 1228 w 1232"/>
                <a:gd name="T27" fmla="*/ 554 h 1232"/>
                <a:gd name="T28" fmla="*/ 1194 w 1232"/>
                <a:gd name="T29" fmla="*/ 404 h 1232"/>
                <a:gd name="T30" fmla="*/ 1126 w 1232"/>
                <a:gd name="T31" fmla="*/ 272 h 1232"/>
                <a:gd name="T32" fmla="*/ 1030 w 1232"/>
                <a:gd name="T33" fmla="*/ 160 h 1232"/>
                <a:gd name="T34" fmla="*/ 910 w 1232"/>
                <a:gd name="T35" fmla="*/ 74 h 1232"/>
                <a:gd name="T36" fmla="*/ 770 w 1232"/>
                <a:gd name="T37" fmla="*/ 20 h 1232"/>
                <a:gd name="T38" fmla="*/ 616 w 1232"/>
                <a:gd name="T39" fmla="*/ 0 h 1232"/>
                <a:gd name="T40" fmla="*/ 492 w 1232"/>
                <a:gd name="T41" fmla="*/ 12 h 1232"/>
                <a:gd name="T42" fmla="*/ 350 w 1232"/>
                <a:gd name="T43" fmla="*/ 60 h 1232"/>
                <a:gd name="T44" fmla="*/ 224 w 1232"/>
                <a:gd name="T45" fmla="*/ 140 h 1232"/>
                <a:gd name="T46" fmla="*/ 122 w 1232"/>
                <a:gd name="T47" fmla="*/ 248 h 1232"/>
                <a:gd name="T48" fmla="*/ 48 w 1232"/>
                <a:gd name="T49" fmla="*/ 376 h 1232"/>
                <a:gd name="T50" fmla="*/ 8 w 1232"/>
                <a:gd name="T51" fmla="*/ 522 h 1232"/>
                <a:gd name="T52" fmla="*/ 80 w 1232"/>
                <a:gd name="T53" fmla="*/ 616 h 1232"/>
                <a:gd name="T54" fmla="*/ 90 w 1232"/>
                <a:gd name="T55" fmla="*/ 508 h 1232"/>
                <a:gd name="T56" fmla="*/ 132 w 1232"/>
                <a:gd name="T57" fmla="*/ 384 h 1232"/>
                <a:gd name="T58" fmla="*/ 202 w 1232"/>
                <a:gd name="T59" fmla="*/ 276 h 1232"/>
                <a:gd name="T60" fmla="*/ 296 w 1232"/>
                <a:gd name="T61" fmla="*/ 186 h 1232"/>
                <a:gd name="T62" fmla="*/ 408 w 1232"/>
                <a:gd name="T63" fmla="*/ 122 h 1232"/>
                <a:gd name="T64" fmla="*/ 534 w 1232"/>
                <a:gd name="T65" fmla="*/ 86 h 1232"/>
                <a:gd name="T66" fmla="*/ 644 w 1232"/>
                <a:gd name="T67" fmla="*/ 80 h 1232"/>
                <a:gd name="T68" fmla="*/ 776 w 1232"/>
                <a:gd name="T69" fmla="*/ 104 h 1232"/>
                <a:gd name="T70" fmla="*/ 894 w 1232"/>
                <a:gd name="T71" fmla="*/ 158 h 1232"/>
                <a:gd name="T72" fmla="*/ 994 w 1232"/>
                <a:gd name="T73" fmla="*/ 238 h 1232"/>
                <a:gd name="T74" fmla="*/ 1074 w 1232"/>
                <a:gd name="T75" fmla="*/ 338 h 1232"/>
                <a:gd name="T76" fmla="*/ 1128 w 1232"/>
                <a:gd name="T77" fmla="*/ 456 h 1232"/>
                <a:gd name="T78" fmla="*/ 1152 w 1232"/>
                <a:gd name="T79" fmla="*/ 588 h 1232"/>
                <a:gd name="T80" fmla="*/ 1146 w 1232"/>
                <a:gd name="T81" fmla="*/ 698 h 1232"/>
                <a:gd name="T82" fmla="*/ 1110 w 1232"/>
                <a:gd name="T83" fmla="*/ 824 h 1232"/>
                <a:gd name="T84" fmla="*/ 1046 w 1232"/>
                <a:gd name="T85" fmla="*/ 936 h 1232"/>
                <a:gd name="T86" fmla="*/ 956 w 1232"/>
                <a:gd name="T87" fmla="*/ 1030 h 1232"/>
                <a:gd name="T88" fmla="*/ 848 w 1232"/>
                <a:gd name="T89" fmla="*/ 1100 h 1232"/>
                <a:gd name="T90" fmla="*/ 724 w 1232"/>
                <a:gd name="T91" fmla="*/ 1142 h 1232"/>
                <a:gd name="T92" fmla="*/ 616 w 1232"/>
                <a:gd name="T93" fmla="*/ 1152 h 1232"/>
                <a:gd name="T94" fmla="*/ 482 w 1232"/>
                <a:gd name="T95" fmla="*/ 1136 h 1232"/>
                <a:gd name="T96" fmla="*/ 360 w 1232"/>
                <a:gd name="T97" fmla="*/ 1088 h 1232"/>
                <a:gd name="T98" fmla="*/ 256 w 1232"/>
                <a:gd name="T99" fmla="*/ 1012 h 1232"/>
                <a:gd name="T100" fmla="*/ 172 w 1232"/>
                <a:gd name="T101" fmla="*/ 916 h 1232"/>
                <a:gd name="T102" fmla="*/ 112 w 1232"/>
                <a:gd name="T103" fmla="*/ 800 h 1232"/>
                <a:gd name="T104" fmla="*/ 82 w 1232"/>
                <a:gd name="T105" fmla="*/ 670 h 1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32" h="1232">
                  <a:moveTo>
                    <a:pt x="0" y="616"/>
                  </a:moveTo>
                  <a:lnTo>
                    <a:pt x="0" y="616"/>
                  </a:lnTo>
                  <a:lnTo>
                    <a:pt x="0" y="648"/>
                  </a:lnTo>
                  <a:lnTo>
                    <a:pt x="4" y="678"/>
                  </a:lnTo>
                  <a:lnTo>
                    <a:pt x="8" y="710"/>
                  </a:lnTo>
                  <a:lnTo>
                    <a:pt x="12" y="740"/>
                  </a:lnTo>
                  <a:lnTo>
                    <a:pt x="20" y="770"/>
                  </a:lnTo>
                  <a:lnTo>
                    <a:pt x="28" y="798"/>
                  </a:lnTo>
                  <a:lnTo>
                    <a:pt x="38" y="828"/>
                  </a:lnTo>
                  <a:lnTo>
                    <a:pt x="48" y="856"/>
                  </a:lnTo>
                  <a:lnTo>
                    <a:pt x="60" y="882"/>
                  </a:lnTo>
                  <a:lnTo>
                    <a:pt x="74" y="910"/>
                  </a:lnTo>
                  <a:lnTo>
                    <a:pt x="90" y="936"/>
                  </a:lnTo>
                  <a:lnTo>
                    <a:pt x="106" y="960"/>
                  </a:lnTo>
                  <a:lnTo>
                    <a:pt x="122" y="984"/>
                  </a:lnTo>
                  <a:lnTo>
                    <a:pt x="140" y="1008"/>
                  </a:lnTo>
                  <a:lnTo>
                    <a:pt x="160" y="1030"/>
                  </a:lnTo>
                  <a:lnTo>
                    <a:pt x="180" y="1052"/>
                  </a:lnTo>
                  <a:lnTo>
                    <a:pt x="202" y="1072"/>
                  </a:lnTo>
                  <a:lnTo>
                    <a:pt x="224" y="1092"/>
                  </a:lnTo>
                  <a:lnTo>
                    <a:pt x="248" y="1110"/>
                  </a:lnTo>
                  <a:lnTo>
                    <a:pt x="272" y="1126"/>
                  </a:lnTo>
                  <a:lnTo>
                    <a:pt x="296" y="1142"/>
                  </a:lnTo>
                  <a:lnTo>
                    <a:pt x="322" y="1158"/>
                  </a:lnTo>
                  <a:lnTo>
                    <a:pt x="350" y="1172"/>
                  </a:lnTo>
                  <a:lnTo>
                    <a:pt x="376" y="1184"/>
                  </a:lnTo>
                  <a:lnTo>
                    <a:pt x="404" y="1194"/>
                  </a:lnTo>
                  <a:lnTo>
                    <a:pt x="434" y="1204"/>
                  </a:lnTo>
                  <a:lnTo>
                    <a:pt x="462" y="1212"/>
                  </a:lnTo>
                  <a:lnTo>
                    <a:pt x="492" y="1220"/>
                  </a:lnTo>
                  <a:lnTo>
                    <a:pt x="522" y="1224"/>
                  </a:lnTo>
                  <a:lnTo>
                    <a:pt x="554" y="1228"/>
                  </a:lnTo>
                  <a:lnTo>
                    <a:pt x="584" y="1232"/>
                  </a:lnTo>
                  <a:lnTo>
                    <a:pt x="616" y="1232"/>
                  </a:lnTo>
                  <a:lnTo>
                    <a:pt x="616" y="1232"/>
                  </a:lnTo>
                  <a:lnTo>
                    <a:pt x="648" y="1232"/>
                  </a:lnTo>
                  <a:lnTo>
                    <a:pt x="678" y="1228"/>
                  </a:lnTo>
                  <a:lnTo>
                    <a:pt x="710" y="1224"/>
                  </a:lnTo>
                  <a:lnTo>
                    <a:pt x="740" y="1220"/>
                  </a:lnTo>
                  <a:lnTo>
                    <a:pt x="770" y="1212"/>
                  </a:lnTo>
                  <a:lnTo>
                    <a:pt x="798" y="1204"/>
                  </a:lnTo>
                  <a:lnTo>
                    <a:pt x="828" y="1194"/>
                  </a:lnTo>
                  <a:lnTo>
                    <a:pt x="856" y="1184"/>
                  </a:lnTo>
                  <a:lnTo>
                    <a:pt x="882" y="1172"/>
                  </a:lnTo>
                  <a:lnTo>
                    <a:pt x="910" y="1158"/>
                  </a:lnTo>
                  <a:lnTo>
                    <a:pt x="936" y="1142"/>
                  </a:lnTo>
                  <a:lnTo>
                    <a:pt x="960" y="1126"/>
                  </a:lnTo>
                  <a:lnTo>
                    <a:pt x="984" y="1110"/>
                  </a:lnTo>
                  <a:lnTo>
                    <a:pt x="1008" y="1092"/>
                  </a:lnTo>
                  <a:lnTo>
                    <a:pt x="1030" y="1072"/>
                  </a:lnTo>
                  <a:lnTo>
                    <a:pt x="1052" y="1052"/>
                  </a:lnTo>
                  <a:lnTo>
                    <a:pt x="1072" y="1030"/>
                  </a:lnTo>
                  <a:lnTo>
                    <a:pt x="1092" y="1008"/>
                  </a:lnTo>
                  <a:lnTo>
                    <a:pt x="1110" y="984"/>
                  </a:lnTo>
                  <a:lnTo>
                    <a:pt x="1126" y="960"/>
                  </a:lnTo>
                  <a:lnTo>
                    <a:pt x="1142" y="936"/>
                  </a:lnTo>
                  <a:lnTo>
                    <a:pt x="1158" y="910"/>
                  </a:lnTo>
                  <a:lnTo>
                    <a:pt x="1172" y="882"/>
                  </a:lnTo>
                  <a:lnTo>
                    <a:pt x="1184" y="856"/>
                  </a:lnTo>
                  <a:lnTo>
                    <a:pt x="1194" y="828"/>
                  </a:lnTo>
                  <a:lnTo>
                    <a:pt x="1204" y="798"/>
                  </a:lnTo>
                  <a:lnTo>
                    <a:pt x="1212" y="770"/>
                  </a:lnTo>
                  <a:lnTo>
                    <a:pt x="1220" y="740"/>
                  </a:lnTo>
                  <a:lnTo>
                    <a:pt x="1224" y="710"/>
                  </a:lnTo>
                  <a:lnTo>
                    <a:pt x="1228" y="678"/>
                  </a:lnTo>
                  <a:lnTo>
                    <a:pt x="1232" y="648"/>
                  </a:lnTo>
                  <a:lnTo>
                    <a:pt x="1232" y="616"/>
                  </a:lnTo>
                  <a:lnTo>
                    <a:pt x="1232" y="616"/>
                  </a:lnTo>
                  <a:lnTo>
                    <a:pt x="1232" y="584"/>
                  </a:lnTo>
                  <a:lnTo>
                    <a:pt x="1228" y="554"/>
                  </a:lnTo>
                  <a:lnTo>
                    <a:pt x="1224" y="522"/>
                  </a:lnTo>
                  <a:lnTo>
                    <a:pt x="1220" y="492"/>
                  </a:lnTo>
                  <a:lnTo>
                    <a:pt x="1212" y="462"/>
                  </a:lnTo>
                  <a:lnTo>
                    <a:pt x="1204" y="434"/>
                  </a:lnTo>
                  <a:lnTo>
                    <a:pt x="1194" y="404"/>
                  </a:lnTo>
                  <a:lnTo>
                    <a:pt x="1184" y="376"/>
                  </a:lnTo>
                  <a:lnTo>
                    <a:pt x="1172" y="350"/>
                  </a:lnTo>
                  <a:lnTo>
                    <a:pt x="1158" y="322"/>
                  </a:lnTo>
                  <a:lnTo>
                    <a:pt x="1142" y="296"/>
                  </a:lnTo>
                  <a:lnTo>
                    <a:pt x="1126" y="272"/>
                  </a:lnTo>
                  <a:lnTo>
                    <a:pt x="1110" y="248"/>
                  </a:lnTo>
                  <a:lnTo>
                    <a:pt x="1092" y="224"/>
                  </a:lnTo>
                  <a:lnTo>
                    <a:pt x="1072" y="202"/>
                  </a:lnTo>
                  <a:lnTo>
                    <a:pt x="1052" y="180"/>
                  </a:lnTo>
                  <a:lnTo>
                    <a:pt x="1030" y="160"/>
                  </a:lnTo>
                  <a:lnTo>
                    <a:pt x="1008" y="140"/>
                  </a:lnTo>
                  <a:lnTo>
                    <a:pt x="984" y="122"/>
                  </a:lnTo>
                  <a:lnTo>
                    <a:pt x="960" y="106"/>
                  </a:lnTo>
                  <a:lnTo>
                    <a:pt x="936" y="90"/>
                  </a:lnTo>
                  <a:lnTo>
                    <a:pt x="910" y="74"/>
                  </a:lnTo>
                  <a:lnTo>
                    <a:pt x="882" y="60"/>
                  </a:lnTo>
                  <a:lnTo>
                    <a:pt x="856" y="48"/>
                  </a:lnTo>
                  <a:lnTo>
                    <a:pt x="828" y="38"/>
                  </a:lnTo>
                  <a:lnTo>
                    <a:pt x="798" y="28"/>
                  </a:lnTo>
                  <a:lnTo>
                    <a:pt x="770" y="20"/>
                  </a:lnTo>
                  <a:lnTo>
                    <a:pt x="740" y="12"/>
                  </a:lnTo>
                  <a:lnTo>
                    <a:pt x="710" y="8"/>
                  </a:lnTo>
                  <a:lnTo>
                    <a:pt x="678" y="4"/>
                  </a:lnTo>
                  <a:lnTo>
                    <a:pt x="648" y="0"/>
                  </a:lnTo>
                  <a:lnTo>
                    <a:pt x="616" y="0"/>
                  </a:lnTo>
                  <a:lnTo>
                    <a:pt x="616" y="0"/>
                  </a:lnTo>
                  <a:lnTo>
                    <a:pt x="584" y="0"/>
                  </a:lnTo>
                  <a:lnTo>
                    <a:pt x="554" y="4"/>
                  </a:lnTo>
                  <a:lnTo>
                    <a:pt x="522" y="8"/>
                  </a:lnTo>
                  <a:lnTo>
                    <a:pt x="492" y="12"/>
                  </a:lnTo>
                  <a:lnTo>
                    <a:pt x="462" y="20"/>
                  </a:lnTo>
                  <a:lnTo>
                    <a:pt x="434" y="28"/>
                  </a:lnTo>
                  <a:lnTo>
                    <a:pt x="404" y="38"/>
                  </a:lnTo>
                  <a:lnTo>
                    <a:pt x="376" y="48"/>
                  </a:lnTo>
                  <a:lnTo>
                    <a:pt x="350" y="60"/>
                  </a:lnTo>
                  <a:lnTo>
                    <a:pt x="322" y="74"/>
                  </a:lnTo>
                  <a:lnTo>
                    <a:pt x="296" y="90"/>
                  </a:lnTo>
                  <a:lnTo>
                    <a:pt x="272" y="106"/>
                  </a:lnTo>
                  <a:lnTo>
                    <a:pt x="248" y="122"/>
                  </a:lnTo>
                  <a:lnTo>
                    <a:pt x="224" y="140"/>
                  </a:lnTo>
                  <a:lnTo>
                    <a:pt x="202" y="160"/>
                  </a:lnTo>
                  <a:lnTo>
                    <a:pt x="180" y="180"/>
                  </a:lnTo>
                  <a:lnTo>
                    <a:pt x="160" y="202"/>
                  </a:lnTo>
                  <a:lnTo>
                    <a:pt x="140" y="224"/>
                  </a:lnTo>
                  <a:lnTo>
                    <a:pt x="122" y="248"/>
                  </a:lnTo>
                  <a:lnTo>
                    <a:pt x="106" y="272"/>
                  </a:lnTo>
                  <a:lnTo>
                    <a:pt x="90" y="296"/>
                  </a:lnTo>
                  <a:lnTo>
                    <a:pt x="74" y="322"/>
                  </a:lnTo>
                  <a:lnTo>
                    <a:pt x="60" y="350"/>
                  </a:lnTo>
                  <a:lnTo>
                    <a:pt x="48" y="376"/>
                  </a:lnTo>
                  <a:lnTo>
                    <a:pt x="38" y="404"/>
                  </a:lnTo>
                  <a:lnTo>
                    <a:pt x="28" y="434"/>
                  </a:lnTo>
                  <a:lnTo>
                    <a:pt x="20" y="462"/>
                  </a:lnTo>
                  <a:lnTo>
                    <a:pt x="12" y="492"/>
                  </a:lnTo>
                  <a:lnTo>
                    <a:pt x="8" y="522"/>
                  </a:lnTo>
                  <a:lnTo>
                    <a:pt x="4" y="554"/>
                  </a:lnTo>
                  <a:lnTo>
                    <a:pt x="0" y="584"/>
                  </a:lnTo>
                  <a:lnTo>
                    <a:pt x="0" y="616"/>
                  </a:lnTo>
                  <a:lnTo>
                    <a:pt x="0" y="616"/>
                  </a:lnTo>
                  <a:close/>
                  <a:moveTo>
                    <a:pt x="80" y="616"/>
                  </a:moveTo>
                  <a:lnTo>
                    <a:pt x="80" y="616"/>
                  </a:lnTo>
                  <a:lnTo>
                    <a:pt x="80" y="588"/>
                  </a:lnTo>
                  <a:lnTo>
                    <a:pt x="82" y="562"/>
                  </a:lnTo>
                  <a:lnTo>
                    <a:pt x="86" y="534"/>
                  </a:lnTo>
                  <a:lnTo>
                    <a:pt x="90" y="508"/>
                  </a:lnTo>
                  <a:lnTo>
                    <a:pt x="96" y="482"/>
                  </a:lnTo>
                  <a:lnTo>
                    <a:pt x="104" y="456"/>
                  </a:lnTo>
                  <a:lnTo>
                    <a:pt x="112" y="432"/>
                  </a:lnTo>
                  <a:lnTo>
                    <a:pt x="122" y="408"/>
                  </a:lnTo>
                  <a:lnTo>
                    <a:pt x="132" y="384"/>
                  </a:lnTo>
                  <a:lnTo>
                    <a:pt x="144" y="360"/>
                  </a:lnTo>
                  <a:lnTo>
                    <a:pt x="158" y="338"/>
                  </a:lnTo>
                  <a:lnTo>
                    <a:pt x="172" y="316"/>
                  </a:lnTo>
                  <a:lnTo>
                    <a:pt x="186" y="296"/>
                  </a:lnTo>
                  <a:lnTo>
                    <a:pt x="202" y="276"/>
                  </a:lnTo>
                  <a:lnTo>
                    <a:pt x="220" y="256"/>
                  </a:lnTo>
                  <a:lnTo>
                    <a:pt x="238" y="238"/>
                  </a:lnTo>
                  <a:lnTo>
                    <a:pt x="256" y="220"/>
                  </a:lnTo>
                  <a:lnTo>
                    <a:pt x="276" y="202"/>
                  </a:lnTo>
                  <a:lnTo>
                    <a:pt x="296" y="186"/>
                  </a:lnTo>
                  <a:lnTo>
                    <a:pt x="316" y="172"/>
                  </a:lnTo>
                  <a:lnTo>
                    <a:pt x="338" y="158"/>
                  </a:lnTo>
                  <a:lnTo>
                    <a:pt x="360" y="144"/>
                  </a:lnTo>
                  <a:lnTo>
                    <a:pt x="384" y="132"/>
                  </a:lnTo>
                  <a:lnTo>
                    <a:pt x="408" y="122"/>
                  </a:lnTo>
                  <a:lnTo>
                    <a:pt x="432" y="112"/>
                  </a:lnTo>
                  <a:lnTo>
                    <a:pt x="456" y="104"/>
                  </a:lnTo>
                  <a:lnTo>
                    <a:pt x="482" y="96"/>
                  </a:lnTo>
                  <a:lnTo>
                    <a:pt x="508" y="90"/>
                  </a:lnTo>
                  <a:lnTo>
                    <a:pt x="534" y="86"/>
                  </a:lnTo>
                  <a:lnTo>
                    <a:pt x="562" y="82"/>
                  </a:lnTo>
                  <a:lnTo>
                    <a:pt x="588" y="80"/>
                  </a:lnTo>
                  <a:lnTo>
                    <a:pt x="616" y="80"/>
                  </a:lnTo>
                  <a:lnTo>
                    <a:pt x="616" y="80"/>
                  </a:lnTo>
                  <a:lnTo>
                    <a:pt x="644" y="80"/>
                  </a:lnTo>
                  <a:lnTo>
                    <a:pt x="670" y="82"/>
                  </a:lnTo>
                  <a:lnTo>
                    <a:pt x="698" y="86"/>
                  </a:lnTo>
                  <a:lnTo>
                    <a:pt x="724" y="90"/>
                  </a:lnTo>
                  <a:lnTo>
                    <a:pt x="750" y="96"/>
                  </a:lnTo>
                  <a:lnTo>
                    <a:pt x="776" y="104"/>
                  </a:lnTo>
                  <a:lnTo>
                    <a:pt x="800" y="112"/>
                  </a:lnTo>
                  <a:lnTo>
                    <a:pt x="824" y="122"/>
                  </a:lnTo>
                  <a:lnTo>
                    <a:pt x="848" y="132"/>
                  </a:lnTo>
                  <a:lnTo>
                    <a:pt x="872" y="144"/>
                  </a:lnTo>
                  <a:lnTo>
                    <a:pt x="894" y="158"/>
                  </a:lnTo>
                  <a:lnTo>
                    <a:pt x="916" y="172"/>
                  </a:lnTo>
                  <a:lnTo>
                    <a:pt x="936" y="186"/>
                  </a:lnTo>
                  <a:lnTo>
                    <a:pt x="956" y="202"/>
                  </a:lnTo>
                  <a:lnTo>
                    <a:pt x="976" y="220"/>
                  </a:lnTo>
                  <a:lnTo>
                    <a:pt x="994" y="238"/>
                  </a:lnTo>
                  <a:lnTo>
                    <a:pt x="1012" y="256"/>
                  </a:lnTo>
                  <a:lnTo>
                    <a:pt x="1030" y="276"/>
                  </a:lnTo>
                  <a:lnTo>
                    <a:pt x="1046" y="296"/>
                  </a:lnTo>
                  <a:lnTo>
                    <a:pt x="1060" y="316"/>
                  </a:lnTo>
                  <a:lnTo>
                    <a:pt x="1074" y="338"/>
                  </a:lnTo>
                  <a:lnTo>
                    <a:pt x="1088" y="360"/>
                  </a:lnTo>
                  <a:lnTo>
                    <a:pt x="1100" y="384"/>
                  </a:lnTo>
                  <a:lnTo>
                    <a:pt x="1110" y="408"/>
                  </a:lnTo>
                  <a:lnTo>
                    <a:pt x="1120" y="432"/>
                  </a:lnTo>
                  <a:lnTo>
                    <a:pt x="1128" y="456"/>
                  </a:lnTo>
                  <a:lnTo>
                    <a:pt x="1136" y="482"/>
                  </a:lnTo>
                  <a:lnTo>
                    <a:pt x="1142" y="508"/>
                  </a:lnTo>
                  <a:lnTo>
                    <a:pt x="1146" y="534"/>
                  </a:lnTo>
                  <a:lnTo>
                    <a:pt x="1150" y="562"/>
                  </a:lnTo>
                  <a:lnTo>
                    <a:pt x="1152" y="588"/>
                  </a:lnTo>
                  <a:lnTo>
                    <a:pt x="1152" y="616"/>
                  </a:lnTo>
                  <a:lnTo>
                    <a:pt x="1152" y="616"/>
                  </a:lnTo>
                  <a:lnTo>
                    <a:pt x="1152" y="644"/>
                  </a:lnTo>
                  <a:lnTo>
                    <a:pt x="1150" y="670"/>
                  </a:lnTo>
                  <a:lnTo>
                    <a:pt x="1146" y="698"/>
                  </a:lnTo>
                  <a:lnTo>
                    <a:pt x="1142" y="724"/>
                  </a:lnTo>
                  <a:lnTo>
                    <a:pt x="1136" y="750"/>
                  </a:lnTo>
                  <a:lnTo>
                    <a:pt x="1128" y="776"/>
                  </a:lnTo>
                  <a:lnTo>
                    <a:pt x="1120" y="800"/>
                  </a:lnTo>
                  <a:lnTo>
                    <a:pt x="1110" y="824"/>
                  </a:lnTo>
                  <a:lnTo>
                    <a:pt x="1100" y="848"/>
                  </a:lnTo>
                  <a:lnTo>
                    <a:pt x="1088" y="872"/>
                  </a:lnTo>
                  <a:lnTo>
                    <a:pt x="1074" y="894"/>
                  </a:lnTo>
                  <a:lnTo>
                    <a:pt x="1060" y="916"/>
                  </a:lnTo>
                  <a:lnTo>
                    <a:pt x="1046" y="936"/>
                  </a:lnTo>
                  <a:lnTo>
                    <a:pt x="1030" y="956"/>
                  </a:lnTo>
                  <a:lnTo>
                    <a:pt x="1012" y="976"/>
                  </a:lnTo>
                  <a:lnTo>
                    <a:pt x="994" y="994"/>
                  </a:lnTo>
                  <a:lnTo>
                    <a:pt x="976" y="1012"/>
                  </a:lnTo>
                  <a:lnTo>
                    <a:pt x="956" y="1030"/>
                  </a:lnTo>
                  <a:lnTo>
                    <a:pt x="936" y="1046"/>
                  </a:lnTo>
                  <a:lnTo>
                    <a:pt x="916" y="1060"/>
                  </a:lnTo>
                  <a:lnTo>
                    <a:pt x="894" y="1074"/>
                  </a:lnTo>
                  <a:lnTo>
                    <a:pt x="872" y="1088"/>
                  </a:lnTo>
                  <a:lnTo>
                    <a:pt x="848" y="1100"/>
                  </a:lnTo>
                  <a:lnTo>
                    <a:pt x="824" y="1110"/>
                  </a:lnTo>
                  <a:lnTo>
                    <a:pt x="800" y="1120"/>
                  </a:lnTo>
                  <a:lnTo>
                    <a:pt x="776" y="1128"/>
                  </a:lnTo>
                  <a:lnTo>
                    <a:pt x="750" y="1136"/>
                  </a:lnTo>
                  <a:lnTo>
                    <a:pt x="724" y="1142"/>
                  </a:lnTo>
                  <a:lnTo>
                    <a:pt x="698" y="1146"/>
                  </a:lnTo>
                  <a:lnTo>
                    <a:pt x="670" y="1150"/>
                  </a:lnTo>
                  <a:lnTo>
                    <a:pt x="644" y="1152"/>
                  </a:lnTo>
                  <a:lnTo>
                    <a:pt x="616" y="1152"/>
                  </a:lnTo>
                  <a:lnTo>
                    <a:pt x="616" y="1152"/>
                  </a:lnTo>
                  <a:lnTo>
                    <a:pt x="588" y="1152"/>
                  </a:lnTo>
                  <a:lnTo>
                    <a:pt x="562" y="1150"/>
                  </a:lnTo>
                  <a:lnTo>
                    <a:pt x="534" y="1146"/>
                  </a:lnTo>
                  <a:lnTo>
                    <a:pt x="508" y="1142"/>
                  </a:lnTo>
                  <a:lnTo>
                    <a:pt x="482" y="1136"/>
                  </a:lnTo>
                  <a:lnTo>
                    <a:pt x="456" y="1128"/>
                  </a:lnTo>
                  <a:lnTo>
                    <a:pt x="432" y="1120"/>
                  </a:lnTo>
                  <a:lnTo>
                    <a:pt x="408" y="1110"/>
                  </a:lnTo>
                  <a:lnTo>
                    <a:pt x="384" y="1100"/>
                  </a:lnTo>
                  <a:lnTo>
                    <a:pt x="360" y="1088"/>
                  </a:lnTo>
                  <a:lnTo>
                    <a:pt x="338" y="1074"/>
                  </a:lnTo>
                  <a:lnTo>
                    <a:pt x="316" y="1060"/>
                  </a:lnTo>
                  <a:lnTo>
                    <a:pt x="296" y="1046"/>
                  </a:lnTo>
                  <a:lnTo>
                    <a:pt x="276" y="1030"/>
                  </a:lnTo>
                  <a:lnTo>
                    <a:pt x="256" y="1012"/>
                  </a:lnTo>
                  <a:lnTo>
                    <a:pt x="238" y="994"/>
                  </a:lnTo>
                  <a:lnTo>
                    <a:pt x="220" y="976"/>
                  </a:lnTo>
                  <a:lnTo>
                    <a:pt x="202" y="956"/>
                  </a:lnTo>
                  <a:lnTo>
                    <a:pt x="186" y="936"/>
                  </a:lnTo>
                  <a:lnTo>
                    <a:pt x="172" y="916"/>
                  </a:lnTo>
                  <a:lnTo>
                    <a:pt x="158" y="894"/>
                  </a:lnTo>
                  <a:lnTo>
                    <a:pt x="144" y="872"/>
                  </a:lnTo>
                  <a:lnTo>
                    <a:pt x="132" y="848"/>
                  </a:lnTo>
                  <a:lnTo>
                    <a:pt x="122" y="824"/>
                  </a:lnTo>
                  <a:lnTo>
                    <a:pt x="112" y="800"/>
                  </a:lnTo>
                  <a:lnTo>
                    <a:pt x="104" y="776"/>
                  </a:lnTo>
                  <a:lnTo>
                    <a:pt x="96" y="750"/>
                  </a:lnTo>
                  <a:lnTo>
                    <a:pt x="90" y="724"/>
                  </a:lnTo>
                  <a:lnTo>
                    <a:pt x="86" y="698"/>
                  </a:lnTo>
                  <a:lnTo>
                    <a:pt x="82" y="670"/>
                  </a:lnTo>
                  <a:lnTo>
                    <a:pt x="80" y="644"/>
                  </a:lnTo>
                  <a:lnTo>
                    <a:pt x="80" y="616"/>
                  </a:lnTo>
                  <a:lnTo>
                    <a:pt x="80" y="616"/>
                  </a:lnTo>
                  <a:close/>
                </a:path>
              </a:pathLst>
            </a:custGeom>
            <a:solidFill>
              <a:srgbClr val="FFFFFF">
                <a:alpha val="5000"/>
              </a:srgbClr>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defTabSz="1096784">
                <a:defRPr/>
              </a:pPr>
              <a:endParaRPr lang="zh-CN" altLang="en-US" sz="2200" kern="0">
                <a:solidFill>
                  <a:sysClr val="windowText" lastClr="000000"/>
                </a:solidFill>
              </a:endParaRPr>
            </a:p>
          </p:txBody>
        </p:sp>
      </p:grpSp>
      <p:sp>
        <p:nvSpPr>
          <p:cNvPr id="10" name="AutoShape 58"/>
          <p:cNvSpPr>
            <a:spLocks noChangeArrowheads="1"/>
          </p:cNvSpPr>
          <p:nvPr/>
        </p:nvSpPr>
        <p:spPr bwMode="auto">
          <a:xfrm>
            <a:off x="-5026" y="3703276"/>
            <a:ext cx="5252701" cy="825733"/>
          </a:xfrm>
          <a:prstGeom prst="homePlate">
            <a:avLst>
              <a:gd name="adj" fmla="val 43942"/>
            </a:avLst>
          </a:prstGeom>
          <a:solidFill>
            <a:srgbClr val="C00000"/>
          </a:solidFill>
          <a:ln>
            <a:noFill/>
          </a:ln>
          <a:effectLst>
            <a:outerShdw blurRad="444500" dist="254000" dir="8100000" algn="tr" rotWithShape="0">
              <a:prstClr val="black">
                <a:alpha val="5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a:solidFill>
                <a:schemeClr val="bg1"/>
              </a:solidFill>
              <a:latin typeface="微软雅黑" pitchFamily="34" charset="-122"/>
              <a:ea typeface="微软雅黑" pitchFamily="34" charset="-122"/>
            </a:endParaRPr>
          </a:p>
        </p:txBody>
      </p:sp>
      <p:sp>
        <p:nvSpPr>
          <p:cNvPr id="11" name="Text Box 59"/>
          <p:cNvSpPr txBox="1">
            <a:spLocks noChangeArrowheads="1"/>
          </p:cNvSpPr>
          <p:nvPr/>
        </p:nvSpPr>
        <p:spPr bwMode="auto">
          <a:xfrm>
            <a:off x="373945" y="3916997"/>
            <a:ext cx="4194978" cy="373053"/>
          </a:xfrm>
          <a:prstGeom prst="rect">
            <a:avLst/>
          </a:prstGeom>
          <a:solidFill>
            <a:srgbClr val="C00000"/>
          </a:solidFill>
          <a:ln>
            <a:noFill/>
          </a:ln>
          <a:effectLst>
            <a:outerShdw blurRad="444500" dist="254000" dir="8100000" algn="tr" rotWithShape="0">
              <a:prstClr val="black">
                <a:alpha val="5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sz="4000">
                <a:solidFill>
                  <a:schemeClr val="bg1"/>
                </a:solidFill>
                <a:latin typeface="微软雅黑" pitchFamily="34" charset="-122"/>
                <a:ea typeface="微软雅黑" pitchFamily="34"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2400" dirty="0"/>
              <a:t>单击此处输入标题文字</a:t>
            </a:r>
          </a:p>
        </p:txBody>
      </p:sp>
      <p:sp>
        <p:nvSpPr>
          <p:cNvPr id="12" name="Oval 60"/>
          <p:cNvSpPr>
            <a:spLocks noChangeArrowheads="1"/>
          </p:cNvSpPr>
          <p:nvPr/>
        </p:nvSpPr>
        <p:spPr bwMode="auto">
          <a:xfrm>
            <a:off x="5638302" y="3094537"/>
            <a:ext cx="2060435" cy="2060363"/>
          </a:xfrm>
          <a:prstGeom prst="ellipse">
            <a:avLst/>
          </a:prstGeom>
          <a:solidFill>
            <a:srgbClr val="C00000"/>
          </a:solidFill>
          <a:ln>
            <a:noFill/>
          </a:ln>
          <a:effectLst>
            <a:outerShdw blurRad="444500" dist="254000" dir="8100000" algn="tr" rotWithShape="0">
              <a:prstClr val="black">
                <a:alpha val="5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a:solidFill>
                <a:schemeClr val="bg1"/>
              </a:solidFill>
              <a:latin typeface="微软雅黑" pitchFamily="34" charset="-122"/>
              <a:ea typeface="微软雅黑" pitchFamily="34" charset="-122"/>
            </a:endParaRPr>
          </a:p>
        </p:txBody>
      </p:sp>
      <p:sp>
        <p:nvSpPr>
          <p:cNvPr id="13" name="Text Box 64"/>
          <p:cNvSpPr txBox="1">
            <a:spLocks noChangeArrowheads="1"/>
          </p:cNvSpPr>
          <p:nvPr/>
        </p:nvSpPr>
        <p:spPr bwMode="auto">
          <a:xfrm>
            <a:off x="6193085" y="3672458"/>
            <a:ext cx="966474" cy="913826"/>
          </a:xfrm>
          <a:prstGeom prst="rect">
            <a:avLst/>
          </a:prstGeom>
          <a:solidFill>
            <a:srgbClr val="C00000"/>
          </a:solidFill>
          <a:ln>
            <a:noFill/>
          </a:ln>
          <a:effectLst>
            <a:outerShdw blurRad="444500" dist="254000" dir="8100000" algn="tr" rotWithShape="0">
              <a:prstClr val="black">
                <a:alpha val="5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sz="4000">
                <a:solidFill>
                  <a:schemeClr val="bg1"/>
                </a:solidFill>
                <a:latin typeface="微软雅黑" pitchFamily="34" charset="-122"/>
                <a:ea typeface="微软雅黑" pitchFamily="34"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2400" dirty="0"/>
              <a:t>填加</a:t>
            </a:r>
            <a:endParaRPr lang="en-US" altLang="zh-CN" sz="2400" dirty="0"/>
          </a:p>
          <a:p>
            <a:r>
              <a:rPr lang="zh-CN" altLang="en-US" sz="2400" dirty="0"/>
              <a:t>标题</a:t>
            </a:r>
            <a:endParaRPr lang="en-US" altLang="ko-KR" sz="2400" dirty="0"/>
          </a:p>
        </p:txBody>
      </p:sp>
      <p:grpSp>
        <p:nvGrpSpPr>
          <p:cNvPr id="14" name="组合 13"/>
          <p:cNvGrpSpPr/>
          <p:nvPr/>
        </p:nvGrpSpPr>
        <p:grpSpPr>
          <a:xfrm>
            <a:off x="307820" y="1656234"/>
            <a:ext cx="4625281" cy="1830050"/>
            <a:chOff x="1085875" y="1231368"/>
            <a:chExt cx="3399093" cy="1210514"/>
          </a:xfrm>
        </p:grpSpPr>
        <p:sp>
          <p:nvSpPr>
            <p:cNvPr id="15" name="AutoShape 71"/>
            <p:cNvSpPr>
              <a:spLocks noChangeArrowheads="1"/>
            </p:cNvSpPr>
            <p:nvPr/>
          </p:nvSpPr>
          <p:spPr bwMode="auto">
            <a:xfrm>
              <a:off x="1085875" y="1231368"/>
              <a:ext cx="3399093" cy="1210514"/>
            </a:xfrm>
            <a:prstGeom prst="roundRect">
              <a:avLst>
                <a:gd name="adj" fmla="val 5528"/>
              </a:avLst>
            </a:prstGeom>
            <a:solidFill>
              <a:srgbClr val="FFFFFF">
                <a:alpha val="10001"/>
              </a:srgbClr>
            </a:solidFill>
            <a:ln w="19050" cap="rnd" algn="ctr">
              <a:solidFill>
                <a:schemeClr val="tx2">
                  <a:lumMod val="75000"/>
                </a:schemeClr>
              </a:solidFill>
              <a:prstDash val="sysDot"/>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defTabSz="1096784">
                <a:defRPr/>
              </a:pPr>
              <a:endParaRPr lang="zh-CN" altLang="en-US" sz="2200" kern="0">
                <a:solidFill>
                  <a:sysClr val="windowText" lastClr="000000"/>
                </a:solidFill>
              </a:endParaRPr>
            </a:p>
          </p:txBody>
        </p:sp>
        <p:sp>
          <p:nvSpPr>
            <p:cNvPr id="16" name="Text Box 72"/>
            <p:cNvSpPr txBox="1">
              <a:spLocks noChangeArrowheads="1"/>
            </p:cNvSpPr>
            <p:nvPr/>
          </p:nvSpPr>
          <p:spPr bwMode="auto">
            <a:xfrm>
              <a:off x="1115616" y="1324675"/>
              <a:ext cx="3255559" cy="879448"/>
            </a:xfrm>
            <a:prstGeom prst="rect">
              <a:avLst/>
            </a:prstGeom>
            <a:noFill/>
            <a:ln>
              <a:noFill/>
            </a:ln>
            <a:effectLst/>
            <a:extLst>
              <a:ext uri="{909E8E84-426E-40DD-AFC4-6F175D3DCCD1}">
                <a14:hiddenFill xmlns:a14="http://schemas.microsoft.com/office/drawing/2010/main">
                  <a:solidFill>
                    <a:srgbClr val="C80000"/>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defTabSz="1096784">
                <a:defRPr/>
              </a:pPr>
              <a:endParaRPr lang="en-US" altLang="zh-CN" sz="1200" kern="0" spc="71" dirty="0">
                <a:ln w="11430"/>
                <a:solidFill>
                  <a:sysClr val="windowText" lastClr="000000"/>
                </a:solidFill>
                <a:latin typeface="微软雅黑" pitchFamily="34" charset="-122"/>
                <a:ea typeface="微软雅黑" pitchFamily="34" charset="-122"/>
              </a:endParaRPr>
            </a:p>
            <a:p>
              <a:pPr algn="r" defTabSz="1096784">
                <a:defRPr/>
              </a:pPr>
              <a:r>
                <a:rPr lang="zh-CN" altLang="en-US" sz="2200" kern="0" spc="71" dirty="0">
                  <a:ln w="11430"/>
                  <a:solidFill>
                    <a:sysClr val="windowText" lastClr="000000"/>
                  </a:solidFill>
                  <a:latin typeface="微软雅黑" pitchFamily="34" charset="-122"/>
                  <a:ea typeface="微软雅黑" pitchFamily="34" charset="-122"/>
                </a:rPr>
                <a:t>单击添加标题</a:t>
              </a:r>
              <a:endParaRPr lang="en-US" altLang="zh-CN" sz="2200" kern="0" spc="71" dirty="0">
                <a:ln w="11430"/>
                <a:solidFill>
                  <a:sysClr val="windowText" lastClr="000000"/>
                </a:solidFill>
                <a:latin typeface="微软雅黑" pitchFamily="34" charset="-122"/>
                <a:ea typeface="微软雅黑" pitchFamily="34" charset="-122"/>
              </a:endParaRPr>
            </a:p>
            <a:p>
              <a:pPr algn="r" defTabSz="1096784">
                <a:defRPr/>
              </a:pPr>
              <a:endParaRPr lang="en-US" altLang="zh-CN" sz="1700" kern="0" spc="71" dirty="0">
                <a:ln w="11430"/>
                <a:solidFill>
                  <a:sysClr val="windowText" lastClr="000000"/>
                </a:solidFill>
                <a:latin typeface="微软雅黑" pitchFamily="34" charset="-122"/>
                <a:ea typeface="微软雅黑" pitchFamily="34" charset="-122"/>
              </a:endParaRPr>
            </a:p>
            <a:p>
              <a:pPr algn="r" defTabSz="1096784">
                <a:defRPr/>
              </a:pPr>
              <a:r>
                <a:rPr lang="zh-CN" altLang="en-US" sz="1700" kern="0" spc="71" dirty="0">
                  <a:ln w="11430"/>
                  <a:solidFill>
                    <a:sysClr val="windowText" lastClr="000000"/>
                  </a:solidFill>
                  <a:latin typeface="微软雅黑" pitchFamily="34" charset="-122"/>
                  <a:ea typeface="微软雅黑" pitchFamily="34" charset="-122"/>
                </a:rPr>
                <a:t>点击添加文本</a:t>
              </a:r>
              <a:endParaRPr lang="en-US" altLang="ko-KR" sz="1700" kern="0" dirty="0">
                <a:solidFill>
                  <a:sysClr val="windowText" lastClr="000000"/>
                </a:solidFill>
                <a:latin typeface="Arial" charset="0"/>
              </a:endParaRPr>
            </a:p>
            <a:p>
              <a:pPr algn="r" defTabSz="1096784">
                <a:defRPr/>
              </a:pPr>
              <a:endParaRPr lang="en-US" altLang="ko-KR" sz="1200" kern="0" dirty="0">
                <a:solidFill>
                  <a:sysClr val="windowText" lastClr="000000"/>
                </a:solidFill>
                <a:latin typeface="Arial" charset="0"/>
              </a:endParaRPr>
            </a:p>
          </p:txBody>
        </p:sp>
      </p:grpSp>
      <p:sp>
        <p:nvSpPr>
          <p:cNvPr id="17" name="Arc 75"/>
          <p:cNvSpPr>
            <a:spLocks/>
          </p:cNvSpPr>
          <p:nvPr/>
        </p:nvSpPr>
        <p:spPr bwMode="auto">
          <a:xfrm>
            <a:off x="6559556" y="2311056"/>
            <a:ext cx="1686948" cy="3656261"/>
          </a:xfrm>
          <a:custGeom>
            <a:avLst/>
            <a:gdLst>
              <a:gd name="G0" fmla="+- 0 0 0"/>
              <a:gd name="G1" fmla="+- 21600 0 0"/>
              <a:gd name="G2" fmla="+- 21600 0 0"/>
              <a:gd name="T0" fmla="*/ 0 w 21600"/>
              <a:gd name="T1" fmla="*/ 0 h 43200"/>
              <a:gd name="T2" fmla="*/ 102 w 21600"/>
              <a:gd name="T3" fmla="*/ 43200 h 43200"/>
              <a:gd name="T4" fmla="*/ 0 w 21600"/>
              <a:gd name="T5" fmla="*/ 21600 h 43200"/>
            </a:gdLst>
            <a:ahLst/>
            <a:cxnLst>
              <a:cxn ang="0">
                <a:pos x="T0" y="T1"/>
              </a:cxn>
              <a:cxn ang="0">
                <a:pos x="T2" y="T3"/>
              </a:cxn>
              <a:cxn ang="0">
                <a:pos x="T4" y="T5"/>
              </a:cxn>
            </a:cxnLst>
            <a:rect l="0" t="0" r="r" b="b"/>
            <a:pathLst>
              <a:path w="21600" h="43200" fill="none" extrusionOk="0">
                <a:moveTo>
                  <a:pt x="-1" y="0"/>
                </a:moveTo>
                <a:cubicBezTo>
                  <a:pt x="11929" y="0"/>
                  <a:pt x="21600" y="9670"/>
                  <a:pt x="21600" y="21600"/>
                </a:cubicBezTo>
                <a:cubicBezTo>
                  <a:pt x="21600" y="33489"/>
                  <a:pt x="11991" y="43143"/>
                  <a:pt x="101" y="43199"/>
                </a:cubicBezTo>
              </a:path>
              <a:path w="21600" h="43200" stroke="0" extrusionOk="0">
                <a:moveTo>
                  <a:pt x="-1" y="0"/>
                </a:moveTo>
                <a:cubicBezTo>
                  <a:pt x="11929" y="0"/>
                  <a:pt x="21600" y="9670"/>
                  <a:pt x="21600" y="21600"/>
                </a:cubicBezTo>
                <a:cubicBezTo>
                  <a:pt x="21600" y="33489"/>
                  <a:pt x="11991" y="43143"/>
                  <a:pt x="101" y="43199"/>
                </a:cubicBezTo>
                <a:lnTo>
                  <a:pt x="0" y="21600"/>
                </a:lnTo>
                <a:close/>
              </a:path>
            </a:pathLst>
          </a:custGeom>
          <a:noFill/>
          <a:ln w="25400" cap="rnd">
            <a:solidFill>
              <a:schemeClr val="accent6">
                <a:lumMod val="50000"/>
              </a:schemeClr>
            </a:solidFill>
            <a:prstDash val="sysDot"/>
            <a:round/>
            <a:headEnd/>
            <a:tailEnd/>
          </a:ln>
          <a:effectLst/>
          <a:extLst>
            <a:ext uri="{909E8E84-426E-40DD-AFC4-6F175D3DCCD1}">
              <a14:hiddenFill xmlns:a14="http://schemas.microsoft.com/office/drawing/2010/main">
                <a:solidFill>
                  <a:srgbClr val="C8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9290" tIns="64645" rIns="129290" bIns="64645" anchor="ctr"/>
          <a:lstStyle/>
          <a:p>
            <a:pPr defTabSz="1096784">
              <a:defRPr/>
            </a:pPr>
            <a:endParaRPr lang="zh-CN" altLang="en-US" sz="2200" kern="0">
              <a:solidFill>
                <a:srgbClr val="000000"/>
              </a:solidFill>
            </a:endParaRPr>
          </a:p>
        </p:txBody>
      </p:sp>
      <p:grpSp>
        <p:nvGrpSpPr>
          <p:cNvPr id="19" name="组合 18"/>
          <p:cNvGrpSpPr/>
          <p:nvPr/>
        </p:nvGrpSpPr>
        <p:grpSpPr>
          <a:xfrm>
            <a:off x="6506795" y="1862368"/>
            <a:ext cx="2075845" cy="825733"/>
            <a:chOff x="5641469" y="1367721"/>
            <a:chExt cx="1525527" cy="546192"/>
          </a:xfrm>
          <a:solidFill>
            <a:srgbClr val="FFC000"/>
          </a:solidFill>
        </p:grpSpPr>
        <p:sp>
          <p:nvSpPr>
            <p:cNvPr id="20" name="AutoShape 65"/>
            <p:cNvSpPr>
              <a:spLocks noChangeArrowheads="1"/>
            </p:cNvSpPr>
            <p:nvPr/>
          </p:nvSpPr>
          <p:spPr bwMode="auto">
            <a:xfrm rot="10800000">
              <a:off x="5641469" y="1367721"/>
              <a:ext cx="1525527" cy="546192"/>
            </a:xfrm>
            <a:prstGeom prst="homePlate">
              <a:avLst>
                <a:gd name="adj" fmla="val 43731"/>
              </a:avLst>
            </a:prstGeom>
            <a:solidFill>
              <a:srgbClr val="FCA304"/>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096784">
                <a:defRPr/>
              </a:pPr>
              <a:endParaRPr lang="zh-CN" altLang="en-US" sz="2200" kern="0">
                <a:solidFill>
                  <a:srgbClr val="000000"/>
                </a:solidFill>
              </a:endParaRPr>
            </a:p>
          </p:txBody>
        </p:sp>
        <p:sp>
          <p:nvSpPr>
            <p:cNvPr id="21" name="Text Box 66"/>
            <p:cNvSpPr txBox="1">
              <a:spLocks noChangeArrowheads="1"/>
            </p:cNvSpPr>
            <p:nvPr/>
          </p:nvSpPr>
          <p:spPr bwMode="auto">
            <a:xfrm>
              <a:off x="6009139" y="1498071"/>
              <a:ext cx="1022278" cy="305363"/>
            </a:xfrm>
            <a:prstGeom prst="rect">
              <a:avLst/>
            </a:prstGeom>
            <a:solidFill>
              <a:srgbClr val="FCA304"/>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defTabSz="1096784">
                <a:defRPr/>
              </a:pPr>
              <a:r>
                <a:rPr lang="zh-CN" altLang="en-US" sz="2300" kern="0" dirty="0">
                  <a:solidFill>
                    <a:srgbClr val="000000"/>
                  </a:solidFill>
                  <a:latin typeface="微软雅黑" pitchFamily="34" charset="-122"/>
                  <a:ea typeface="微软雅黑" pitchFamily="34" charset="-122"/>
                </a:rPr>
                <a:t>填加文字</a:t>
              </a:r>
              <a:endParaRPr lang="en-US" altLang="ko-KR" sz="2300" kern="0" dirty="0">
                <a:solidFill>
                  <a:srgbClr val="000000"/>
                </a:solidFill>
                <a:latin typeface="微软雅黑" pitchFamily="34" charset="-122"/>
                <a:ea typeface="微软雅黑" pitchFamily="34" charset="-122"/>
              </a:endParaRPr>
            </a:p>
          </p:txBody>
        </p:sp>
      </p:grpSp>
      <p:grpSp>
        <p:nvGrpSpPr>
          <p:cNvPr id="22" name="组合 21"/>
          <p:cNvGrpSpPr/>
          <p:nvPr/>
        </p:nvGrpSpPr>
        <p:grpSpPr>
          <a:xfrm>
            <a:off x="307820" y="4791826"/>
            <a:ext cx="4625281" cy="1830050"/>
            <a:chOff x="1085875" y="1231368"/>
            <a:chExt cx="3399093" cy="1210514"/>
          </a:xfrm>
        </p:grpSpPr>
        <p:sp>
          <p:nvSpPr>
            <p:cNvPr id="23" name="AutoShape 71"/>
            <p:cNvSpPr>
              <a:spLocks noChangeArrowheads="1"/>
            </p:cNvSpPr>
            <p:nvPr/>
          </p:nvSpPr>
          <p:spPr bwMode="auto">
            <a:xfrm>
              <a:off x="1085875" y="1231368"/>
              <a:ext cx="3399093" cy="1210514"/>
            </a:xfrm>
            <a:prstGeom prst="roundRect">
              <a:avLst>
                <a:gd name="adj" fmla="val 5528"/>
              </a:avLst>
            </a:prstGeom>
            <a:solidFill>
              <a:srgbClr val="FFFFFF">
                <a:alpha val="10001"/>
              </a:srgbClr>
            </a:solidFill>
            <a:ln w="19050" cap="rnd" algn="ctr">
              <a:solidFill>
                <a:schemeClr val="tx2">
                  <a:lumMod val="75000"/>
                </a:schemeClr>
              </a:solidFill>
              <a:prstDash val="sysDot"/>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defTabSz="1096784">
                <a:defRPr/>
              </a:pPr>
              <a:endParaRPr lang="zh-CN" altLang="en-US" sz="2200" kern="0">
                <a:solidFill>
                  <a:sysClr val="windowText" lastClr="000000"/>
                </a:solidFill>
              </a:endParaRPr>
            </a:p>
          </p:txBody>
        </p:sp>
        <p:sp>
          <p:nvSpPr>
            <p:cNvPr id="24" name="Text Box 72"/>
            <p:cNvSpPr txBox="1">
              <a:spLocks noChangeArrowheads="1"/>
            </p:cNvSpPr>
            <p:nvPr/>
          </p:nvSpPr>
          <p:spPr bwMode="auto">
            <a:xfrm>
              <a:off x="1115616" y="1324675"/>
              <a:ext cx="3255559" cy="879448"/>
            </a:xfrm>
            <a:prstGeom prst="rect">
              <a:avLst/>
            </a:prstGeom>
            <a:noFill/>
            <a:ln>
              <a:noFill/>
            </a:ln>
            <a:effectLst/>
            <a:extLst>
              <a:ext uri="{909E8E84-426E-40DD-AFC4-6F175D3DCCD1}">
                <a14:hiddenFill xmlns:a14="http://schemas.microsoft.com/office/drawing/2010/main">
                  <a:solidFill>
                    <a:srgbClr val="C80000"/>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defTabSz="1096784">
                <a:defRPr/>
              </a:pPr>
              <a:endParaRPr lang="en-US" altLang="zh-CN" sz="1200" kern="0" spc="71" dirty="0">
                <a:ln w="11430"/>
                <a:solidFill>
                  <a:sysClr val="windowText" lastClr="000000"/>
                </a:solidFill>
                <a:latin typeface="微软雅黑" pitchFamily="34" charset="-122"/>
                <a:ea typeface="微软雅黑" pitchFamily="34" charset="-122"/>
              </a:endParaRPr>
            </a:p>
            <a:p>
              <a:pPr algn="r" defTabSz="1096784">
                <a:defRPr/>
              </a:pPr>
              <a:r>
                <a:rPr lang="zh-CN" altLang="en-US" sz="2200" kern="0" spc="71" dirty="0">
                  <a:ln w="11430"/>
                  <a:solidFill>
                    <a:sysClr val="windowText" lastClr="000000"/>
                  </a:solidFill>
                  <a:latin typeface="微软雅黑" pitchFamily="34" charset="-122"/>
                  <a:ea typeface="微软雅黑" pitchFamily="34" charset="-122"/>
                </a:rPr>
                <a:t>单击添加标题</a:t>
              </a:r>
              <a:endParaRPr lang="en-US" altLang="zh-CN" sz="2200" kern="0" spc="71" dirty="0">
                <a:ln w="11430"/>
                <a:solidFill>
                  <a:sysClr val="windowText" lastClr="000000"/>
                </a:solidFill>
                <a:latin typeface="微软雅黑" pitchFamily="34" charset="-122"/>
                <a:ea typeface="微软雅黑" pitchFamily="34" charset="-122"/>
              </a:endParaRPr>
            </a:p>
            <a:p>
              <a:pPr algn="r" defTabSz="1096784">
                <a:defRPr/>
              </a:pPr>
              <a:endParaRPr lang="en-US" altLang="zh-CN" sz="1700" kern="0" spc="71" dirty="0">
                <a:ln w="11430"/>
                <a:solidFill>
                  <a:sysClr val="windowText" lastClr="000000"/>
                </a:solidFill>
                <a:latin typeface="微软雅黑" pitchFamily="34" charset="-122"/>
                <a:ea typeface="微软雅黑" pitchFamily="34" charset="-122"/>
              </a:endParaRPr>
            </a:p>
            <a:p>
              <a:pPr algn="r" defTabSz="1096784">
                <a:defRPr/>
              </a:pPr>
              <a:r>
                <a:rPr lang="zh-CN" altLang="en-US" sz="1700" kern="0" spc="71" dirty="0">
                  <a:ln w="11430"/>
                  <a:solidFill>
                    <a:sysClr val="windowText" lastClr="000000"/>
                  </a:solidFill>
                  <a:latin typeface="微软雅黑" pitchFamily="34" charset="-122"/>
                  <a:ea typeface="微软雅黑" pitchFamily="34" charset="-122"/>
                </a:rPr>
                <a:t>点击添加文本</a:t>
              </a:r>
              <a:endParaRPr lang="en-US" altLang="ko-KR" sz="1700" kern="0" dirty="0">
                <a:solidFill>
                  <a:sysClr val="windowText" lastClr="000000"/>
                </a:solidFill>
                <a:latin typeface="Arial" charset="0"/>
              </a:endParaRPr>
            </a:p>
            <a:p>
              <a:pPr algn="r" defTabSz="1096784">
                <a:defRPr/>
              </a:pPr>
              <a:endParaRPr lang="en-US" altLang="ko-KR" sz="1200" kern="0" dirty="0">
                <a:solidFill>
                  <a:sysClr val="windowText" lastClr="000000"/>
                </a:solidFill>
                <a:latin typeface="Arial" charset="0"/>
              </a:endParaRPr>
            </a:p>
          </p:txBody>
        </p:sp>
      </p:grpSp>
      <p:grpSp>
        <p:nvGrpSpPr>
          <p:cNvPr id="27" name="组合 26"/>
          <p:cNvGrpSpPr/>
          <p:nvPr/>
        </p:nvGrpSpPr>
        <p:grpSpPr>
          <a:xfrm>
            <a:off x="7986622" y="3688507"/>
            <a:ext cx="2075845" cy="825733"/>
            <a:chOff x="5641469" y="1367721"/>
            <a:chExt cx="1525527" cy="546192"/>
          </a:xfrm>
          <a:solidFill>
            <a:srgbClr val="FCA304"/>
          </a:solidFill>
        </p:grpSpPr>
        <p:sp>
          <p:nvSpPr>
            <p:cNvPr id="28" name="AutoShape 65"/>
            <p:cNvSpPr>
              <a:spLocks noChangeArrowheads="1"/>
            </p:cNvSpPr>
            <p:nvPr/>
          </p:nvSpPr>
          <p:spPr bwMode="auto">
            <a:xfrm rot="10800000">
              <a:off x="5641469" y="1367721"/>
              <a:ext cx="1525527" cy="546192"/>
            </a:xfrm>
            <a:prstGeom prst="homePlate">
              <a:avLst>
                <a:gd name="adj" fmla="val 43731"/>
              </a:avLst>
            </a:prstGeom>
            <a:grp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096784">
                <a:defRPr/>
              </a:pPr>
              <a:endParaRPr lang="zh-CN" altLang="en-US" sz="2200" kern="0">
                <a:solidFill>
                  <a:srgbClr val="000000"/>
                </a:solidFill>
              </a:endParaRPr>
            </a:p>
          </p:txBody>
        </p:sp>
        <p:sp>
          <p:nvSpPr>
            <p:cNvPr id="29" name="Text Box 66"/>
            <p:cNvSpPr txBox="1">
              <a:spLocks noChangeArrowheads="1"/>
            </p:cNvSpPr>
            <p:nvPr/>
          </p:nvSpPr>
          <p:spPr bwMode="auto">
            <a:xfrm>
              <a:off x="6009139" y="1498071"/>
              <a:ext cx="1022278" cy="305363"/>
            </a:xfrm>
            <a:prstGeom prst="rect">
              <a:avLst/>
            </a:prstGeom>
            <a:grp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defTabSz="1096784">
                <a:defRPr/>
              </a:pPr>
              <a:r>
                <a:rPr lang="zh-CN" altLang="en-US" sz="2300" kern="0" dirty="0">
                  <a:solidFill>
                    <a:srgbClr val="000000"/>
                  </a:solidFill>
                  <a:latin typeface="微软雅黑" pitchFamily="34" charset="-122"/>
                  <a:ea typeface="微软雅黑" pitchFamily="34" charset="-122"/>
                </a:rPr>
                <a:t>填加文字</a:t>
              </a:r>
              <a:endParaRPr lang="en-US" altLang="ko-KR" sz="2300" kern="0" dirty="0">
                <a:solidFill>
                  <a:srgbClr val="000000"/>
                </a:solidFill>
                <a:latin typeface="微软雅黑" pitchFamily="34" charset="-122"/>
                <a:ea typeface="微软雅黑" pitchFamily="34" charset="-122"/>
              </a:endParaRPr>
            </a:p>
          </p:txBody>
        </p:sp>
      </p:grpSp>
      <p:grpSp>
        <p:nvGrpSpPr>
          <p:cNvPr id="30" name="组合 29"/>
          <p:cNvGrpSpPr/>
          <p:nvPr/>
        </p:nvGrpSpPr>
        <p:grpSpPr>
          <a:xfrm>
            <a:off x="6365104" y="5500179"/>
            <a:ext cx="2075845" cy="825733"/>
            <a:chOff x="5641469" y="1367721"/>
            <a:chExt cx="1525527" cy="546192"/>
          </a:xfrm>
          <a:solidFill>
            <a:srgbClr val="FCA304"/>
          </a:solidFill>
        </p:grpSpPr>
        <p:sp>
          <p:nvSpPr>
            <p:cNvPr id="31" name="AutoShape 65"/>
            <p:cNvSpPr>
              <a:spLocks noChangeArrowheads="1"/>
            </p:cNvSpPr>
            <p:nvPr/>
          </p:nvSpPr>
          <p:spPr bwMode="auto">
            <a:xfrm rot="10800000">
              <a:off x="5641469" y="1367721"/>
              <a:ext cx="1525527" cy="546192"/>
            </a:xfrm>
            <a:prstGeom prst="homePlate">
              <a:avLst>
                <a:gd name="adj" fmla="val 43731"/>
              </a:avLst>
            </a:prstGeom>
            <a:grp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096784">
                <a:defRPr/>
              </a:pPr>
              <a:endParaRPr lang="zh-CN" altLang="en-US" sz="2200" kern="0">
                <a:solidFill>
                  <a:srgbClr val="000000"/>
                </a:solidFill>
              </a:endParaRPr>
            </a:p>
          </p:txBody>
        </p:sp>
        <p:sp>
          <p:nvSpPr>
            <p:cNvPr id="32" name="Text Box 66"/>
            <p:cNvSpPr txBox="1">
              <a:spLocks noChangeArrowheads="1"/>
            </p:cNvSpPr>
            <p:nvPr/>
          </p:nvSpPr>
          <p:spPr bwMode="auto">
            <a:xfrm>
              <a:off x="6009139" y="1498071"/>
              <a:ext cx="1022278" cy="305363"/>
            </a:xfrm>
            <a:prstGeom prst="rect">
              <a:avLst/>
            </a:prstGeom>
            <a:grp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defTabSz="1096784">
                <a:defRPr/>
              </a:pPr>
              <a:r>
                <a:rPr lang="zh-CN" altLang="en-US" sz="2300" kern="0" dirty="0">
                  <a:solidFill>
                    <a:srgbClr val="000000"/>
                  </a:solidFill>
                  <a:latin typeface="微软雅黑" pitchFamily="34" charset="-122"/>
                  <a:ea typeface="微软雅黑" pitchFamily="34" charset="-122"/>
                </a:rPr>
                <a:t>填加文字</a:t>
              </a:r>
              <a:endParaRPr lang="en-US" altLang="ko-KR" sz="2300" kern="0" dirty="0">
                <a:solidFill>
                  <a:srgbClr val="000000"/>
                </a:solidFill>
                <a:latin typeface="微软雅黑" pitchFamily="34" charset="-122"/>
                <a:ea typeface="微软雅黑" pitchFamily="34" charset="-122"/>
              </a:endParaRPr>
            </a:p>
          </p:txBody>
        </p:sp>
      </p:grpSp>
    </p:spTree>
    <p:extLst>
      <p:ext uri="{BB962C8B-B14F-4D97-AF65-F5344CB8AC3E}">
        <p14:creationId xmlns:p14="http://schemas.microsoft.com/office/powerpoint/2010/main" val="1876175738"/>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52000">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14:bounceEnd="52000">
                                          <p:cBhvr additive="base">
                                            <p:cTn id="7" dur="500" fill="hold"/>
                                            <p:tgtEl>
                                              <p:spTgt spid="25"/>
                                            </p:tgtEl>
                                            <p:attrNameLst>
                                              <p:attrName>ppt_x</p:attrName>
                                            </p:attrNameLst>
                                          </p:cBhvr>
                                          <p:tavLst>
                                            <p:tav tm="0">
                                              <p:val>
                                                <p:strVal val="0-#ppt_w/2"/>
                                              </p:val>
                                            </p:tav>
                                            <p:tav tm="100000">
                                              <p:val>
                                                <p:strVal val="#ppt_x"/>
                                              </p:val>
                                            </p:tav>
                                          </p:tavLst>
                                        </p:anim>
                                        <p:anim calcmode="lin" valueType="num" p14:bounceEnd="52000">
                                          <p:cBhvr additive="base">
                                            <p:cTn id="8" dur="500" fill="hold"/>
                                            <p:tgtEl>
                                              <p:spTgt spid="2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childTnLst>
                                    </p:cTn>
                                  </p:par>
                                </p:childTnLst>
                              </p:cTn>
                            </p:par>
                            <p:par>
                              <p:cTn id="14" fill="hold">
                                <p:stCondLst>
                                  <p:cond delay="500"/>
                                </p:stCondLst>
                                <p:childTnLst>
                                  <p:par>
                                    <p:cTn id="15" presetID="2" presetClass="entr" presetSubtype="4" fill="hold" grpId="0" nodeType="after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additive="base">
                                            <p:cTn id="17" dur="500" fill="hold"/>
                                            <p:tgtEl>
                                              <p:spTgt spid="12"/>
                                            </p:tgtEl>
                                            <p:attrNameLst>
                                              <p:attrName>ppt_x</p:attrName>
                                            </p:attrNameLst>
                                          </p:cBhvr>
                                          <p:tavLst>
                                            <p:tav tm="0">
                                              <p:val>
                                                <p:strVal val="#ppt_x"/>
                                              </p:val>
                                            </p:tav>
                                            <p:tav tm="100000">
                                              <p:val>
                                                <p:strVal val="#ppt_x"/>
                                              </p:val>
                                            </p:tav>
                                          </p:tavLst>
                                        </p:anim>
                                        <p:anim calcmode="lin" valueType="num">
                                          <p:cBhvr additive="base">
                                            <p:cTn id="18" dur="500" fill="hold"/>
                                            <p:tgtEl>
                                              <p:spTgt spid="12"/>
                                            </p:tgtEl>
                                            <p:attrNameLst>
                                              <p:attrName>ppt_y</p:attrName>
                                            </p:attrNameLst>
                                          </p:cBhvr>
                                          <p:tavLst>
                                            <p:tav tm="0">
                                              <p:val>
                                                <p:strVal val="1+#ppt_h/2"/>
                                              </p:val>
                                            </p:tav>
                                            <p:tav tm="100000">
                                              <p:val>
                                                <p:strVal val="#ppt_y"/>
                                              </p:val>
                                            </p:tav>
                                          </p:tavLst>
                                        </p:anim>
                                      </p:childTnLst>
                                    </p:cTn>
                                  </p:par>
                                </p:childTnLst>
                              </p:cTn>
                            </p:par>
                            <p:par>
                              <p:cTn id="19" fill="hold">
                                <p:stCondLst>
                                  <p:cond delay="1000"/>
                                </p:stCondLst>
                                <p:childTnLst>
                                  <p:par>
                                    <p:cTn id="20" presetID="12" presetClass="entr" presetSubtype="4" fill="hold" grpId="0" nodeType="after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slide(fromBottom)">
                                          <p:cBhvr>
                                            <p:cTn id="22" dur="500"/>
                                            <p:tgtEl>
                                              <p:spTgt spid="13"/>
                                            </p:tgtEl>
                                          </p:cBhvr>
                                        </p:animEffect>
                                      </p:childTnLst>
                                    </p:cTn>
                                  </p:par>
                                </p:childTnLst>
                              </p:cTn>
                            </p:par>
                            <p:par>
                              <p:cTn id="23" fill="hold">
                                <p:stCondLst>
                                  <p:cond delay="1500"/>
                                </p:stCondLst>
                                <p:childTnLst>
                                  <p:par>
                                    <p:cTn id="24" presetID="2" presetClass="entr" presetSubtype="8" fill="hold" grpId="0" nodeType="afterEffect">
                                      <p:stCondLst>
                                        <p:cond delay="0"/>
                                      </p:stCondLst>
                                      <p:childTnLst>
                                        <p:set>
                                          <p:cBhvr>
                                            <p:cTn id="25" dur="1" fill="hold">
                                              <p:stCondLst>
                                                <p:cond delay="0"/>
                                              </p:stCondLst>
                                            </p:cTn>
                                            <p:tgtEl>
                                              <p:spTgt spid="10"/>
                                            </p:tgtEl>
                                            <p:attrNameLst>
                                              <p:attrName>style.visibility</p:attrName>
                                            </p:attrNameLst>
                                          </p:cBhvr>
                                          <p:to>
                                            <p:strVal val="visible"/>
                                          </p:to>
                                        </p:set>
                                        <p:anim calcmode="lin" valueType="num">
                                          <p:cBhvr additive="base">
                                            <p:cTn id="26" dur="500" fill="hold"/>
                                            <p:tgtEl>
                                              <p:spTgt spid="10"/>
                                            </p:tgtEl>
                                            <p:attrNameLst>
                                              <p:attrName>ppt_x</p:attrName>
                                            </p:attrNameLst>
                                          </p:cBhvr>
                                          <p:tavLst>
                                            <p:tav tm="0">
                                              <p:val>
                                                <p:strVal val="0-#ppt_w/2"/>
                                              </p:val>
                                            </p:tav>
                                            <p:tav tm="100000">
                                              <p:val>
                                                <p:strVal val="#ppt_x"/>
                                              </p:val>
                                            </p:tav>
                                          </p:tavLst>
                                        </p:anim>
                                        <p:anim calcmode="lin" valueType="num">
                                          <p:cBhvr additive="base">
                                            <p:cTn id="27" dur="500" fill="hold"/>
                                            <p:tgtEl>
                                              <p:spTgt spid="10"/>
                                            </p:tgtEl>
                                            <p:attrNameLst>
                                              <p:attrName>ppt_y</p:attrName>
                                            </p:attrNameLst>
                                          </p:cBhvr>
                                          <p:tavLst>
                                            <p:tav tm="0">
                                              <p:val>
                                                <p:strVal val="#ppt_y"/>
                                              </p:val>
                                            </p:tav>
                                            <p:tav tm="100000">
                                              <p:val>
                                                <p:strVal val="#ppt_y"/>
                                              </p:val>
                                            </p:tav>
                                          </p:tavLst>
                                        </p:anim>
                                      </p:childTnLst>
                                    </p:cTn>
                                  </p:par>
                                </p:childTnLst>
                              </p:cTn>
                            </p:par>
                            <p:par>
                              <p:cTn id="28" fill="hold">
                                <p:stCondLst>
                                  <p:cond delay="2000"/>
                                </p:stCondLst>
                                <p:childTnLst>
                                  <p:par>
                                    <p:cTn id="29" presetID="2" presetClass="entr" presetSubtype="8"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500" fill="hold"/>
                                            <p:tgtEl>
                                              <p:spTgt spid="11"/>
                                            </p:tgtEl>
                                            <p:attrNameLst>
                                              <p:attrName>ppt_x</p:attrName>
                                            </p:attrNameLst>
                                          </p:cBhvr>
                                          <p:tavLst>
                                            <p:tav tm="0">
                                              <p:val>
                                                <p:strVal val="0-#ppt_w/2"/>
                                              </p:val>
                                            </p:tav>
                                            <p:tav tm="100000">
                                              <p:val>
                                                <p:strVal val="#ppt_x"/>
                                              </p:val>
                                            </p:tav>
                                          </p:tavLst>
                                        </p:anim>
                                        <p:anim calcmode="lin" valueType="num">
                                          <p:cBhvr additive="base">
                                            <p:cTn id="32" dur="500" fill="hold"/>
                                            <p:tgtEl>
                                              <p:spTgt spid="11"/>
                                            </p:tgtEl>
                                            <p:attrNameLst>
                                              <p:attrName>ppt_y</p:attrName>
                                            </p:attrNameLst>
                                          </p:cBhvr>
                                          <p:tavLst>
                                            <p:tav tm="0">
                                              <p:val>
                                                <p:strVal val="#ppt_y"/>
                                              </p:val>
                                            </p:tav>
                                            <p:tav tm="100000">
                                              <p:val>
                                                <p:strVal val="#ppt_y"/>
                                              </p:val>
                                            </p:tav>
                                          </p:tavLst>
                                        </p:anim>
                                      </p:childTnLst>
                                    </p:cTn>
                                  </p:par>
                                </p:childTnLst>
                              </p:cTn>
                            </p:par>
                            <p:par>
                              <p:cTn id="33" fill="hold">
                                <p:stCondLst>
                                  <p:cond delay="2500"/>
                                </p:stCondLst>
                                <p:childTnLst>
                                  <p:par>
                                    <p:cTn id="34" presetID="23" presetClass="entr" presetSubtype="16" fill="hold" nodeType="afterEffect">
                                      <p:stCondLst>
                                        <p:cond delay="0"/>
                                      </p:stCondLst>
                                      <p:childTnLst>
                                        <p:set>
                                          <p:cBhvr>
                                            <p:cTn id="35" dur="1" fill="hold">
                                              <p:stCondLst>
                                                <p:cond delay="0"/>
                                              </p:stCondLst>
                                            </p:cTn>
                                            <p:tgtEl>
                                              <p:spTgt spid="14"/>
                                            </p:tgtEl>
                                            <p:attrNameLst>
                                              <p:attrName>style.visibility</p:attrName>
                                            </p:attrNameLst>
                                          </p:cBhvr>
                                          <p:to>
                                            <p:strVal val="visible"/>
                                          </p:to>
                                        </p:set>
                                        <p:anim calcmode="lin" valueType="num">
                                          <p:cBhvr>
                                            <p:cTn id="36" dur="500" fill="hold"/>
                                            <p:tgtEl>
                                              <p:spTgt spid="14"/>
                                            </p:tgtEl>
                                            <p:attrNameLst>
                                              <p:attrName>ppt_w</p:attrName>
                                            </p:attrNameLst>
                                          </p:cBhvr>
                                          <p:tavLst>
                                            <p:tav tm="0">
                                              <p:val>
                                                <p:fltVal val="0"/>
                                              </p:val>
                                            </p:tav>
                                            <p:tav tm="100000">
                                              <p:val>
                                                <p:strVal val="#ppt_w"/>
                                              </p:val>
                                            </p:tav>
                                          </p:tavLst>
                                        </p:anim>
                                        <p:anim calcmode="lin" valueType="num">
                                          <p:cBhvr>
                                            <p:cTn id="37" dur="500" fill="hold"/>
                                            <p:tgtEl>
                                              <p:spTgt spid="14"/>
                                            </p:tgtEl>
                                            <p:attrNameLst>
                                              <p:attrName>ppt_h</p:attrName>
                                            </p:attrNameLst>
                                          </p:cBhvr>
                                          <p:tavLst>
                                            <p:tav tm="0">
                                              <p:val>
                                                <p:fltVal val="0"/>
                                              </p:val>
                                            </p:tav>
                                            <p:tav tm="100000">
                                              <p:val>
                                                <p:strVal val="#ppt_h"/>
                                              </p:val>
                                            </p:tav>
                                          </p:tavLst>
                                        </p:anim>
                                      </p:childTnLst>
                                    </p:cTn>
                                  </p:par>
                                </p:childTnLst>
                              </p:cTn>
                            </p:par>
                            <p:par>
                              <p:cTn id="38" fill="hold">
                                <p:stCondLst>
                                  <p:cond delay="3000"/>
                                </p:stCondLst>
                                <p:childTnLst>
                                  <p:par>
                                    <p:cTn id="39" presetID="23" presetClass="entr" presetSubtype="16" fill="hold" nodeType="afterEffect">
                                      <p:stCondLst>
                                        <p:cond delay="0"/>
                                      </p:stCondLst>
                                      <p:childTnLst>
                                        <p:set>
                                          <p:cBhvr>
                                            <p:cTn id="40" dur="1" fill="hold">
                                              <p:stCondLst>
                                                <p:cond delay="0"/>
                                              </p:stCondLst>
                                            </p:cTn>
                                            <p:tgtEl>
                                              <p:spTgt spid="22"/>
                                            </p:tgtEl>
                                            <p:attrNameLst>
                                              <p:attrName>style.visibility</p:attrName>
                                            </p:attrNameLst>
                                          </p:cBhvr>
                                          <p:to>
                                            <p:strVal val="visible"/>
                                          </p:to>
                                        </p:set>
                                        <p:anim calcmode="lin" valueType="num">
                                          <p:cBhvr>
                                            <p:cTn id="41" dur="500" fill="hold"/>
                                            <p:tgtEl>
                                              <p:spTgt spid="22"/>
                                            </p:tgtEl>
                                            <p:attrNameLst>
                                              <p:attrName>ppt_w</p:attrName>
                                            </p:attrNameLst>
                                          </p:cBhvr>
                                          <p:tavLst>
                                            <p:tav tm="0">
                                              <p:val>
                                                <p:fltVal val="0"/>
                                              </p:val>
                                            </p:tav>
                                            <p:tav tm="100000">
                                              <p:val>
                                                <p:strVal val="#ppt_w"/>
                                              </p:val>
                                            </p:tav>
                                          </p:tavLst>
                                        </p:anim>
                                        <p:anim calcmode="lin" valueType="num">
                                          <p:cBhvr>
                                            <p:cTn id="42" dur="500" fill="hold"/>
                                            <p:tgtEl>
                                              <p:spTgt spid="22"/>
                                            </p:tgtEl>
                                            <p:attrNameLst>
                                              <p:attrName>ppt_h</p:attrName>
                                            </p:attrNameLst>
                                          </p:cBhvr>
                                          <p:tavLst>
                                            <p:tav tm="0">
                                              <p:val>
                                                <p:fltVal val="0"/>
                                              </p:val>
                                            </p:tav>
                                            <p:tav tm="100000">
                                              <p:val>
                                                <p:strVal val="#ppt_h"/>
                                              </p:val>
                                            </p:tav>
                                          </p:tavLst>
                                        </p:anim>
                                      </p:childTnLst>
                                    </p:cTn>
                                  </p:par>
                                </p:childTnLst>
                              </p:cTn>
                            </p:par>
                          </p:childTnLst>
                        </p:cTn>
                      </p:par>
                      <p:par>
                        <p:cTn id="43" fill="hold">
                          <p:stCondLst>
                            <p:cond delay="indefinite"/>
                          </p:stCondLst>
                          <p:childTnLst>
                            <p:par>
                              <p:cTn id="44" fill="hold">
                                <p:stCondLst>
                                  <p:cond delay="0"/>
                                </p:stCondLst>
                                <p:childTnLst>
                                  <p:par>
                                    <p:cTn id="45" presetID="16" presetClass="entr" presetSubtype="42" fill="hold" grpId="0" nodeType="clickEffect">
                                      <p:stCondLst>
                                        <p:cond delay="0"/>
                                      </p:stCondLst>
                                      <p:childTnLst>
                                        <p:set>
                                          <p:cBhvr>
                                            <p:cTn id="46" dur="1" fill="hold">
                                              <p:stCondLst>
                                                <p:cond delay="0"/>
                                              </p:stCondLst>
                                            </p:cTn>
                                            <p:tgtEl>
                                              <p:spTgt spid="17"/>
                                            </p:tgtEl>
                                            <p:attrNameLst>
                                              <p:attrName>style.visibility</p:attrName>
                                            </p:attrNameLst>
                                          </p:cBhvr>
                                          <p:to>
                                            <p:strVal val="visible"/>
                                          </p:to>
                                        </p:set>
                                        <p:animEffect transition="in" filter="barn(outHorizontal)">
                                          <p:cBhvr>
                                            <p:cTn id="47" dur="1000"/>
                                            <p:tgtEl>
                                              <p:spTgt spid="17"/>
                                            </p:tgtEl>
                                          </p:cBhvr>
                                        </p:animEffect>
                                      </p:childTnLst>
                                    </p:cTn>
                                  </p:par>
                                </p:childTnLst>
                              </p:cTn>
                            </p:par>
                            <p:par>
                              <p:cTn id="48" fill="hold">
                                <p:stCondLst>
                                  <p:cond delay="1000"/>
                                </p:stCondLst>
                                <p:childTnLst>
                                  <p:par>
                                    <p:cTn id="49" presetID="2" presetClass="entr" presetSubtype="2" fill="hold" nodeType="afterEffect">
                                      <p:stCondLst>
                                        <p:cond delay="0"/>
                                      </p:stCondLst>
                                      <p:childTnLst>
                                        <p:set>
                                          <p:cBhvr>
                                            <p:cTn id="50" dur="1" fill="hold">
                                              <p:stCondLst>
                                                <p:cond delay="0"/>
                                              </p:stCondLst>
                                            </p:cTn>
                                            <p:tgtEl>
                                              <p:spTgt spid="19"/>
                                            </p:tgtEl>
                                            <p:attrNameLst>
                                              <p:attrName>style.visibility</p:attrName>
                                            </p:attrNameLst>
                                          </p:cBhvr>
                                          <p:to>
                                            <p:strVal val="visible"/>
                                          </p:to>
                                        </p:set>
                                        <p:anim calcmode="lin" valueType="num">
                                          <p:cBhvr additive="base">
                                            <p:cTn id="51" dur="500" fill="hold"/>
                                            <p:tgtEl>
                                              <p:spTgt spid="19"/>
                                            </p:tgtEl>
                                            <p:attrNameLst>
                                              <p:attrName>ppt_x</p:attrName>
                                            </p:attrNameLst>
                                          </p:cBhvr>
                                          <p:tavLst>
                                            <p:tav tm="0">
                                              <p:val>
                                                <p:strVal val="1+#ppt_w/2"/>
                                              </p:val>
                                            </p:tav>
                                            <p:tav tm="100000">
                                              <p:val>
                                                <p:strVal val="#ppt_x"/>
                                              </p:val>
                                            </p:tav>
                                          </p:tavLst>
                                        </p:anim>
                                        <p:anim calcmode="lin" valueType="num">
                                          <p:cBhvr additive="base">
                                            <p:cTn id="52" dur="500" fill="hold"/>
                                            <p:tgtEl>
                                              <p:spTgt spid="19"/>
                                            </p:tgtEl>
                                            <p:attrNameLst>
                                              <p:attrName>ppt_y</p:attrName>
                                            </p:attrNameLst>
                                          </p:cBhvr>
                                          <p:tavLst>
                                            <p:tav tm="0">
                                              <p:val>
                                                <p:strVal val="#ppt_y"/>
                                              </p:val>
                                            </p:tav>
                                            <p:tav tm="100000">
                                              <p:val>
                                                <p:strVal val="#ppt_y"/>
                                              </p:val>
                                            </p:tav>
                                          </p:tavLst>
                                        </p:anim>
                                      </p:childTnLst>
                                    </p:cTn>
                                  </p:par>
                                </p:childTnLst>
                              </p:cTn>
                            </p:par>
                            <p:par>
                              <p:cTn id="53" fill="hold">
                                <p:stCondLst>
                                  <p:cond delay="1500"/>
                                </p:stCondLst>
                                <p:childTnLst>
                                  <p:par>
                                    <p:cTn id="54" presetID="2" presetClass="entr" presetSubtype="2" fill="hold" nodeType="afterEffect">
                                      <p:stCondLst>
                                        <p:cond delay="0"/>
                                      </p:stCondLst>
                                      <p:childTnLst>
                                        <p:set>
                                          <p:cBhvr>
                                            <p:cTn id="55" dur="1" fill="hold">
                                              <p:stCondLst>
                                                <p:cond delay="0"/>
                                              </p:stCondLst>
                                            </p:cTn>
                                            <p:tgtEl>
                                              <p:spTgt spid="27"/>
                                            </p:tgtEl>
                                            <p:attrNameLst>
                                              <p:attrName>style.visibility</p:attrName>
                                            </p:attrNameLst>
                                          </p:cBhvr>
                                          <p:to>
                                            <p:strVal val="visible"/>
                                          </p:to>
                                        </p:set>
                                        <p:anim calcmode="lin" valueType="num">
                                          <p:cBhvr additive="base">
                                            <p:cTn id="56" dur="500" fill="hold"/>
                                            <p:tgtEl>
                                              <p:spTgt spid="27"/>
                                            </p:tgtEl>
                                            <p:attrNameLst>
                                              <p:attrName>ppt_x</p:attrName>
                                            </p:attrNameLst>
                                          </p:cBhvr>
                                          <p:tavLst>
                                            <p:tav tm="0">
                                              <p:val>
                                                <p:strVal val="1+#ppt_w/2"/>
                                              </p:val>
                                            </p:tav>
                                            <p:tav tm="100000">
                                              <p:val>
                                                <p:strVal val="#ppt_x"/>
                                              </p:val>
                                            </p:tav>
                                          </p:tavLst>
                                        </p:anim>
                                        <p:anim calcmode="lin" valueType="num">
                                          <p:cBhvr additive="base">
                                            <p:cTn id="57" dur="500" fill="hold"/>
                                            <p:tgtEl>
                                              <p:spTgt spid="27"/>
                                            </p:tgtEl>
                                            <p:attrNameLst>
                                              <p:attrName>ppt_y</p:attrName>
                                            </p:attrNameLst>
                                          </p:cBhvr>
                                          <p:tavLst>
                                            <p:tav tm="0">
                                              <p:val>
                                                <p:strVal val="#ppt_y"/>
                                              </p:val>
                                            </p:tav>
                                            <p:tav tm="100000">
                                              <p:val>
                                                <p:strVal val="#ppt_y"/>
                                              </p:val>
                                            </p:tav>
                                          </p:tavLst>
                                        </p:anim>
                                      </p:childTnLst>
                                    </p:cTn>
                                  </p:par>
                                </p:childTnLst>
                              </p:cTn>
                            </p:par>
                            <p:par>
                              <p:cTn id="58" fill="hold">
                                <p:stCondLst>
                                  <p:cond delay="2000"/>
                                </p:stCondLst>
                                <p:childTnLst>
                                  <p:par>
                                    <p:cTn id="59" presetID="2" presetClass="entr" presetSubtype="2" fill="hold" nodeType="afterEffect">
                                      <p:stCondLst>
                                        <p:cond delay="0"/>
                                      </p:stCondLst>
                                      <p:childTnLst>
                                        <p:set>
                                          <p:cBhvr>
                                            <p:cTn id="60" dur="1" fill="hold">
                                              <p:stCondLst>
                                                <p:cond delay="0"/>
                                              </p:stCondLst>
                                            </p:cTn>
                                            <p:tgtEl>
                                              <p:spTgt spid="30"/>
                                            </p:tgtEl>
                                            <p:attrNameLst>
                                              <p:attrName>style.visibility</p:attrName>
                                            </p:attrNameLst>
                                          </p:cBhvr>
                                          <p:to>
                                            <p:strVal val="visible"/>
                                          </p:to>
                                        </p:set>
                                        <p:anim calcmode="lin" valueType="num">
                                          <p:cBhvr additive="base">
                                            <p:cTn id="61" dur="500" fill="hold"/>
                                            <p:tgtEl>
                                              <p:spTgt spid="30"/>
                                            </p:tgtEl>
                                            <p:attrNameLst>
                                              <p:attrName>ppt_x</p:attrName>
                                            </p:attrNameLst>
                                          </p:cBhvr>
                                          <p:tavLst>
                                            <p:tav tm="0">
                                              <p:val>
                                                <p:strVal val="1+#ppt_w/2"/>
                                              </p:val>
                                            </p:tav>
                                            <p:tav tm="100000">
                                              <p:val>
                                                <p:strVal val="#ppt_x"/>
                                              </p:val>
                                            </p:tav>
                                          </p:tavLst>
                                        </p:anim>
                                        <p:anim calcmode="lin" valueType="num">
                                          <p:cBhvr additive="base">
                                            <p:cTn id="62" dur="500" fill="hold"/>
                                            <p:tgtEl>
                                              <p:spTgt spid="3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10" grpId="0" animBg="1"/>
          <p:bldP spid="11" grpId="0" animBg="1"/>
          <p:bldP spid="12" grpId="0" animBg="1"/>
          <p:bldP spid="13" grpId="0" animBg="1"/>
          <p:bldP spid="17"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0-#ppt_w/2"/>
                                              </p:val>
                                            </p:tav>
                                            <p:tav tm="100000">
                                              <p:val>
                                                <p:strVal val="#ppt_x"/>
                                              </p:val>
                                            </p:tav>
                                          </p:tavLst>
                                        </p:anim>
                                        <p:anim calcmode="lin" valueType="num">
                                          <p:cBhvr additive="base">
                                            <p:cTn id="8" dur="500" fill="hold"/>
                                            <p:tgtEl>
                                              <p:spTgt spid="2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childTnLst>
                                    </p:cTn>
                                  </p:par>
                                </p:childTnLst>
                              </p:cTn>
                            </p:par>
                            <p:par>
                              <p:cTn id="14" fill="hold">
                                <p:stCondLst>
                                  <p:cond delay="500"/>
                                </p:stCondLst>
                                <p:childTnLst>
                                  <p:par>
                                    <p:cTn id="15" presetID="2" presetClass="entr" presetSubtype="4" fill="hold" grpId="0" nodeType="after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additive="base">
                                            <p:cTn id="17" dur="500" fill="hold"/>
                                            <p:tgtEl>
                                              <p:spTgt spid="12"/>
                                            </p:tgtEl>
                                            <p:attrNameLst>
                                              <p:attrName>ppt_x</p:attrName>
                                            </p:attrNameLst>
                                          </p:cBhvr>
                                          <p:tavLst>
                                            <p:tav tm="0">
                                              <p:val>
                                                <p:strVal val="#ppt_x"/>
                                              </p:val>
                                            </p:tav>
                                            <p:tav tm="100000">
                                              <p:val>
                                                <p:strVal val="#ppt_x"/>
                                              </p:val>
                                            </p:tav>
                                          </p:tavLst>
                                        </p:anim>
                                        <p:anim calcmode="lin" valueType="num">
                                          <p:cBhvr additive="base">
                                            <p:cTn id="18" dur="500" fill="hold"/>
                                            <p:tgtEl>
                                              <p:spTgt spid="12"/>
                                            </p:tgtEl>
                                            <p:attrNameLst>
                                              <p:attrName>ppt_y</p:attrName>
                                            </p:attrNameLst>
                                          </p:cBhvr>
                                          <p:tavLst>
                                            <p:tav tm="0">
                                              <p:val>
                                                <p:strVal val="1+#ppt_h/2"/>
                                              </p:val>
                                            </p:tav>
                                            <p:tav tm="100000">
                                              <p:val>
                                                <p:strVal val="#ppt_y"/>
                                              </p:val>
                                            </p:tav>
                                          </p:tavLst>
                                        </p:anim>
                                      </p:childTnLst>
                                    </p:cTn>
                                  </p:par>
                                </p:childTnLst>
                              </p:cTn>
                            </p:par>
                            <p:par>
                              <p:cTn id="19" fill="hold">
                                <p:stCondLst>
                                  <p:cond delay="1000"/>
                                </p:stCondLst>
                                <p:childTnLst>
                                  <p:par>
                                    <p:cTn id="20" presetID="12" presetClass="entr" presetSubtype="4" fill="hold" grpId="0" nodeType="after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slide(fromBottom)">
                                          <p:cBhvr>
                                            <p:cTn id="22" dur="500"/>
                                            <p:tgtEl>
                                              <p:spTgt spid="13"/>
                                            </p:tgtEl>
                                          </p:cBhvr>
                                        </p:animEffect>
                                      </p:childTnLst>
                                    </p:cTn>
                                  </p:par>
                                </p:childTnLst>
                              </p:cTn>
                            </p:par>
                            <p:par>
                              <p:cTn id="23" fill="hold">
                                <p:stCondLst>
                                  <p:cond delay="1500"/>
                                </p:stCondLst>
                                <p:childTnLst>
                                  <p:par>
                                    <p:cTn id="24" presetID="2" presetClass="entr" presetSubtype="8" fill="hold" grpId="0" nodeType="afterEffect">
                                      <p:stCondLst>
                                        <p:cond delay="0"/>
                                      </p:stCondLst>
                                      <p:childTnLst>
                                        <p:set>
                                          <p:cBhvr>
                                            <p:cTn id="25" dur="1" fill="hold">
                                              <p:stCondLst>
                                                <p:cond delay="0"/>
                                              </p:stCondLst>
                                            </p:cTn>
                                            <p:tgtEl>
                                              <p:spTgt spid="10"/>
                                            </p:tgtEl>
                                            <p:attrNameLst>
                                              <p:attrName>style.visibility</p:attrName>
                                            </p:attrNameLst>
                                          </p:cBhvr>
                                          <p:to>
                                            <p:strVal val="visible"/>
                                          </p:to>
                                        </p:set>
                                        <p:anim calcmode="lin" valueType="num">
                                          <p:cBhvr additive="base">
                                            <p:cTn id="26" dur="500" fill="hold"/>
                                            <p:tgtEl>
                                              <p:spTgt spid="10"/>
                                            </p:tgtEl>
                                            <p:attrNameLst>
                                              <p:attrName>ppt_x</p:attrName>
                                            </p:attrNameLst>
                                          </p:cBhvr>
                                          <p:tavLst>
                                            <p:tav tm="0">
                                              <p:val>
                                                <p:strVal val="0-#ppt_w/2"/>
                                              </p:val>
                                            </p:tav>
                                            <p:tav tm="100000">
                                              <p:val>
                                                <p:strVal val="#ppt_x"/>
                                              </p:val>
                                            </p:tav>
                                          </p:tavLst>
                                        </p:anim>
                                        <p:anim calcmode="lin" valueType="num">
                                          <p:cBhvr additive="base">
                                            <p:cTn id="27" dur="500" fill="hold"/>
                                            <p:tgtEl>
                                              <p:spTgt spid="10"/>
                                            </p:tgtEl>
                                            <p:attrNameLst>
                                              <p:attrName>ppt_y</p:attrName>
                                            </p:attrNameLst>
                                          </p:cBhvr>
                                          <p:tavLst>
                                            <p:tav tm="0">
                                              <p:val>
                                                <p:strVal val="#ppt_y"/>
                                              </p:val>
                                            </p:tav>
                                            <p:tav tm="100000">
                                              <p:val>
                                                <p:strVal val="#ppt_y"/>
                                              </p:val>
                                            </p:tav>
                                          </p:tavLst>
                                        </p:anim>
                                      </p:childTnLst>
                                    </p:cTn>
                                  </p:par>
                                </p:childTnLst>
                              </p:cTn>
                            </p:par>
                            <p:par>
                              <p:cTn id="28" fill="hold">
                                <p:stCondLst>
                                  <p:cond delay="2000"/>
                                </p:stCondLst>
                                <p:childTnLst>
                                  <p:par>
                                    <p:cTn id="29" presetID="2" presetClass="entr" presetSubtype="8"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500" fill="hold"/>
                                            <p:tgtEl>
                                              <p:spTgt spid="11"/>
                                            </p:tgtEl>
                                            <p:attrNameLst>
                                              <p:attrName>ppt_x</p:attrName>
                                            </p:attrNameLst>
                                          </p:cBhvr>
                                          <p:tavLst>
                                            <p:tav tm="0">
                                              <p:val>
                                                <p:strVal val="0-#ppt_w/2"/>
                                              </p:val>
                                            </p:tav>
                                            <p:tav tm="100000">
                                              <p:val>
                                                <p:strVal val="#ppt_x"/>
                                              </p:val>
                                            </p:tav>
                                          </p:tavLst>
                                        </p:anim>
                                        <p:anim calcmode="lin" valueType="num">
                                          <p:cBhvr additive="base">
                                            <p:cTn id="32" dur="500" fill="hold"/>
                                            <p:tgtEl>
                                              <p:spTgt spid="11"/>
                                            </p:tgtEl>
                                            <p:attrNameLst>
                                              <p:attrName>ppt_y</p:attrName>
                                            </p:attrNameLst>
                                          </p:cBhvr>
                                          <p:tavLst>
                                            <p:tav tm="0">
                                              <p:val>
                                                <p:strVal val="#ppt_y"/>
                                              </p:val>
                                            </p:tav>
                                            <p:tav tm="100000">
                                              <p:val>
                                                <p:strVal val="#ppt_y"/>
                                              </p:val>
                                            </p:tav>
                                          </p:tavLst>
                                        </p:anim>
                                      </p:childTnLst>
                                    </p:cTn>
                                  </p:par>
                                </p:childTnLst>
                              </p:cTn>
                            </p:par>
                            <p:par>
                              <p:cTn id="33" fill="hold">
                                <p:stCondLst>
                                  <p:cond delay="2500"/>
                                </p:stCondLst>
                                <p:childTnLst>
                                  <p:par>
                                    <p:cTn id="34" presetID="23" presetClass="entr" presetSubtype="16" fill="hold" nodeType="afterEffect">
                                      <p:stCondLst>
                                        <p:cond delay="0"/>
                                      </p:stCondLst>
                                      <p:childTnLst>
                                        <p:set>
                                          <p:cBhvr>
                                            <p:cTn id="35" dur="1" fill="hold">
                                              <p:stCondLst>
                                                <p:cond delay="0"/>
                                              </p:stCondLst>
                                            </p:cTn>
                                            <p:tgtEl>
                                              <p:spTgt spid="14"/>
                                            </p:tgtEl>
                                            <p:attrNameLst>
                                              <p:attrName>style.visibility</p:attrName>
                                            </p:attrNameLst>
                                          </p:cBhvr>
                                          <p:to>
                                            <p:strVal val="visible"/>
                                          </p:to>
                                        </p:set>
                                        <p:anim calcmode="lin" valueType="num">
                                          <p:cBhvr>
                                            <p:cTn id="36" dur="500" fill="hold"/>
                                            <p:tgtEl>
                                              <p:spTgt spid="14"/>
                                            </p:tgtEl>
                                            <p:attrNameLst>
                                              <p:attrName>ppt_w</p:attrName>
                                            </p:attrNameLst>
                                          </p:cBhvr>
                                          <p:tavLst>
                                            <p:tav tm="0">
                                              <p:val>
                                                <p:fltVal val="0"/>
                                              </p:val>
                                            </p:tav>
                                            <p:tav tm="100000">
                                              <p:val>
                                                <p:strVal val="#ppt_w"/>
                                              </p:val>
                                            </p:tav>
                                          </p:tavLst>
                                        </p:anim>
                                        <p:anim calcmode="lin" valueType="num">
                                          <p:cBhvr>
                                            <p:cTn id="37" dur="500" fill="hold"/>
                                            <p:tgtEl>
                                              <p:spTgt spid="14"/>
                                            </p:tgtEl>
                                            <p:attrNameLst>
                                              <p:attrName>ppt_h</p:attrName>
                                            </p:attrNameLst>
                                          </p:cBhvr>
                                          <p:tavLst>
                                            <p:tav tm="0">
                                              <p:val>
                                                <p:fltVal val="0"/>
                                              </p:val>
                                            </p:tav>
                                            <p:tav tm="100000">
                                              <p:val>
                                                <p:strVal val="#ppt_h"/>
                                              </p:val>
                                            </p:tav>
                                          </p:tavLst>
                                        </p:anim>
                                      </p:childTnLst>
                                    </p:cTn>
                                  </p:par>
                                </p:childTnLst>
                              </p:cTn>
                            </p:par>
                            <p:par>
                              <p:cTn id="38" fill="hold">
                                <p:stCondLst>
                                  <p:cond delay="3000"/>
                                </p:stCondLst>
                                <p:childTnLst>
                                  <p:par>
                                    <p:cTn id="39" presetID="23" presetClass="entr" presetSubtype="16" fill="hold" nodeType="afterEffect">
                                      <p:stCondLst>
                                        <p:cond delay="0"/>
                                      </p:stCondLst>
                                      <p:childTnLst>
                                        <p:set>
                                          <p:cBhvr>
                                            <p:cTn id="40" dur="1" fill="hold">
                                              <p:stCondLst>
                                                <p:cond delay="0"/>
                                              </p:stCondLst>
                                            </p:cTn>
                                            <p:tgtEl>
                                              <p:spTgt spid="22"/>
                                            </p:tgtEl>
                                            <p:attrNameLst>
                                              <p:attrName>style.visibility</p:attrName>
                                            </p:attrNameLst>
                                          </p:cBhvr>
                                          <p:to>
                                            <p:strVal val="visible"/>
                                          </p:to>
                                        </p:set>
                                        <p:anim calcmode="lin" valueType="num">
                                          <p:cBhvr>
                                            <p:cTn id="41" dur="500" fill="hold"/>
                                            <p:tgtEl>
                                              <p:spTgt spid="22"/>
                                            </p:tgtEl>
                                            <p:attrNameLst>
                                              <p:attrName>ppt_w</p:attrName>
                                            </p:attrNameLst>
                                          </p:cBhvr>
                                          <p:tavLst>
                                            <p:tav tm="0">
                                              <p:val>
                                                <p:fltVal val="0"/>
                                              </p:val>
                                            </p:tav>
                                            <p:tav tm="100000">
                                              <p:val>
                                                <p:strVal val="#ppt_w"/>
                                              </p:val>
                                            </p:tav>
                                          </p:tavLst>
                                        </p:anim>
                                        <p:anim calcmode="lin" valueType="num">
                                          <p:cBhvr>
                                            <p:cTn id="42" dur="500" fill="hold"/>
                                            <p:tgtEl>
                                              <p:spTgt spid="22"/>
                                            </p:tgtEl>
                                            <p:attrNameLst>
                                              <p:attrName>ppt_h</p:attrName>
                                            </p:attrNameLst>
                                          </p:cBhvr>
                                          <p:tavLst>
                                            <p:tav tm="0">
                                              <p:val>
                                                <p:fltVal val="0"/>
                                              </p:val>
                                            </p:tav>
                                            <p:tav tm="100000">
                                              <p:val>
                                                <p:strVal val="#ppt_h"/>
                                              </p:val>
                                            </p:tav>
                                          </p:tavLst>
                                        </p:anim>
                                      </p:childTnLst>
                                    </p:cTn>
                                  </p:par>
                                </p:childTnLst>
                              </p:cTn>
                            </p:par>
                          </p:childTnLst>
                        </p:cTn>
                      </p:par>
                      <p:par>
                        <p:cTn id="43" fill="hold">
                          <p:stCondLst>
                            <p:cond delay="indefinite"/>
                          </p:stCondLst>
                          <p:childTnLst>
                            <p:par>
                              <p:cTn id="44" fill="hold">
                                <p:stCondLst>
                                  <p:cond delay="0"/>
                                </p:stCondLst>
                                <p:childTnLst>
                                  <p:par>
                                    <p:cTn id="45" presetID="16" presetClass="entr" presetSubtype="42" fill="hold" grpId="0" nodeType="clickEffect">
                                      <p:stCondLst>
                                        <p:cond delay="0"/>
                                      </p:stCondLst>
                                      <p:childTnLst>
                                        <p:set>
                                          <p:cBhvr>
                                            <p:cTn id="46" dur="1" fill="hold">
                                              <p:stCondLst>
                                                <p:cond delay="0"/>
                                              </p:stCondLst>
                                            </p:cTn>
                                            <p:tgtEl>
                                              <p:spTgt spid="17"/>
                                            </p:tgtEl>
                                            <p:attrNameLst>
                                              <p:attrName>style.visibility</p:attrName>
                                            </p:attrNameLst>
                                          </p:cBhvr>
                                          <p:to>
                                            <p:strVal val="visible"/>
                                          </p:to>
                                        </p:set>
                                        <p:animEffect transition="in" filter="barn(outHorizontal)">
                                          <p:cBhvr>
                                            <p:cTn id="47" dur="1000"/>
                                            <p:tgtEl>
                                              <p:spTgt spid="17"/>
                                            </p:tgtEl>
                                          </p:cBhvr>
                                        </p:animEffect>
                                      </p:childTnLst>
                                    </p:cTn>
                                  </p:par>
                                </p:childTnLst>
                              </p:cTn>
                            </p:par>
                            <p:par>
                              <p:cTn id="48" fill="hold">
                                <p:stCondLst>
                                  <p:cond delay="1000"/>
                                </p:stCondLst>
                                <p:childTnLst>
                                  <p:par>
                                    <p:cTn id="49" presetID="2" presetClass="entr" presetSubtype="2" fill="hold" nodeType="afterEffect">
                                      <p:stCondLst>
                                        <p:cond delay="0"/>
                                      </p:stCondLst>
                                      <p:childTnLst>
                                        <p:set>
                                          <p:cBhvr>
                                            <p:cTn id="50" dur="1" fill="hold">
                                              <p:stCondLst>
                                                <p:cond delay="0"/>
                                              </p:stCondLst>
                                            </p:cTn>
                                            <p:tgtEl>
                                              <p:spTgt spid="19"/>
                                            </p:tgtEl>
                                            <p:attrNameLst>
                                              <p:attrName>style.visibility</p:attrName>
                                            </p:attrNameLst>
                                          </p:cBhvr>
                                          <p:to>
                                            <p:strVal val="visible"/>
                                          </p:to>
                                        </p:set>
                                        <p:anim calcmode="lin" valueType="num">
                                          <p:cBhvr additive="base">
                                            <p:cTn id="51" dur="500" fill="hold"/>
                                            <p:tgtEl>
                                              <p:spTgt spid="19"/>
                                            </p:tgtEl>
                                            <p:attrNameLst>
                                              <p:attrName>ppt_x</p:attrName>
                                            </p:attrNameLst>
                                          </p:cBhvr>
                                          <p:tavLst>
                                            <p:tav tm="0">
                                              <p:val>
                                                <p:strVal val="1+#ppt_w/2"/>
                                              </p:val>
                                            </p:tav>
                                            <p:tav tm="100000">
                                              <p:val>
                                                <p:strVal val="#ppt_x"/>
                                              </p:val>
                                            </p:tav>
                                          </p:tavLst>
                                        </p:anim>
                                        <p:anim calcmode="lin" valueType="num">
                                          <p:cBhvr additive="base">
                                            <p:cTn id="52" dur="500" fill="hold"/>
                                            <p:tgtEl>
                                              <p:spTgt spid="19"/>
                                            </p:tgtEl>
                                            <p:attrNameLst>
                                              <p:attrName>ppt_y</p:attrName>
                                            </p:attrNameLst>
                                          </p:cBhvr>
                                          <p:tavLst>
                                            <p:tav tm="0">
                                              <p:val>
                                                <p:strVal val="#ppt_y"/>
                                              </p:val>
                                            </p:tav>
                                            <p:tav tm="100000">
                                              <p:val>
                                                <p:strVal val="#ppt_y"/>
                                              </p:val>
                                            </p:tav>
                                          </p:tavLst>
                                        </p:anim>
                                      </p:childTnLst>
                                    </p:cTn>
                                  </p:par>
                                </p:childTnLst>
                              </p:cTn>
                            </p:par>
                            <p:par>
                              <p:cTn id="53" fill="hold">
                                <p:stCondLst>
                                  <p:cond delay="1500"/>
                                </p:stCondLst>
                                <p:childTnLst>
                                  <p:par>
                                    <p:cTn id="54" presetID="2" presetClass="entr" presetSubtype="2" fill="hold" nodeType="afterEffect">
                                      <p:stCondLst>
                                        <p:cond delay="0"/>
                                      </p:stCondLst>
                                      <p:childTnLst>
                                        <p:set>
                                          <p:cBhvr>
                                            <p:cTn id="55" dur="1" fill="hold">
                                              <p:stCondLst>
                                                <p:cond delay="0"/>
                                              </p:stCondLst>
                                            </p:cTn>
                                            <p:tgtEl>
                                              <p:spTgt spid="27"/>
                                            </p:tgtEl>
                                            <p:attrNameLst>
                                              <p:attrName>style.visibility</p:attrName>
                                            </p:attrNameLst>
                                          </p:cBhvr>
                                          <p:to>
                                            <p:strVal val="visible"/>
                                          </p:to>
                                        </p:set>
                                        <p:anim calcmode="lin" valueType="num">
                                          <p:cBhvr additive="base">
                                            <p:cTn id="56" dur="500" fill="hold"/>
                                            <p:tgtEl>
                                              <p:spTgt spid="27"/>
                                            </p:tgtEl>
                                            <p:attrNameLst>
                                              <p:attrName>ppt_x</p:attrName>
                                            </p:attrNameLst>
                                          </p:cBhvr>
                                          <p:tavLst>
                                            <p:tav tm="0">
                                              <p:val>
                                                <p:strVal val="1+#ppt_w/2"/>
                                              </p:val>
                                            </p:tav>
                                            <p:tav tm="100000">
                                              <p:val>
                                                <p:strVal val="#ppt_x"/>
                                              </p:val>
                                            </p:tav>
                                          </p:tavLst>
                                        </p:anim>
                                        <p:anim calcmode="lin" valueType="num">
                                          <p:cBhvr additive="base">
                                            <p:cTn id="57" dur="500" fill="hold"/>
                                            <p:tgtEl>
                                              <p:spTgt spid="27"/>
                                            </p:tgtEl>
                                            <p:attrNameLst>
                                              <p:attrName>ppt_y</p:attrName>
                                            </p:attrNameLst>
                                          </p:cBhvr>
                                          <p:tavLst>
                                            <p:tav tm="0">
                                              <p:val>
                                                <p:strVal val="#ppt_y"/>
                                              </p:val>
                                            </p:tav>
                                            <p:tav tm="100000">
                                              <p:val>
                                                <p:strVal val="#ppt_y"/>
                                              </p:val>
                                            </p:tav>
                                          </p:tavLst>
                                        </p:anim>
                                      </p:childTnLst>
                                    </p:cTn>
                                  </p:par>
                                </p:childTnLst>
                              </p:cTn>
                            </p:par>
                            <p:par>
                              <p:cTn id="58" fill="hold">
                                <p:stCondLst>
                                  <p:cond delay="2000"/>
                                </p:stCondLst>
                                <p:childTnLst>
                                  <p:par>
                                    <p:cTn id="59" presetID="2" presetClass="entr" presetSubtype="2" fill="hold" nodeType="afterEffect">
                                      <p:stCondLst>
                                        <p:cond delay="0"/>
                                      </p:stCondLst>
                                      <p:childTnLst>
                                        <p:set>
                                          <p:cBhvr>
                                            <p:cTn id="60" dur="1" fill="hold">
                                              <p:stCondLst>
                                                <p:cond delay="0"/>
                                              </p:stCondLst>
                                            </p:cTn>
                                            <p:tgtEl>
                                              <p:spTgt spid="30"/>
                                            </p:tgtEl>
                                            <p:attrNameLst>
                                              <p:attrName>style.visibility</p:attrName>
                                            </p:attrNameLst>
                                          </p:cBhvr>
                                          <p:to>
                                            <p:strVal val="visible"/>
                                          </p:to>
                                        </p:set>
                                        <p:anim calcmode="lin" valueType="num">
                                          <p:cBhvr additive="base">
                                            <p:cTn id="61" dur="500" fill="hold"/>
                                            <p:tgtEl>
                                              <p:spTgt spid="30"/>
                                            </p:tgtEl>
                                            <p:attrNameLst>
                                              <p:attrName>ppt_x</p:attrName>
                                            </p:attrNameLst>
                                          </p:cBhvr>
                                          <p:tavLst>
                                            <p:tav tm="0">
                                              <p:val>
                                                <p:strVal val="1+#ppt_w/2"/>
                                              </p:val>
                                            </p:tav>
                                            <p:tav tm="100000">
                                              <p:val>
                                                <p:strVal val="#ppt_x"/>
                                              </p:val>
                                            </p:tav>
                                          </p:tavLst>
                                        </p:anim>
                                        <p:anim calcmode="lin" valueType="num">
                                          <p:cBhvr additive="base">
                                            <p:cTn id="62" dur="500" fill="hold"/>
                                            <p:tgtEl>
                                              <p:spTgt spid="3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10" grpId="0" animBg="1"/>
          <p:bldP spid="11" grpId="0"/>
          <p:bldP spid="12" grpId="0" animBg="1"/>
          <p:bldP spid="13" grpId="0"/>
          <p:bldP spid="17" grpId="0" animBg="1"/>
        </p:bldLst>
      </p:timing>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流程图: 延期 8"/>
          <p:cNvSpPr/>
          <p:nvPr/>
        </p:nvSpPr>
        <p:spPr>
          <a:xfrm>
            <a:off x="-28477" y="2562358"/>
            <a:ext cx="3485258" cy="1902188"/>
          </a:xfrm>
          <a:custGeom>
            <a:avLst/>
            <a:gdLst>
              <a:gd name="connsiteX0" fmla="*/ 0 w 2304653"/>
              <a:gd name="connsiteY0" fmla="*/ 0 h 1872208"/>
              <a:gd name="connsiteX1" fmla="*/ 1152327 w 2304653"/>
              <a:gd name="connsiteY1" fmla="*/ 0 h 1872208"/>
              <a:gd name="connsiteX2" fmla="*/ 2304654 w 2304653"/>
              <a:gd name="connsiteY2" fmla="*/ 936104 h 1872208"/>
              <a:gd name="connsiteX3" fmla="*/ 1152327 w 2304653"/>
              <a:gd name="connsiteY3" fmla="*/ 1872208 h 1872208"/>
              <a:gd name="connsiteX4" fmla="*/ 0 w 2304653"/>
              <a:gd name="connsiteY4" fmla="*/ 1872208 h 1872208"/>
              <a:gd name="connsiteX5" fmla="*/ 0 w 2304653"/>
              <a:gd name="connsiteY5" fmla="*/ 0 h 1872208"/>
              <a:gd name="connsiteX0" fmla="*/ 0 w 3204064"/>
              <a:gd name="connsiteY0" fmla="*/ 0 h 1887198"/>
              <a:gd name="connsiteX1" fmla="*/ 2051737 w 3204064"/>
              <a:gd name="connsiteY1" fmla="*/ 14990 h 1887198"/>
              <a:gd name="connsiteX2" fmla="*/ 3204064 w 3204064"/>
              <a:gd name="connsiteY2" fmla="*/ 951094 h 1887198"/>
              <a:gd name="connsiteX3" fmla="*/ 2051737 w 3204064"/>
              <a:gd name="connsiteY3" fmla="*/ 1887198 h 1887198"/>
              <a:gd name="connsiteX4" fmla="*/ 899410 w 3204064"/>
              <a:gd name="connsiteY4" fmla="*/ 1887198 h 1887198"/>
              <a:gd name="connsiteX5" fmla="*/ 0 w 3204064"/>
              <a:gd name="connsiteY5" fmla="*/ 0 h 1887198"/>
              <a:gd name="connsiteX0" fmla="*/ 0 w 3204064"/>
              <a:gd name="connsiteY0" fmla="*/ 0 h 1887198"/>
              <a:gd name="connsiteX1" fmla="*/ 2051737 w 3204064"/>
              <a:gd name="connsiteY1" fmla="*/ 14990 h 1887198"/>
              <a:gd name="connsiteX2" fmla="*/ 3204064 w 3204064"/>
              <a:gd name="connsiteY2" fmla="*/ 951094 h 1887198"/>
              <a:gd name="connsiteX3" fmla="*/ 2051737 w 3204064"/>
              <a:gd name="connsiteY3" fmla="*/ 1887198 h 1887198"/>
              <a:gd name="connsiteX4" fmla="*/ 29980 w 3204064"/>
              <a:gd name="connsiteY4" fmla="*/ 1887198 h 1887198"/>
              <a:gd name="connsiteX5" fmla="*/ 0 w 3204064"/>
              <a:gd name="connsiteY5" fmla="*/ 0 h 1887198"/>
              <a:gd name="connsiteX0" fmla="*/ 0 w 3189073"/>
              <a:gd name="connsiteY0" fmla="*/ 0 h 1872208"/>
              <a:gd name="connsiteX1" fmla="*/ 2036746 w 3189073"/>
              <a:gd name="connsiteY1" fmla="*/ 0 h 1872208"/>
              <a:gd name="connsiteX2" fmla="*/ 3189073 w 3189073"/>
              <a:gd name="connsiteY2" fmla="*/ 936104 h 1872208"/>
              <a:gd name="connsiteX3" fmla="*/ 2036746 w 3189073"/>
              <a:gd name="connsiteY3" fmla="*/ 1872208 h 1872208"/>
              <a:gd name="connsiteX4" fmla="*/ 14989 w 3189073"/>
              <a:gd name="connsiteY4" fmla="*/ 1872208 h 1872208"/>
              <a:gd name="connsiteX5" fmla="*/ 0 w 3189073"/>
              <a:gd name="connsiteY5" fmla="*/ 0 h 1872208"/>
              <a:gd name="connsiteX0" fmla="*/ 0 w 3848302"/>
              <a:gd name="connsiteY0" fmla="*/ 14991 h 1872208"/>
              <a:gd name="connsiteX1" fmla="*/ 2695975 w 3848302"/>
              <a:gd name="connsiteY1" fmla="*/ 0 h 1872208"/>
              <a:gd name="connsiteX2" fmla="*/ 3848302 w 3848302"/>
              <a:gd name="connsiteY2" fmla="*/ 936104 h 1872208"/>
              <a:gd name="connsiteX3" fmla="*/ 2695975 w 3848302"/>
              <a:gd name="connsiteY3" fmla="*/ 1872208 h 1872208"/>
              <a:gd name="connsiteX4" fmla="*/ 674218 w 3848302"/>
              <a:gd name="connsiteY4" fmla="*/ 1872208 h 1872208"/>
              <a:gd name="connsiteX5" fmla="*/ 0 w 3848302"/>
              <a:gd name="connsiteY5" fmla="*/ 14991 h 1872208"/>
              <a:gd name="connsiteX0" fmla="*/ 0 w 3848302"/>
              <a:gd name="connsiteY0" fmla="*/ 14991 h 1902188"/>
              <a:gd name="connsiteX1" fmla="*/ 2695975 w 3848302"/>
              <a:gd name="connsiteY1" fmla="*/ 0 h 1902188"/>
              <a:gd name="connsiteX2" fmla="*/ 3848302 w 3848302"/>
              <a:gd name="connsiteY2" fmla="*/ 936104 h 1902188"/>
              <a:gd name="connsiteX3" fmla="*/ 2695975 w 3848302"/>
              <a:gd name="connsiteY3" fmla="*/ 1872208 h 1902188"/>
              <a:gd name="connsiteX4" fmla="*/ 31469 w 3848302"/>
              <a:gd name="connsiteY4" fmla="*/ 1902188 h 1902188"/>
              <a:gd name="connsiteX5" fmla="*/ 0 w 3848302"/>
              <a:gd name="connsiteY5" fmla="*/ 14991 h 1902188"/>
              <a:gd name="connsiteX0" fmla="*/ 0 w 3864784"/>
              <a:gd name="connsiteY0" fmla="*/ 29981 h 1902188"/>
              <a:gd name="connsiteX1" fmla="*/ 2712457 w 3864784"/>
              <a:gd name="connsiteY1" fmla="*/ 0 h 1902188"/>
              <a:gd name="connsiteX2" fmla="*/ 3864784 w 3864784"/>
              <a:gd name="connsiteY2" fmla="*/ 936104 h 1902188"/>
              <a:gd name="connsiteX3" fmla="*/ 2712457 w 3864784"/>
              <a:gd name="connsiteY3" fmla="*/ 1872208 h 1902188"/>
              <a:gd name="connsiteX4" fmla="*/ 47951 w 3864784"/>
              <a:gd name="connsiteY4" fmla="*/ 1902188 h 1902188"/>
              <a:gd name="connsiteX5" fmla="*/ 0 w 3864784"/>
              <a:gd name="connsiteY5" fmla="*/ 29981 h 1902188"/>
              <a:gd name="connsiteX0" fmla="*/ 0 w 3831822"/>
              <a:gd name="connsiteY0" fmla="*/ 14990 h 1902188"/>
              <a:gd name="connsiteX1" fmla="*/ 2679495 w 3831822"/>
              <a:gd name="connsiteY1" fmla="*/ 0 h 1902188"/>
              <a:gd name="connsiteX2" fmla="*/ 3831822 w 3831822"/>
              <a:gd name="connsiteY2" fmla="*/ 936104 h 1902188"/>
              <a:gd name="connsiteX3" fmla="*/ 2679495 w 3831822"/>
              <a:gd name="connsiteY3" fmla="*/ 1872208 h 1902188"/>
              <a:gd name="connsiteX4" fmla="*/ 14989 w 3831822"/>
              <a:gd name="connsiteY4" fmla="*/ 1902188 h 1902188"/>
              <a:gd name="connsiteX5" fmla="*/ 0 w 3831822"/>
              <a:gd name="connsiteY5" fmla="*/ 14990 h 1902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831822" h="1902188">
                <a:moveTo>
                  <a:pt x="0" y="14990"/>
                </a:moveTo>
                <a:lnTo>
                  <a:pt x="2679495" y="0"/>
                </a:lnTo>
                <a:cubicBezTo>
                  <a:pt x="3315908" y="0"/>
                  <a:pt x="3831822" y="419108"/>
                  <a:pt x="3831822" y="936104"/>
                </a:cubicBezTo>
                <a:cubicBezTo>
                  <a:pt x="3831822" y="1453100"/>
                  <a:pt x="3315908" y="1872208"/>
                  <a:pt x="2679495" y="1872208"/>
                </a:cubicBezTo>
                <a:lnTo>
                  <a:pt x="14989" y="1902188"/>
                </a:lnTo>
                <a:lnTo>
                  <a:pt x="0" y="14990"/>
                </a:lnTo>
                <a:close/>
              </a:path>
            </a:pathLst>
          </a:custGeom>
          <a:solidFill>
            <a:srgbClr val="C0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dirty="0" smtClean="0">
                <a:solidFill>
                  <a:schemeClr val="bg1"/>
                </a:solidFill>
                <a:latin typeface="微软雅黑" pitchFamily="34" charset="-122"/>
                <a:ea typeface="微软雅黑" pitchFamily="34" charset="-122"/>
              </a:rPr>
              <a:t>章节</a:t>
            </a:r>
            <a:endParaRPr lang="zh-CN" altLang="en-US" sz="4000" dirty="0">
              <a:solidFill>
                <a:schemeClr val="bg1"/>
              </a:solidFill>
              <a:latin typeface="微软雅黑" pitchFamily="34" charset="-122"/>
              <a:ea typeface="微软雅黑" pitchFamily="34" charset="-122"/>
            </a:endParaRPr>
          </a:p>
        </p:txBody>
      </p:sp>
      <p:sp>
        <p:nvSpPr>
          <p:cNvPr id="11" name="椭圆 10"/>
          <p:cNvSpPr/>
          <p:nvPr/>
        </p:nvSpPr>
        <p:spPr>
          <a:xfrm>
            <a:off x="4536901" y="3024386"/>
            <a:ext cx="864096" cy="864096"/>
          </a:xfrm>
          <a:prstGeom prst="ellipse">
            <a:avLst/>
          </a:prstGeom>
          <a:solidFill>
            <a:srgbClr val="C0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smtClean="0">
                <a:solidFill>
                  <a:schemeClr val="bg1"/>
                </a:solidFill>
                <a:latin typeface="微软雅黑" pitchFamily="34" charset="-122"/>
                <a:ea typeface="微软雅黑" pitchFamily="34" charset="-122"/>
              </a:rPr>
              <a:t>3</a:t>
            </a:r>
            <a:endParaRPr lang="zh-CN" altLang="en-US" sz="3200" dirty="0">
              <a:solidFill>
                <a:schemeClr val="bg1"/>
              </a:solidFill>
              <a:latin typeface="微软雅黑" pitchFamily="34" charset="-122"/>
              <a:ea typeface="微软雅黑" pitchFamily="34" charset="-122"/>
            </a:endParaRPr>
          </a:p>
        </p:txBody>
      </p:sp>
      <p:sp>
        <p:nvSpPr>
          <p:cNvPr id="19" name="Rectangle 33"/>
          <p:cNvSpPr>
            <a:spLocks noChangeArrowheads="1"/>
          </p:cNvSpPr>
          <p:nvPr/>
        </p:nvSpPr>
        <p:spPr bwMode="auto">
          <a:xfrm>
            <a:off x="5467261" y="3221171"/>
            <a:ext cx="3453152" cy="541634"/>
          </a:xfrm>
          <a:prstGeom prst="rect">
            <a:avLst/>
          </a:prstGeom>
          <a:noFill/>
          <a:ln w="9525" algn="ctr">
            <a:noFill/>
            <a:miter lim="800000"/>
            <a:headEnd/>
            <a:tailEnd/>
          </a:ln>
        </p:spPr>
        <p:txBody>
          <a:bodyPr wrap="none" lIns="109678" tIns="54838" rIns="109678" bIns="54838">
            <a:spAutoFit/>
          </a:bodyPr>
          <a:lstStyle/>
          <a:p>
            <a:pPr eaLnBrk="0" hangingPunct="0"/>
            <a:r>
              <a:rPr lang="zh-CN" altLang="en-US" sz="2800" dirty="0">
                <a:solidFill>
                  <a:srgbClr val="000000"/>
                </a:solidFill>
                <a:latin typeface="微软雅黑" pitchFamily="34" charset="-122"/>
                <a:ea typeface="微软雅黑" pitchFamily="34" charset="-122"/>
              </a:rPr>
              <a:t>这里输入您</a:t>
            </a:r>
            <a:r>
              <a:rPr lang="zh-CN" altLang="en-US" sz="2800" dirty="0" smtClean="0">
                <a:solidFill>
                  <a:srgbClr val="000000"/>
                </a:solidFill>
                <a:latin typeface="微软雅黑" pitchFamily="34" charset="-122"/>
                <a:ea typeface="微软雅黑" pitchFamily="34" charset="-122"/>
              </a:rPr>
              <a:t>的标题三</a:t>
            </a:r>
            <a:endParaRPr lang="en-US" altLang="zh-CN" sz="2800" dirty="0">
              <a:solidFill>
                <a:srgbClr val="000000"/>
              </a:solidFill>
              <a:latin typeface="微软雅黑" pitchFamily="34" charset="-122"/>
              <a:ea typeface="微软雅黑" pitchFamily="34" charset="-122"/>
            </a:endParaRPr>
          </a:p>
        </p:txBody>
      </p:sp>
      <p:sp>
        <p:nvSpPr>
          <p:cNvPr id="20" name="Line 34"/>
          <p:cNvSpPr>
            <a:spLocks noChangeShapeType="1"/>
          </p:cNvSpPr>
          <p:nvPr/>
        </p:nvSpPr>
        <p:spPr bwMode="auto">
          <a:xfrm>
            <a:off x="5328989" y="3696505"/>
            <a:ext cx="4392000" cy="0"/>
          </a:xfrm>
          <a:prstGeom prst="line">
            <a:avLst/>
          </a:prstGeom>
          <a:solidFill>
            <a:schemeClr val="accent1">
              <a:lumMod val="75000"/>
            </a:schemeClr>
          </a:solidFill>
          <a:ln w="9525">
            <a:solidFill>
              <a:srgbClr val="760000"/>
            </a:solidFill>
            <a:round/>
            <a:headEnd/>
            <a:tailEnd/>
          </a:ln>
        </p:spPr>
        <p:txBody>
          <a:bodyPr wrap="none" lIns="109678" tIns="54838" rIns="109678" bIns="54838" anchor="ctr"/>
          <a:lstStyle/>
          <a:p>
            <a:endParaRPr lang="zh-CN" altLang="en-US" dirty="0">
              <a:latin typeface="微软雅黑" pitchFamily="34" charset="-122"/>
              <a:ea typeface="微软雅黑" pitchFamily="34" charset="-122"/>
            </a:endParaRPr>
          </a:p>
        </p:txBody>
      </p:sp>
      <p:sp>
        <p:nvSpPr>
          <p:cNvPr id="18" name="Line 34"/>
          <p:cNvSpPr>
            <a:spLocks noChangeShapeType="1"/>
          </p:cNvSpPr>
          <p:nvPr/>
        </p:nvSpPr>
        <p:spPr bwMode="auto">
          <a:xfrm>
            <a:off x="10873677" y="567730"/>
            <a:ext cx="648000" cy="0"/>
          </a:xfrm>
          <a:prstGeom prst="line">
            <a:avLst/>
          </a:prstGeom>
          <a:solidFill>
            <a:schemeClr val="accent1">
              <a:lumMod val="75000"/>
            </a:schemeClr>
          </a:solidFill>
          <a:ln w="9525">
            <a:solidFill>
              <a:srgbClr val="760000"/>
            </a:solidFill>
            <a:round/>
            <a:headEnd/>
            <a:tailEnd/>
          </a:ln>
        </p:spPr>
        <p:txBody>
          <a:bodyPr wrap="none" lIns="109678" tIns="54838" rIns="109678" bIns="54838" anchor="ctr"/>
          <a:lstStyle/>
          <a:p>
            <a:endParaRPr lang="zh-CN" altLang="en-US" dirty="0">
              <a:latin typeface="微软雅黑" pitchFamily="34" charset="-122"/>
              <a:ea typeface="微软雅黑" pitchFamily="34" charset="-122"/>
            </a:endParaRPr>
          </a:p>
        </p:txBody>
      </p:sp>
      <p:sp>
        <p:nvSpPr>
          <p:cNvPr id="30" name="Line 34"/>
          <p:cNvSpPr>
            <a:spLocks noChangeShapeType="1"/>
          </p:cNvSpPr>
          <p:nvPr/>
        </p:nvSpPr>
        <p:spPr bwMode="auto">
          <a:xfrm>
            <a:off x="10693677" y="720130"/>
            <a:ext cx="828000" cy="0"/>
          </a:xfrm>
          <a:prstGeom prst="line">
            <a:avLst/>
          </a:prstGeom>
          <a:solidFill>
            <a:schemeClr val="accent1">
              <a:lumMod val="75000"/>
            </a:schemeClr>
          </a:solidFill>
          <a:ln w="9525">
            <a:solidFill>
              <a:srgbClr val="760000"/>
            </a:solidFill>
            <a:round/>
            <a:headEnd/>
            <a:tailEnd/>
          </a:ln>
        </p:spPr>
        <p:txBody>
          <a:bodyPr wrap="none" lIns="109678" tIns="54838" rIns="109678" bIns="54838" anchor="ctr"/>
          <a:lstStyle/>
          <a:p>
            <a:endParaRPr lang="zh-CN" altLang="en-US" dirty="0">
              <a:latin typeface="微软雅黑" pitchFamily="34" charset="-122"/>
              <a:ea typeface="微软雅黑" pitchFamily="34" charset="-122"/>
            </a:endParaRPr>
          </a:p>
        </p:txBody>
      </p:sp>
    </p:spTree>
    <p:extLst>
      <p:ext uri="{BB962C8B-B14F-4D97-AF65-F5344CB8AC3E}">
        <p14:creationId xmlns:p14="http://schemas.microsoft.com/office/powerpoint/2010/main" val="616894303"/>
      </p:ext>
    </p:extLst>
  </p:cSld>
  <p:clrMapOvr>
    <a:masterClrMapping/>
  </p:clrMapOvr>
  <p:transition spd="slow" advTm="0">
    <p:push/>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66667">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14:bounceEnd="66667">
                                          <p:cBhvr additive="base">
                                            <p:cTn id="7" dur="500" fill="hold"/>
                                            <p:tgtEl>
                                              <p:spTgt spid="11"/>
                                            </p:tgtEl>
                                            <p:attrNameLst>
                                              <p:attrName>ppt_x</p:attrName>
                                            </p:attrNameLst>
                                          </p:cBhvr>
                                          <p:tavLst>
                                            <p:tav tm="0">
                                              <p:val>
                                                <p:strVal val="0-#ppt_w/2"/>
                                              </p:val>
                                            </p:tav>
                                            <p:tav tm="100000">
                                              <p:val>
                                                <p:strVal val="#ppt_x"/>
                                              </p:val>
                                            </p:tav>
                                          </p:tavLst>
                                        </p:anim>
                                        <p:anim calcmode="lin" valueType="num" p14:bounceEnd="66667">
                                          <p:cBhvr additive="base">
                                            <p:cTn id="8" dur="500" fill="hold"/>
                                            <p:tgtEl>
                                              <p:spTgt spid="11"/>
                                            </p:tgtEl>
                                            <p:attrNameLst>
                                              <p:attrName>ppt_y</p:attrName>
                                            </p:attrNameLst>
                                          </p:cBhvr>
                                          <p:tavLst>
                                            <p:tav tm="0">
                                              <p:val>
                                                <p:strVal val="#ppt_y"/>
                                              </p:val>
                                            </p:tav>
                                            <p:tav tm="100000">
                                              <p:val>
                                                <p:strVal val="#ppt_y"/>
                                              </p:val>
                                            </p:tav>
                                          </p:tavLst>
                                        </p:anim>
                                      </p:childTnLst>
                                    </p:cTn>
                                  </p:par>
                                  <p:par>
                                    <p:cTn id="9" presetID="22" presetClass="entr" presetSubtype="8" fill="hold" grpId="0" nodeType="with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wipe(left)">
                                          <p:cBhvr>
                                            <p:cTn id="11" dur="500"/>
                                            <p:tgtEl>
                                              <p:spTgt spid="20"/>
                                            </p:tgtEl>
                                          </p:cBhvr>
                                        </p:animEffect>
                                      </p:childTnLst>
                                    </p:cTn>
                                  </p:par>
                                  <p:par>
                                    <p:cTn id="12" presetID="2" presetClass="entr" presetSubtype="2" fill="hold" grpId="0" nodeType="withEffect" p14:presetBounceEnd="52000">
                                      <p:stCondLst>
                                        <p:cond delay="0"/>
                                      </p:stCondLst>
                                      <p:childTnLst>
                                        <p:set>
                                          <p:cBhvr>
                                            <p:cTn id="13" dur="1" fill="hold">
                                              <p:stCondLst>
                                                <p:cond delay="0"/>
                                              </p:stCondLst>
                                            </p:cTn>
                                            <p:tgtEl>
                                              <p:spTgt spid="19"/>
                                            </p:tgtEl>
                                            <p:attrNameLst>
                                              <p:attrName>style.visibility</p:attrName>
                                            </p:attrNameLst>
                                          </p:cBhvr>
                                          <p:to>
                                            <p:strVal val="visible"/>
                                          </p:to>
                                        </p:set>
                                        <p:anim calcmode="lin" valueType="num" p14:bounceEnd="52000">
                                          <p:cBhvr additive="base">
                                            <p:cTn id="14" dur="500" fill="hold"/>
                                            <p:tgtEl>
                                              <p:spTgt spid="19"/>
                                            </p:tgtEl>
                                            <p:attrNameLst>
                                              <p:attrName>ppt_x</p:attrName>
                                            </p:attrNameLst>
                                          </p:cBhvr>
                                          <p:tavLst>
                                            <p:tav tm="0">
                                              <p:val>
                                                <p:strVal val="1+#ppt_w/2"/>
                                              </p:val>
                                            </p:tav>
                                            <p:tav tm="100000">
                                              <p:val>
                                                <p:strVal val="#ppt_x"/>
                                              </p:val>
                                            </p:tav>
                                          </p:tavLst>
                                        </p:anim>
                                        <p:anim calcmode="lin" valueType="num" p14:bounceEnd="52000">
                                          <p:cBhvr additive="base">
                                            <p:cTn id="15" dur="500" fill="hold"/>
                                            <p:tgtEl>
                                              <p:spTgt spid="19"/>
                                            </p:tgtEl>
                                            <p:attrNameLst>
                                              <p:attrName>ppt_y</p:attrName>
                                            </p:attrNameLst>
                                          </p:cBhvr>
                                          <p:tavLst>
                                            <p:tav tm="0">
                                              <p:val>
                                                <p:strVal val="#ppt_y"/>
                                              </p:val>
                                            </p:tav>
                                            <p:tav tm="100000">
                                              <p:val>
                                                <p:strVal val="#ppt_y"/>
                                              </p:val>
                                            </p:tav>
                                          </p:tavLst>
                                        </p:anim>
                                      </p:childTnLst>
                                    </p:cTn>
                                  </p:par>
                                </p:childTnLst>
                              </p:cTn>
                            </p:par>
                            <p:par>
                              <p:cTn id="16" fill="hold">
                                <p:stCondLst>
                                  <p:cond delay="500"/>
                                </p:stCondLst>
                                <p:childTnLst>
                                  <p:par>
                                    <p:cTn id="17" presetID="22" presetClass="entr" presetSubtype="8" fill="hold" grpId="0" nodeType="after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wipe(left)">
                                          <p:cBhvr>
                                            <p:cTn id="19" dur="500"/>
                                            <p:tgtEl>
                                              <p:spTgt spid="18"/>
                                            </p:tgtEl>
                                          </p:cBhvr>
                                        </p:animEffect>
                                      </p:childTnLst>
                                    </p:cTn>
                                  </p:par>
                                </p:childTnLst>
                              </p:cTn>
                            </p:par>
                            <p:par>
                              <p:cTn id="20" fill="hold">
                                <p:stCondLst>
                                  <p:cond delay="1000"/>
                                </p:stCondLst>
                                <p:childTnLst>
                                  <p:par>
                                    <p:cTn id="21" presetID="22" presetClass="entr" presetSubtype="8" fill="hold" grpId="0" nodeType="afterEffect">
                                      <p:stCondLst>
                                        <p:cond delay="0"/>
                                      </p:stCondLst>
                                      <p:childTnLst>
                                        <p:set>
                                          <p:cBhvr>
                                            <p:cTn id="22" dur="1" fill="hold">
                                              <p:stCondLst>
                                                <p:cond delay="0"/>
                                              </p:stCondLst>
                                            </p:cTn>
                                            <p:tgtEl>
                                              <p:spTgt spid="30"/>
                                            </p:tgtEl>
                                            <p:attrNameLst>
                                              <p:attrName>style.visibility</p:attrName>
                                            </p:attrNameLst>
                                          </p:cBhvr>
                                          <p:to>
                                            <p:strVal val="visible"/>
                                          </p:to>
                                        </p:set>
                                        <p:animEffect transition="in" filter="wipe(left)">
                                          <p:cBhvr>
                                            <p:cTn id="23"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9" grpId="0"/>
          <p:bldP spid="20" grpId="0" animBg="1"/>
          <p:bldP spid="18" grpId="0" animBg="1"/>
          <p:bldP spid="30"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par>
                                    <p:cTn id="9" presetID="22" presetClass="entr" presetSubtype="8" fill="hold" grpId="0" nodeType="with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wipe(left)">
                                          <p:cBhvr>
                                            <p:cTn id="11" dur="500"/>
                                            <p:tgtEl>
                                              <p:spTgt spid="20"/>
                                            </p:tgtEl>
                                          </p:cBhvr>
                                        </p:animEffect>
                                      </p:childTnLst>
                                    </p:cTn>
                                  </p:par>
                                  <p:par>
                                    <p:cTn id="12" presetID="2" presetClass="entr" presetSubtype="2" fill="hold" grpId="0" nodeType="withEffect">
                                      <p:stCondLst>
                                        <p:cond delay="0"/>
                                      </p:stCondLst>
                                      <p:childTnLst>
                                        <p:set>
                                          <p:cBhvr>
                                            <p:cTn id="13" dur="1" fill="hold">
                                              <p:stCondLst>
                                                <p:cond delay="0"/>
                                              </p:stCondLst>
                                            </p:cTn>
                                            <p:tgtEl>
                                              <p:spTgt spid="19"/>
                                            </p:tgtEl>
                                            <p:attrNameLst>
                                              <p:attrName>style.visibility</p:attrName>
                                            </p:attrNameLst>
                                          </p:cBhvr>
                                          <p:to>
                                            <p:strVal val="visible"/>
                                          </p:to>
                                        </p:set>
                                        <p:anim calcmode="lin" valueType="num">
                                          <p:cBhvr additive="base">
                                            <p:cTn id="14" dur="500" fill="hold"/>
                                            <p:tgtEl>
                                              <p:spTgt spid="19"/>
                                            </p:tgtEl>
                                            <p:attrNameLst>
                                              <p:attrName>ppt_x</p:attrName>
                                            </p:attrNameLst>
                                          </p:cBhvr>
                                          <p:tavLst>
                                            <p:tav tm="0">
                                              <p:val>
                                                <p:strVal val="1+#ppt_w/2"/>
                                              </p:val>
                                            </p:tav>
                                            <p:tav tm="100000">
                                              <p:val>
                                                <p:strVal val="#ppt_x"/>
                                              </p:val>
                                            </p:tav>
                                          </p:tavLst>
                                        </p:anim>
                                        <p:anim calcmode="lin" valueType="num">
                                          <p:cBhvr additive="base">
                                            <p:cTn id="15" dur="500" fill="hold"/>
                                            <p:tgtEl>
                                              <p:spTgt spid="19"/>
                                            </p:tgtEl>
                                            <p:attrNameLst>
                                              <p:attrName>ppt_y</p:attrName>
                                            </p:attrNameLst>
                                          </p:cBhvr>
                                          <p:tavLst>
                                            <p:tav tm="0">
                                              <p:val>
                                                <p:strVal val="#ppt_y"/>
                                              </p:val>
                                            </p:tav>
                                            <p:tav tm="100000">
                                              <p:val>
                                                <p:strVal val="#ppt_y"/>
                                              </p:val>
                                            </p:tav>
                                          </p:tavLst>
                                        </p:anim>
                                      </p:childTnLst>
                                    </p:cTn>
                                  </p:par>
                                </p:childTnLst>
                              </p:cTn>
                            </p:par>
                            <p:par>
                              <p:cTn id="16" fill="hold">
                                <p:stCondLst>
                                  <p:cond delay="500"/>
                                </p:stCondLst>
                                <p:childTnLst>
                                  <p:par>
                                    <p:cTn id="17" presetID="22" presetClass="entr" presetSubtype="8" fill="hold" grpId="0" nodeType="after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wipe(left)">
                                          <p:cBhvr>
                                            <p:cTn id="19" dur="500"/>
                                            <p:tgtEl>
                                              <p:spTgt spid="18"/>
                                            </p:tgtEl>
                                          </p:cBhvr>
                                        </p:animEffect>
                                      </p:childTnLst>
                                    </p:cTn>
                                  </p:par>
                                </p:childTnLst>
                              </p:cTn>
                            </p:par>
                            <p:par>
                              <p:cTn id="20" fill="hold">
                                <p:stCondLst>
                                  <p:cond delay="1000"/>
                                </p:stCondLst>
                                <p:childTnLst>
                                  <p:par>
                                    <p:cTn id="21" presetID="22" presetClass="entr" presetSubtype="8" fill="hold" grpId="0" nodeType="afterEffect">
                                      <p:stCondLst>
                                        <p:cond delay="0"/>
                                      </p:stCondLst>
                                      <p:childTnLst>
                                        <p:set>
                                          <p:cBhvr>
                                            <p:cTn id="22" dur="1" fill="hold">
                                              <p:stCondLst>
                                                <p:cond delay="0"/>
                                              </p:stCondLst>
                                            </p:cTn>
                                            <p:tgtEl>
                                              <p:spTgt spid="30"/>
                                            </p:tgtEl>
                                            <p:attrNameLst>
                                              <p:attrName>style.visibility</p:attrName>
                                            </p:attrNameLst>
                                          </p:cBhvr>
                                          <p:to>
                                            <p:strVal val="visible"/>
                                          </p:to>
                                        </p:set>
                                        <p:animEffect transition="in" filter="wipe(left)">
                                          <p:cBhvr>
                                            <p:cTn id="23"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9" grpId="0"/>
          <p:bldP spid="20" grpId="0" animBg="1"/>
          <p:bldP spid="18" grpId="0" animBg="1"/>
          <p:bldP spid="30" grpId="0" animBg="1"/>
        </p:bldLst>
      </p:timing>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44"/>
          <p:cNvSpPr>
            <a:spLocks noChangeArrowheads="1"/>
          </p:cNvSpPr>
          <p:nvPr/>
        </p:nvSpPr>
        <p:spPr bwMode="auto">
          <a:xfrm>
            <a:off x="1459607" y="500436"/>
            <a:ext cx="4253728" cy="541634"/>
          </a:xfrm>
          <a:prstGeom prst="rect">
            <a:avLst/>
          </a:prstGeom>
          <a:noFill/>
          <a:ln w="9525" algn="ctr">
            <a:noFill/>
            <a:miter lim="800000"/>
            <a:headEnd/>
            <a:tailEnd/>
          </a:ln>
        </p:spPr>
        <p:txBody>
          <a:bodyPr wrap="square" lIns="109678" tIns="54838" rIns="109678" bIns="54838">
            <a:spAutoFit/>
          </a:bodyPr>
          <a:lstStyle/>
          <a:p>
            <a:pPr eaLnBrk="0" hangingPunct="0"/>
            <a:r>
              <a:rPr lang="zh-CN" altLang="en-US" sz="2800" b="1" dirty="0" smtClean="0">
                <a:solidFill>
                  <a:srgbClr val="000000"/>
                </a:solidFill>
                <a:latin typeface="微软雅黑" pitchFamily="34" charset="-122"/>
                <a:ea typeface="微软雅黑" pitchFamily="34" charset="-122"/>
              </a:rPr>
              <a:t>点击这里输入您</a:t>
            </a:r>
            <a:r>
              <a:rPr lang="zh-CN" altLang="en-US" sz="2800" b="1" dirty="0">
                <a:solidFill>
                  <a:srgbClr val="000000"/>
                </a:solidFill>
                <a:latin typeface="微软雅黑" pitchFamily="34" charset="-122"/>
                <a:ea typeface="微软雅黑" pitchFamily="34" charset="-122"/>
              </a:rPr>
              <a:t>的</a:t>
            </a:r>
            <a:r>
              <a:rPr lang="zh-CN" altLang="en-US" sz="2800" b="1" dirty="0" smtClean="0">
                <a:solidFill>
                  <a:srgbClr val="000000"/>
                </a:solidFill>
                <a:latin typeface="微软雅黑" pitchFamily="34" charset="-122"/>
                <a:ea typeface="微软雅黑" pitchFamily="34" charset="-122"/>
              </a:rPr>
              <a:t>标题</a:t>
            </a:r>
            <a:endParaRPr lang="en-US" altLang="zh-CN" sz="2800" b="1" dirty="0">
              <a:solidFill>
                <a:srgbClr val="000000"/>
              </a:solidFill>
              <a:latin typeface="微软雅黑" pitchFamily="34" charset="-122"/>
              <a:ea typeface="微软雅黑" pitchFamily="34" charset="-122"/>
            </a:endParaRPr>
          </a:p>
        </p:txBody>
      </p:sp>
      <p:sp>
        <p:nvSpPr>
          <p:cNvPr id="26" name="Line 45"/>
          <p:cNvSpPr>
            <a:spLocks noChangeShapeType="1"/>
          </p:cNvSpPr>
          <p:nvPr/>
        </p:nvSpPr>
        <p:spPr bwMode="auto">
          <a:xfrm>
            <a:off x="1296541" y="994822"/>
            <a:ext cx="4500000" cy="0"/>
          </a:xfrm>
          <a:prstGeom prst="line">
            <a:avLst/>
          </a:prstGeom>
          <a:solidFill>
            <a:schemeClr val="accent1">
              <a:lumMod val="75000"/>
            </a:schemeClr>
          </a:solidFill>
          <a:ln w="9525">
            <a:solidFill>
              <a:schemeClr val="accent6">
                <a:lumMod val="50000"/>
              </a:schemeClr>
            </a:solidFill>
            <a:round/>
            <a:headEnd/>
            <a:tailEnd/>
          </a:ln>
        </p:spPr>
        <p:txBody>
          <a:bodyPr wrap="none" lIns="109678" tIns="54838" rIns="109678" bIns="54838" anchor="ctr"/>
          <a:lstStyle/>
          <a:p>
            <a:endParaRPr lang="zh-CN" altLang="en-US" dirty="0">
              <a:latin typeface="微软雅黑" pitchFamily="34" charset="-122"/>
              <a:ea typeface="微软雅黑" pitchFamily="34" charset="-122"/>
            </a:endParaRPr>
          </a:p>
        </p:txBody>
      </p:sp>
      <p:grpSp>
        <p:nvGrpSpPr>
          <p:cNvPr id="5" name="组合 4"/>
          <p:cNvGrpSpPr/>
          <p:nvPr/>
        </p:nvGrpSpPr>
        <p:grpSpPr>
          <a:xfrm>
            <a:off x="1220002" y="4785254"/>
            <a:ext cx="1640663" cy="330714"/>
            <a:chOff x="979831" y="4167171"/>
            <a:chExt cx="1709259" cy="344487"/>
          </a:xfrm>
        </p:grpSpPr>
        <p:sp>
          <p:nvSpPr>
            <p:cNvPr id="6" name="Line 58"/>
            <p:cNvSpPr>
              <a:spLocks noChangeShapeType="1"/>
            </p:cNvSpPr>
            <p:nvPr/>
          </p:nvSpPr>
          <p:spPr bwMode="gray">
            <a:xfrm>
              <a:off x="1843532" y="4167171"/>
              <a:ext cx="0" cy="334963"/>
            </a:xfrm>
            <a:prstGeom prst="line">
              <a:avLst/>
            </a:prstGeom>
            <a:noFill/>
            <a:ln w="19050">
              <a:solidFill>
                <a:schemeClr val="bg1">
                  <a:lumMod val="50000"/>
                </a:schemeClr>
              </a:solidFill>
              <a:round/>
              <a:headEnd/>
              <a:tailEnd/>
            </a:ln>
          </p:spPr>
          <p:txBody>
            <a:bodyPr/>
            <a:lstStyle/>
            <a:p>
              <a:endParaRPr lang="zh-CN" altLang="en-US" dirty="0">
                <a:solidFill>
                  <a:srgbClr val="000000"/>
                </a:solidFill>
                <a:latin typeface="微软雅黑" pitchFamily="34" charset="-122"/>
                <a:ea typeface="微软雅黑" pitchFamily="34" charset="-122"/>
              </a:endParaRPr>
            </a:p>
          </p:txBody>
        </p:sp>
        <p:sp>
          <p:nvSpPr>
            <p:cNvPr id="7" name="Line 59"/>
            <p:cNvSpPr>
              <a:spLocks noChangeShapeType="1"/>
            </p:cNvSpPr>
            <p:nvPr/>
          </p:nvSpPr>
          <p:spPr bwMode="gray">
            <a:xfrm flipH="1">
              <a:off x="979831" y="4511658"/>
              <a:ext cx="1709259" cy="0"/>
            </a:xfrm>
            <a:prstGeom prst="line">
              <a:avLst/>
            </a:prstGeom>
            <a:noFill/>
            <a:ln w="19050">
              <a:solidFill>
                <a:schemeClr val="bg1">
                  <a:lumMod val="50000"/>
                </a:schemeClr>
              </a:solidFill>
              <a:prstDash val="sysDot"/>
              <a:round/>
              <a:headEnd/>
              <a:tailEnd/>
            </a:ln>
          </p:spPr>
          <p:txBody>
            <a:bodyPr/>
            <a:lstStyle/>
            <a:p>
              <a:endParaRPr lang="zh-CN" altLang="en-US" dirty="0">
                <a:solidFill>
                  <a:srgbClr val="000000"/>
                </a:solidFill>
                <a:latin typeface="微软雅黑" pitchFamily="34" charset="-122"/>
                <a:ea typeface="微软雅黑" pitchFamily="34" charset="-122"/>
              </a:endParaRPr>
            </a:p>
          </p:txBody>
        </p:sp>
      </p:grpSp>
      <p:sp>
        <p:nvSpPr>
          <p:cNvPr id="8" name="Text Box 60"/>
          <p:cNvSpPr txBox="1">
            <a:spLocks noChangeArrowheads="1"/>
          </p:cNvSpPr>
          <p:nvPr/>
        </p:nvSpPr>
        <p:spPr bwMode="gray">
          <a:xfrm>
            <a:off x="877620" y="5167784"/>
            <a:ext cx="2500077" cy="1240978"/>
          </a:xfrm>
          <a:prstGeom prst="rect">
            <a:avLst/>
          </a:prstGeom>
          <a:noFill/>
          <a:ln w="9525" algn="ctr">
            <a:noFill/>
            <a:miter lim="800000"/>
            <a:headEnd/>
            <a:tailEnd/>
          </a:ln>
        </p:spPr>
        <p:txBody>
          <a:bodyPr wrap="square" lIns="87722" tIns="43861" rIns="87722" bIns="43861">
            <a:spAutoFit/>
          </a:bodyPr>
          <a:lstStyle/>
          <a:p>
            <a:pPr marL="342900" indent="-342900" eaLnBrk="0" hangingPunct="0">
              <a:lnSpc>
                <a:spcPct val="130000"/>
              </a:lnSpc>
              <a:buClr>
                <a:srgbClr val="C00000"/>
              </a:buClr>
              <a:buFont typeface="Wingdings" pitchFamily="2" charset="2"/>
              <a:buChar char="Ø"/>
            </a:pPr>
            <a:r>
              <a:rPr lang="zh-CN" altLang="en-US" sz="1900" dirty="0">
                <a:solidFill>
                  <a:srgbClr val="000000"/>
                </a:solidFill>
                <a:latin typeface="微软雅黑" pitchFamily="34" charset="-122"/>
                <a:ea typeface="微软雅黑" pitchFamily="34" charset="-122"/>
              </a:rPr>
              <a:t>您的文本您的文本</a:t>
            </a:r>
            <a:endParaRPr lang="en-US" altLang="zh-CN" sz="1900" dirty="0">
              <a:solidFill>
                <a:srgbClr val="000000"/>
              </a:solidFill>
              <a:latin typeface="微软雅黑" pitchFamily="34" charset="-122"/>
              <a:ea typeface="微软雅黑" pitchFamily="34" charset="-122"/>
            </a:endParaRPr>
          </a:p>
          <a:p>
            <a:pPr marL="342900" indent="-342900" eaLnBrk="0" hangingPunct="0">
              <a:lnSpc>
                <a:spcPct val="130000"/>
              </a:lnSpc>
              <a:buClr>
                <a:srgbClr val="C00000"/>
              </a:buClr>
              <a:buFont typeface="Wingdings" pitchFamily="2" charset="2"/>
              <a:buChar char="Ø"/>
            </a:pPr>
            <a:r>
              <a:rPr lang="zh-CN" altLang="en-US" sz="1900" dirty="0">
                <a:solidFill>
                  <a:srgbClr val="000000"/>
                </a:solidFill>
                <a:latin typeface="微软雅黑" pitchFamily="34" charset="-122"/>
                <a:ea typeface="微软雅黑" pitchFamily="34" charset="-122"/>
              </a:rPr>
              <a:t>您的文本您的文本</a:t>
            </a:r>
            <a:endParaRPr lang="en-US" altLang="zh-CN" sz="1900" dirty="0">
              <a:solidFill>
                <a:srgbClr val="000000"/>
              </a:solidFill>
              <a:latin typeface="微软雅黑" pitchFamily="34" charset="-122"/>
              <a:ea typeface="微软雅黑" pitchFamily="34" charset="-122"/>
            </a:endParaRPr>
          </a:p>
          <a:p>
            <a:pPr marL="342900" indent="-342900" eaLnBrk="0" hangingPunct="0">
              <a:lnSpc>
                <a:spcPct val="130000"/>
              </a:lnSpc>
              <a:buClr>
                <a:srgbClr val="C00000"/>
              </a:buClr>
              <a:buFont typeface="Wingdings" pitchFamily="2" charset="2"/>
              <a:buChar char="Ø"/>
            </a:pPr>
            <a:r>
              <a:rPr lang="zh-CN" altLang="en-US" sz="1900" dirty="0">
                <a:solidFill>
                  <a:srgbClr val="000000"/>
                </a:solidFill>
                <a:latin typeface="微软雅黑" pitchFamily="34" charset="-122"/>
                <a:ea typeface="微软雅黑" pitchFamily="34" charset="-122"/>
              </a:rPr>
              <a:t>您的文本您的文本</a:t>
            </a:r>
            <a:endParaRPr lang="en-US" altLang="zh-CN" sz="1900" dirty="0">
              <a:solidFill>
                <a:srgbClr val="000000"/>
              </a:solidFill>
              <a:latin typeface="微软雅黑" pitchFamily="34" charset="-122"/>
              <a:ea typeface="微软雅黑" pitchFamily="34" charset="-122"/>
            </a:endParaRPr>
          </a:p>
        </p:txBody>
      </p:sp>
      <p:grpSp>
        <p:nvGrpSpPr>
          <p:cNvPr id="9" name="组合 8"/>
          <p:cNvGrpSpPr/>
          <p:nvPr/>
        </p:nvGrpSpPr>
        <p:grpSpPr>
          <a:xfrm>
            <a:off x="7538813" y="3241592"/>
            <a:ext cx="1790447" cy="323095"/>
            <a:chOff x="7562836" y="2590783"/>
            <a:chExt cx="1865306" cy="336551"/>
          </a:xfrm>
        </p:grpSpPr>
        <p:sp>
          <p:nvSpPr>
            <p:cNvPr id="10" name="Line 65"/>
            <p:cNvSpPr>
              <a:spLocks noChangeShapeType="1"/>
            </p:cNvSpPr>
            <p:nvPr/>
          </p:nvSpPr>
          <p:spPr bwMode="gray">
            <a:xfrm>
              <a:off x="8549924" y="2592371"/>
              <a:ext cx="0" cy="334963"/>
            </a:xfrm>
            <a:prstGeom prst="line">
              <a:avLst/>
            </a:prstGeom>
            <a:noFill/>
            <a:ln w="19050">
              <a:solidFill>
                <a:schemeClr val="bg1">
                  <a:lumMod val="50000"/>
                </a:schemeClr>
              </a:solidFill>
              <a:round/>
              <a:headEnd/>
              <a:tailEnd/>
            </a:ln>
          </p:spPr>
          <p:txBody>
            <a:bodyPr/>
            <a:lstStyle/>
            <a:p>
              <a:endParaRPr lang="zh-CN" altLang="en-US" dirty="0">
                <a:solidFill>
                  <a:srgbClr val="000000"/>
                </a:solidFill>
                <a:latin typeface="微软雅黑" pitchFamily="34" charset="-122"/>
                <a:ea typeface="微软雅黑" pitchFamily="34" charset="-122"/>
              </a:endParaRPr>
            </a:p>
          </p:txBody>
        </p:sp>
        <p:sp>
          <p:nvSpPr>
            <p:cNvPr id="11" name="Line 66"/>
            <p:cNvSpPr>
              <a:spLocks noChangeShapeType="1"/>
            </p:cNvSpPr>
            <p:nvPr/>
          </p:nvSpPr>
          <p:spPr bwMode="gray">
            <a:xfrm flipH="1">
              <a:off x="7562836" y="2590783"/>
              <a:ext cx="1865306" cy="0"/>
            </a:xfrm>
            <a:prstGeom prst="line">
              <a:avLst/>
            </a:prstGeom>
            <a:noFill/>
            <a:ln w="19050">
              <a:solidFill>
                <a:schemeClr val="bg1">
                  <a:lumMod val="50000"/>
                </a:schemeClr>
              </a:solidFill>
              <a:prstDash val="sysDot"/>
              <a:round/>
              <a:headEnd/>
              <a:tailEnd/>
            </a:ln>
          </p:spPr>
          <p:txBody>
            <a:bodyPr/>
            <a:lstStyle/>
            <a:p>
              <a:endParaRPr lang="zh-CN" altLang="en-US" dirty="0">
                <a:solidFill>
                  <a:srgbClr val="000000"/>
                </a:solidFill>
                <a:latin typeface="微软雅黑" pitchFamily="34" charset="-122"/>
                <a:ea typeface="微软雅黑" pitchFamily="34" charset="-122"/>
              </a:endParaRPr>
            </a:p>
          </p:txBody>
        </p:sp>
      </p:grpSp>
      <p:sp>
        <p:nvSpPr>
          <p:cNvPr id="12" name="Text Box 67"/>
          <p:cNvSpPr txBox="1">
            <a:spLocks noChangeArrowheads="1"/>
          </p:cNvSpPr>
          <p:nvPr/>
        </p:nvSpPr>
        <p:spPr bwMode="gray">
          <a:xfrm>
            <a:off x="7334025" y="2016274"/>
            <a:ext cx="2500077" cy="1228891"/>
          </a:xfrm>
          <a:prstGeom prst="rect">
            <a:avLst/>
          </a:prstGeom>
          <a:noFill/>
          <a:ln w="9525" algn="ctr">
            <a:noFill/>
            <a:miter lim="800000"/>
            <a:headEnd/>
            <a:tailEnd/>
          </a:ln>
        </p:spPr>
        <p:txBody>
          <a:bodyPr wrap="square" lIns="87722" tIns="43861" rIns="87722" bIns="43861">
            <a:spAutoFit/>
          </a:bodyPr>
          <a:lstStyle/>
          <a:p>
            <a:pPr marL="342900" indent="-342900" eaLnBrk="0" hangingPunct="0">
              <a:lnSpc>
                <a:spcPct val="130000"/>
              </a:lnSpc>
              <a:buClr>
                <a:srgbClr val="C00000"/>
              </a:buClr>
              <a:buFont typeface="Wingdings" pitchFamily="2" charset="2"/>
              <a:buChar char="Ø"/>
            </a:pPr>
            <a:r>
              <a:rPr lang="zh-CN" altLang="en-US" sz="1900" dirty="0">
                <a:solidFill>
                  <a:srgbClr val="000000"/>
                </a:solidFill>
                <a:latin typeface="微软雅黑" pitchFamily="34" charset="-122"/>
                <a:ea typeface="微软雅黑" pitchFamily="34" charset="-122"/>
              </a:rPr>
              <a:t>您的文本您的文本</a:t>
            </a:r>
            <a:endParaRPr lang="en-US" altLang="zh-CN" sz="1900" dirty="0">
              <a:solidFill>
                <a:srgbClr val="000000"/>
              </a:solidFill>
              <a:latin typeface="微软雅黑" pitchFamily="34" charset="-122"/>
              <a:ea typeface="微软雅黑" pitchFamily="34" charset="-122"/>
            </a:endParaRPr>
          </a:p>
          <a:p>
            <a:pPr marL="342900" indent="-342900" eaLnBrk="0" hangingPunct="0">
              <a:lnSpc>
                <a:spcPct val="130000"/>
              </a:lnSpc>
              <a:buClr>
                <a:srgbClr val="C00000"/>
              </a:buClr>
              <a:buFont typeface="Wingdings" pitchFamily="2" charset="2"/>
              <a:buChar char="Ø"/>
            </a:pPr>
            <a:r>
              <a:rPr lang="zh-CN" altLang="en-US" sz="1900" dirty="0">
                <a:solidFill>
                  <a:srgbClr val="000000"/>
                </a:solidFill>
                <a:latin typeface="微软雅黑" pitchFamily="34" charset="-122"/>
                <a:ea typeface="微软雅黑" pitchFamily="34" charset="-122"/>
              </a:rPr>
              <a:t>您的文本您的文本</a:t>
            </a:r>
            <a:endParaRPr lang="en-US" altLang="zh-CN" sz="1900" dirty="0">
              <a:solidFill>
                <a:srgbClr val="000000"/>
              </a:solidFill>
              <a:latin typeface="微软雅黑" pitchFamily="34" charset="-122"/>
              <a:ea typeface="微软雅黑" pitchFamily="34" charset="-122"/>
            </a:endParaRPr>
          </a:p>
          <a:p>
            <a:pPr marL="342900" indent="-342900" eaLnBrk="0" hangingPunct="0">
              <a:lnSpc>
                <a:spcPct val="130000"/>
              </a:lnSpc>
              <a:buClr>
                <a:srgbClr val="C00000"/>
              </a:buClr>
              <a:buFont typeface="Wingdings" pitchFamily="2" charset="2"/>
              <a:buChar char="Ø"/>
            </a:pPr>
            <a:r>
              <a:rPr lang="zh-CN" altLang="en-US" sz="1900" dirty="0">
                <a:solidFill>
                  <a:srgbClr val="000000"/>
                </a:solidFill>
                <a:latin typeface="微软雅黑" pitchFamily="34" charset="-122"/>
                <a:ea typeface="微软雅黑" pitchFamily="34" charset="-122"/>
              </a:rPr>
              <a:t>您的文本您的文本</a:t>
            </a:r>
            <a:endParaRPr lang="en-US" altLang="zh-CN" sz="1900" dirty="0">
              <a:solidFill>
                <a:srgbClr val="000000"/>
              </a:solidFill>
              <a:latin typeface="微软雅黑" pitchFamily="34" charset="-122"/>
              <a:ea typeface="微软雅黑" pitchFamily="34" charset="-122"/>
            </a:endParaRPr>
          </a:p>
        </p:txBody>
      </p:sp>
      <p:grpSp>
        <p:nvGrpSpPr>
          <p:cNvPr id="13" name="组合 12"/>
          <p:cNvGrpSpPr/>
          <p:nvPr/>
        </p:nvGrpSpPr>
        <p:grpSpPr>
          <a:xfrm>
            <a:off x="3195064" y="3241592"/>
            <a:ext cx="1943715" cy="323095"/>
            <a:chOff x="3037473" y="2590783"/>
            <a:chExt cx="2024982" cy="336551"/>
          </a:xfrm>
        </p:grpSpPr>
        <p:sp>
          <p:nvSpPr>
            <p:cNvPr id="14" name="Line 68"/>
            <p:cNvSpPr>
              <a:spLocks noChangeShapeType="1"/>
            </p:cNvSpPr>
            <p:nvPr/>
          </p:nvSpPr>
          <p:spPr bwMode="gray">
            <a:xfrm>
              <a:off x="4093512" y="2592371"/>
              <a:ext cx="0" cy="334963"/>
            </a:xfrm>
            <a:prstGeom prst="line">
              <a:avLst/>
            </a:prstGeom>
            <a:noFill/>
            <a:ln w="19050">
              <a:solidFill>
                <a:schemeClr val="bg1">
                  <a:lumMod val="50000"/>
                </a:schemeClr>
              </a:solidFill>
              <a:round/>
              <a:headEnd/>
              <a:tailEnd/>
            </a:ln>
          </p:spPr>
          <p:txBody>
            <a:bodyPr/>
            <a:lstStyle/>
            <a:p>
              <a:endParaRPr lang="zh-CN" altLang="en-US" dirty="0">
                <a:solidFill>
                  <a:srgbClr val="000000"/>
                </a:solidFill>
                <a:latin typeface="微软雅黑" pitchFamily="34" charset="-122"/>
                <a:ea typeface="微软雅黑" pitchFamily="34" charset="-122"/>
              </a:endParaRPr>
            </a:p>
          </p:txBody>
        </p:sp>
        <p:sp>
          <p:nvSpPr>
            <p:cNvPr id="15" name="Line 69"/>
            <p:cNvSpPr>
              <a:spLocks noChangeShapeType="1"/>
            </p:cNvSpPr>
            <p:nvPr/>
          </p:nvSpPr>
          <p:spPr bwMode="gray">
            <a:xfrm flipH="1">
              <a:off x="3037473" y="2590783"/>
              <a:ext cx="2024982" cy="0"/>
            </a:xfrm>
            <a:prstGeom prst="line">
              <a:avLst/>
            </a:prstGeom>
            <a:noFill/>
            <a:ln w="19050">
              <a:solidFill>
                <a:schemeClr val="bg1">
                  <a:lumMod val="50000"/>
                </a:schemeClr>
              </a:solidFill>
              <a:prstDash val="sysDot"/>
              <a:round/>
              <a:headEnd/>
              <a:tailEnd/>
            </a:ln>
          </p:spPr>
          <p:txBody>
            <a:bodyPr/>
            <a:lstStyle/>
            <a:p>
              <a:endParaRPr lang="zh-CN" altLang="en-US" dirty="0">
                <a:solidFill>
                  <a:srgbClr val="000000"/>
                </a:solidFill>
                <a:latin typeface="微软雅黑" pitchFamily="34" charset="-122"/>
                <a:ea typeface="微软雅黑" pitchFamily="34" charset="-122"/>
              </a:endParaRPr>
            </a:p>
          </p:txBody>
        </p:sp>
      </p:grpSp>
      <p:sp>
        <p:nvSpPr>
          <p:cNvPr id="16" name="Text Box 70"/>
          <p:cNvSpPr txBox="1">
            <a:spLocks noChangeArrowheads="1"/>
          </p:cNvSpPr>
          <p:nvPr/>
        </p:nvSpPr>
        <p:spPr bwMode="gray">
          <a:xfrm>
            <a:off x="3056459" y="2016274"/>
            <a:ext cx="2500077" cy="1228891"/>
          </a:xfrm>
          <a:prstGeom prst="rect">
            <a:avLst/>
          </a:prstGeom>
          <a:noFill/>
          <a:ln w="9525" algn="ctr">
            <a:noFill/>
            <a:miter lim="800000"/>
            <a:headEnd/>
            <a:tailEnd/>
          </a:ln>
        </p:spPr>
        <p:txBody>
          <a:bodyPr wrap="square" lIns="87722" tIns="43861" rIns="87722" bIns="43861">
            <a:spAutoFit/>
          </a:bodyPr>
          <a:lstStyle/>
          <a:p>
            <a:pPr marL="342900" indent="-342900" eaLnBrk="0" hangingPunct="0">
              <a:lnSpc>
                <a:spcPct val="130000"/>
              </a:lnSpc>
              <a:buClr>
                <a:srgbClr val="C00000"/>
              </a:buClr>
              <a:buFont typeface="Wingdings" pitchFamily="2" charset="2"/>
              <a:buChar char="Ø"/>
            </a:pPr>
            <a:r>
              <a:rPr lang="zh-CN" altLang="en-US" sz="1900" dirty="0">
                <a:solidFill>
                  <a:srgbClr val="000000"/>
                </a:solidFill>
                <a:latin typeface="微软雅黑" pitchFamily="34" charset="-122"/>
                <a:ea typeface="微软雅黑" pitchFamily="34" charset="-122"/>
              </a:rPr>
              <a:t>您的文本您的文本</a:t>
            </a:r>
            <a:endParaRPr lang="en-US" altLang="zh-CN" sz="1900" dirty="0">
              <a:solidFill>
                <a:srgbClr val="000000"/>
              </a:solidFill>
              <a:latin typeface="微软雅黑" pitchFamily="34" charset="-122"/>
              <a:ea typeface="微软雅黑" pitchFamily="34" charset="-122"/>
            </a:endParaRPr>
          </a:p>
          <a:p>
            <a:pPr marL="342900" indent="-342900" eaLnBrk="0" hangingPunct="0">
              <a:lnSpc>
                <a:spcPct val="130000"/>
              </a:lnSpc>
              <a:buClr>
                <a:srgbClr val="C00000"/>
              </a:buClr>
              <a:buFont typeface="Wingdings" pitchFamily="2" charset="2"/>
              <a:buChar char="Ø"/>
            </a:pPr>
            <a:r>
              <a:rPr lang="zh-CN" altLang="en-US" sz="1900" dirty="0">
                <a:solidFill>
                  <a:srgbClr val="000000"/>
                </a:solidFill>
                <a:latin typeface="微软雅黑" pitchFamily="34" charset="-122"/>
                <a:ea typeface="微软雅黑" pitchFamily="34" charset="-122"/>
              </a:rPr>
              <a:t>您的文本您的文本</a:t>
            </a:r>
            <a:endParaRPr lang="en-US" altLang="zh-CN" sz="1900" dirty="0">
              <a:solidFill>
                <a:srgbClr val="000000"/>
              </a:solidFill>
              <a:latin typeface="微软雅黑" pitchFamily="34" charset="-122"/>
              <a:ea typeface="微软雅黑" pitchFamily="34" charset="-122"/>
            </a:endParaRPr>
          </a:p>
          <a:p>
            <a:pPr marL="342900" indent="-342900" eaLnBrk="0" hangingPunct="0">
              <a:lnSpc>
                <a:spcPct val="130000"/>
              </a:lnSpc>
              <a:buClr>
                <a:srgbClr val="C00000"/>
              </a:buClr>
              <a:buFont typeface="Wingdings" pitchFamily="2" charset="2"/>
              <a:buChar char="Ø"/>
            </a:pPr>
            <a:r>
              <a:rPr lang="zh-CN" altLang="en-US" sz="1900" dirty="0">
                <a:solidFill>
                  <a:srgbClr val="000000"/>
                </a:solidFill>
                <a:latin typeface="微软雅黑" pitchFamily="34" charset="-122"/>
                <a:ea typeface="微软雅黑" pitchFamily="34" charset="-122"/>
              </a:rPr>
              <a:t>您的文本您的文本</a:t>
            </a:r>
            <a:endParaRPr lang="en-US" altLang="zh-CN" sz="1900" dirty="0">
              <a:solidFill>
                <a:srgbClr val="000000"/>
              </a:solidFill>
              <a:latin typeface="微软雅黑" pitchFamily="34" charset="-122"/>
              <a:ea typeface="微软雅黑" pitchFamily="34" charset="-122"/>
            </a:endParaRPr>
          </a:p>
        </p:txBody>
      </p:sp>
      <p:grpSp>
        <p:nvGrpSpPr>
          <p:cNvPr id="17" name="组合 16"/>
          <p:cNvGrpSpPr/>
          <p:nvPr/>
        </p:nvGrpSpPr>
        <p:grpSpPr>
          <a:xfrm>
            <a:off x="5419186" y="4785252"/>
            <a:ext cx="1741680" cy="321569"/>
            <a:chOff x="5354590" y="4167171"/>
            <a:chExt cx="1814500" cy="334963"/>
          </a:xfrm>
        </p:grpSpPr>
        <p:sp>
          <p:nvSpPr>
            <p:cNvPr id="19" name="Line 71"/>
            <p:cNvSpPr>
              <a:spLocks noChangeShapeType="1"/>
            </p:cNvSpPr>
            <p:nvPr/>
          </p:nvSpPr>
          <p:spPr bwMode="gray">
            <a:xfrm>
              <a:off x="6281799" y="4167171"/>
              <a:ext cx="0" cy="334963"/>
            </a:xfrm>
            <a:prstGeom prst="line">
              <a:avLst/>
            </a:prstGeom>
            <a:noFill/>
            <a:ln w="19050">
              <a:solidFill>
                <a:schemeClr val="bg1">
                  <a:lumMod val="50000"/>
                </a:schemeClr>
              </a:solidFill>
              <a:round/>
              <a:headEnd/>
              <a:tailEnd/>
            </a:ln>
          </p:spPr>
          <p:txBody>
            <a:bodyPr/>
            <a:lstStyle/>
            <a:p>
              <a:endParaRPr lang="zh-CN" altLang="en-US" dirty="0">
                <a:solidFill>
                  <a:srgbClr val="000000"/>
                </a:solidFill>
                <a:latin typeface="微软雅黑" pitchFamily="34" charset="-122"/>
                <a:ea typeface="微软雅黑" pitchFamily="34" charset="-122"/>
              </a:endParaRPr>
            </a:p>
          </p:txBody>
        </p:sp>
        <p:sp>
          <p:nvSpPr>
            <p:cNvPr id="20" name="Line 72"/>
            <p:cNvSpPr>
              <a:spLocks noChangeShapeType="1"/>
            </p:cNvSpPr>
            <p:nvPr/>
          </p:nvSpPr>
          <p:spPr bwMode="gray">
            <a:xfrm flipH="1">
              <a:off x="5354590" y="4502133"/>
              <a:ext cx="1814500" cy="0"/>
            </a:xfrm>
            <a:prstGeom prst="line">
              <a:avLst/>
            </a:prstGeom>
            <a:noFill/>
            <a:ln w="19050">
              <a:solidFill>
                <a:schemeClr val="bg1">
                  <a:lumMod val="50000"/>
                </a:schemeClr>
              </a:solidFill>
              <a:prstDash val="sysDot"/>
              <a:round/>
              <a:headEnd/>
              <a:tailEnd/>
            </a:ln>
          </p:spPr>
          <p:txBody>
            <a:bodyPr/>
            <a:lstStyle/>
            <a:p>
              <a:endParaRPr lang="zh-CN" altLang="en-US" dirty="0">
                <a:solidFill>
                  <a:srgbClr val="000000"/>
                </a:solidFill>
                <a:latin typeface="微软雅黑" pitchFamily="34" charset="-122"/>
                <a:ea typeface="微软雅黑" pitchFamily="34" charset="-122"/>
              </a:endParaRPr>
            </a:p>
          </p:txBody>
        </p:sp>
      </p:grpSp>
      <p:sp>
        <p:nvSpPr>
          <p:cNvPr id="21" name="Text Box 73"/>
          <p:cNvSpPr txBox="1">
            <a:spLocks noChangeArrowheads="1"/>
          </p:cNvSpPr>
          <p:nvPr/>
        </p:nvSpPr>
        <p:spPr bwMode="gray">
          <a:xfrm>
            <a:off x="5162153" y="5167784"/>
            <a:ext cx="2500077" cy="1228891"/>
          </a:xfrm>
          <a:prstGeom prst="rect">
            <a:avLst/>
          </a:prstGeom>
          <a:noFill/>
          <a:ln w="9525" algn="ctr">
            <a:noFill/>
            <a:miter lim="800000"/>
            <a:headEnd/>
            <a:tailEnd/>
          </a:ln>
        </p:spPr>
        <p:txBody>
          <a:bodyPr wrap="square" lIns="87722" tIns="43861" rIns="87722" bIns="43861">
            <a:spAutoFit/>
          </a:bodyPr>
          <a:lstStyle/>
          <a:p>
            <a:pPr marL="342900" indent="-342900" eaLnBrk="0" hangingPunct="0">
              <a:lnSpc>
                <a:spcPct val="130000"/>
              </a:lnSpc>
              <a:buClr>
                <a:srgbClr val="C00000"/>
              </a:buClr>
              <a:buFont typeface="Wingdings" pitchFamily="2" charset="2"/>
              <a:buChar char="Ø"/>
            </a:pPr>
            <a:r>
              <a:rPr lang="zh-CN" altLang="en-US" sz="1900" dirty="0">
                <a:solidFill>
                  <a:srgbClr val="000000"/>
                </a:solidFill>
                <a:latin typeface="微软雅黑" pitchFamily="34" charset="-122"/>
                <a:ea typeface="微软雅黑" pitchFamily="34" charset="-122"/>
              </a:rPr>
              <a:t>您的文本您的文本</a:t>
            </a:r>
            <a:endParaRPr lang="en-US" altLang="zh-CN" sz="1900" dirty="0">
              <a:solidFill>
                <a:srgbClr val="000000"/>
              </a:solidFill>
              <a:latin typeface="微软雅黑" pitchFamily="34" charset="-122"/>
              <a:ea typeface="微软雅黑" pitchFamily="34" charset="-122"/>
            </a:endParaRPr>
          </a:p>
          <a:p>
            <a:pPr marL="342900" indent="-342900" eaLnBrk="0" hangingPunct="0">
              <a:lnSpc>
                <a:spcPct val="130000"/>
              </a:lnSpc>
              <a:buClr>
                <a:srgbClr val="C00000"/>
              </a:buClr>
              <a:buFont typeface="Wingdings" pitchFamily="2" charset="2"/>
              <a:buChar char="Ø"/>
            </a:pPr>
            <a:r>
              <a:rPr lang="zh-CN" altLang="en-US" sz="1900" dirty="0">
                <a:solidFill>
                  <a:srgbClr val="000000"/>
                </a:solidFill>
                <a:latin typeface="微软雅黑" pitchFamily="34" charset="-122"/>
                <a:ea typeface="微软雅黑" pitchFamily="34" charset="-122"/>
              </a:rPr>
              <a:t>您的文本您的文本</a:t>
            </a:r>
            <a:endParaRPr lang="en-US" altLang="zh-CN" sz="1900" dirty="0">
              <a:solidFill>
                <a:srgbClr val="000000"/>
              </a:solidFill>
              <a:latin typeface="微软雅黑" pitchFamily="34" charset="-122"/>
              <a:ea typeface="微软雅黑" pitchFamily="34" charset="-122"/>
            </a:endParaRPr>
          </a:p>
          <a:p>
            <a:pPr marL="342900" indent="-342900" eaLnBrk="0" hangingPunct="0">
              <a:lnSpc>
                <a:spcPct val="130000"/>
              </a:lnSpc>
              <a:buClr>
                <a:srgbClr val="C00000"/>
              </a:buClr>
              <a:buFont typeface="Wingdings" pitchFamily="2" charset="2"/>
              <a:buChar char="Ø"/>
            </a:pPr>
            <a:r>
              <a:rPr lang="zh-CN" altLang="en-US" sz="1900" dirty="0">
                <a:solidFill>
                  <a:srgbClr val="000000"/>
                </a:solidFill>
                <a:latin typeface="微软雅黑" pitchFamily="34" charset="-122"/>
                <a:ea typeface="微软雅黑" pitchFamily="34" charset="-122"/>
              </a:rPr>
              <a:t>您的文本您的文本</a:t>
            </a:r>
            <a:endParaRPr lang="en-US" altLang="zh-CN" sz="1900" dirty="0">
              <a:solidFill>
                <a:srgbClr val="000000"/>
              </a:solidFill>
              <a:latin typeface="微软雅黑" pitchFamily="34" charset="-122"/>
              <a:ea typeface="微软雅黑" pitchFamily="34" charset="-122"/>
            </a:endParaRPr>
          </a:p>
        </p:txBody>
      </p:sp>
      <p:grpSp>
        <p:nvGrpSpPr>
          <p:cNvPr id="22" name="Group 74"/>
          <p:cNvGrpSpPr>
            <a:grpSpLocks/>
          </p:cNvGrpSpPr>
          <p:nvPr/>
        </p:nvGrpSpPr>
        <p:grpSpPr bwMode="auto">
          <a:xfrm>
            <a:off x="-19031" y="3547926"/>
            <a:ext cx="11558616" cy="1246655"/>
            <a:chOff x="-171" y="2008"/>
            <a:chExt cx="6621" cy="818"/>
          </a:xfrm>
        </p:grpSpPr>
        <p:sp>
          <p:nvSpPr>
            <p:cNvPr id="23" name="Line 75"/>
            <p:cNvSpPr>
              <a:spLocks noChangeShapeType="1"/>
            </p:cNvSpPr>
            <p:nvPr/>
          </p:nvSpPr>
          <p:spPr bwMode="gray">
            <a:xfrm flipH="1">
              <a:off x="-171" y="2405"/>
              <a:ext cx="804" cy="0"/>
            </a:xfrm>
            <a:prstGeom prst="line">
              <a:avLst/>
            </a:prstGeom>
            <a:noFill/>
            <a:ln w="38100">
              <a:solidFill>
                <a:srgbClr val="760000"/>
              </a:solidFill>
              <a:round/>
              <a:headEnd/>
              <a:tailEnd/>
            </a:ln>
            <a:effectLst>
              <a:outerShdw dist="35921" dir="2700000" algn="ctr" rotWithShape="0">
                <a:schemeClr val="bg2">
                  <a:alpha val="50000"/>
                </a:schemeClr>
              </a:outerShdw>
            </a:effectLst>
          </p:spPr>
          <p:txBody>
            <a:bodyPr/>
            <a:lstStyle/>
            <a:p>
              <a:pPr>
                <a:defRPr/>
              </a:pPr>
              <a:endParaRPr lang="zh-CN" altLang="en-US" dirty="0">
                <a:solidFill>
                  <a:srgbClr val="000000"/>
                </a:solidFill>
                <a:latin typeface="微软雅黑" pitchFamily="34" charset="-122"/>
                <a:ea typeface="微软雅黑" pitchFamily="34" charset="-122"/>
              </a:endParaRPr>
            </a:p>
          </p:txBody>
        </p:sp>
        <p:sp>
          <p:nvSpPr>
            <p:cNvPr id="24" name="Line 76"/>
            <p:cNvSpPr>
              <a:spLocks noChangeShapeType="1"/>
            </p:cNvSpPr>
            <p:nvPr/>
          </p:nvSpPr>
          <p:spPr bwMode="gray">
            <a:xfrm flipH="1">
              <a:off x="3857" y="2405"/>
              <a:ext cx="475" cy="0"/>
            </a:xfrm>
            <a:prstGeom prst="line">
              <a:avLst/>
            </a:prstGeom>
            <a:noFill/>
            <a:ln w="38100">
              <a:solidFill>
                <a:srgbClr val="760000"/>
              </a:solidFill>
              <a:round/>
              <a:headEnd/>
              <a:tailEnd/>
            </a:ln>
            <a:effectLst>
              <a:outerShdw dist="35921" dir="2700000" algn="ctr" rotWithShape="0">
                <a:schemeClr val="bg2">
                  <a:alpha val="50000"/>
                </a:schemeClr>
              </a:outerShdw>
            </a:effectLst>
          </p:spPr>
          <p:txBody>
            <a:bodyPr/>
            <a:lstStyle/>
            <a:p>
              <a:pPr>
                <a:defRPr/>
              </a:pPr>
              <a:endParaRPr lang="zh-CN" altLang="en-US" dirty="0">
                <a:solidFill>
                  <a:srgbClr val="000000"/>
                </a:solidFill>
                <a:latin typeface="微软雅黑" pitchFamily="34" charset="-122"/>
                <a:ea typeface="微软雅黑" pitchFamily="34" charset="-122"/>
              </a:endParaRPr>
            </a:p>
          </p:txBody>
        </p:sp>
        <p:sp>
          <p:nvSpPr>
            <p:cNvPr id="27" name="Arc 77"/>
            <p:cNvSpPr>
              <a:spLocks/>
            </p:cNvSpPr>
            <p:nvPr/>
          </p:nvSpPr>
          <p:spPr bwMode="gray">
            <a:xfrm rot="16200000" flipV="1">
              <a:off x="2052" y="1833"/>
              <a:ext cx="412" cy="769"/>
            </a:xfrm>
            <a:custGeom>
              <a:avLst/>
              <a:gdLst>
                <a:gd name="G0" fmla="+- 1194 0 0"/>
                <a:gd name="G1" fmla="+- 21600 0 0"/>
                <a:gd name="G2" fmla="+- 21600 0 0"/>
                <a:gd name="T0" fmla="*/ 750 w 22794"/>
                <a:gd name="T1" fmla="*/ 5 h 43200"/>
                <a:gd name="T2" fmla="*/ 0 w 22794"/>
                <a:gd name="T3" fmla="*/ 43167 h 43200"/>
                <a:gd name="T4" fmla="*/ 1194 w 22794"/>
                <a:gd name="T5" fmla="*/ 21600 h 43200"/>
              </a:gdLst>
              <a:ahLst/>
              <a:cxnLst>
                <a:cxn ang="0">
                  <a:pos x="T0" y="T1"/>
                </a:cxn>
                <a:cxn ang="0">
                  <a:pos x="T2" y="T3"/>
                </a:cxn>
                <a:cxn ang="0">
                  <a:pos x="T4" y="T5"/>
                </a:cxn>
              </a:cxnLst>
              <a:rect l="0" t="0" r="r" b="b"/>
              <a:pathLst>
                <a:path w="22794" h="43200" fill="none" extrusionOk="0">
                  <a:moveTo>
                    <a:pt x="749" y="4"/>
                  </a:moveTo>
                  <a:cubicBezTo>
                    <a:pt x="897" y="1"/>
                    <a:pt x="1045" y="-1"/>
                    <a:pt x="1194" y="0"/>
                  </a:cubicBezTo>
                  <a:cubicBezTo>
                    <a:pt x="13123" y="0"/>
                    <a:pt x="22794" y="9670"/>
                    <a:pt x="22794" y="21600"/>
                  </a:cubicBezTo>
                  <a:cubicBezTo>
                    <a:pt x="22794" y="33529"/>
                    <a:pt x="13123" y="43200"/>
                    <a:pt x="1194" y="43200"/>
                  </a:cubicBezTo>
                  <a:cubicBezTo>
                    <a:pt x="795" y="43200"/>
                    <a:pt x="397" y="43188"/>
                    <a:pt x="0" y="43166"/>
                  </a:cubicBezTo>
                </a:path>
                <a:path w="22794" h="43200" stroke="0" extrusionOk="0">
                  <a:moveTo>
                    <a:pt x="749" y="4"/>
                  </a:moveTo>
                  <a:cubicBezTo>
                    <a:pt x="897" y="1"/>
                    <a:pt x="1045" y="-1"/>
                    <a:pt x="1194" y="0"/>
                  </a:cubicBezTo>
                  <a:cubicBezTo>
                    <a:pt x="13123" y="0"/>
                    <a:pt x="22794" y="9670"/>
                    <a:pt x="22794" y="21600"/>
                  </a:cubicBezTo>
                  <a:cubicBezTo>
                    <a:pt x="22794" y="33529"/>
                    <a:pt x="13123" y="43200"/>
                    <a:pt x="1194" y="43200"/>
                  </a:cubicBezTo>
                  <a:cubicBezTo>
                    <a:pt x="795" y="43200"/>
                    <a:pt x="397" y="43188"/>
                    <a:pt x="0" y="43166"/>
                  </a:cubicBezTo>
                  <a:lnTo>
                    <a:pt x="1194" y="21600"/>
                  </a:lnTo>
                  <a:close/>
                </a:path>
              </a:pathLst>
            </a:custGeom>
            <a:noFill/>
            <a:ln w="38100">
              <a:solidFill>
                <a:srgbClr val="760000"/>
              </a:solidFill>
              <a:round/>
              <a:headEnd/>
              <a:tailEnd/>
            </a:ln>
            <a:effectLst>
              <a:outerShdw dist="35921" dir="2700000" algn="ctr" rotWithShape="0">
                <a:schemeClr val="bg2">
                  <a:alpha val="50000"/>
                </a:schemeClr>
              </a:outerShdw>
            </a:effectLst>
          </p:spPr>
          <p:txBody>
            <a:bodyPr wrap="none" anchor="ctr"/>
            <a:lstStyle/>
            <a:p>
              <a:pPr>
                <a:defRPr/>
              </a:pPr>
              <a:endParaRPr lang="zh-CN" altLang="en-US" dirty="0">
                <a:solidFill>
                  <a:srgbClr val="000000"/>
                </a:solidFill>
                <a:latin typeface="微软雅黑" pitchFamily="34" charset="-122"/>
                <a:ea typeface="微软雅黑" pitchFamily="34" charset="-122"/>
              </a:endParaRPr>
            </a:p>
          </p:txBody>
        </p:sp>
        <p:sp>
          <p:nvSpPr>
            <p:cNvPr id="28" name="Arc 78"/>
            <p:cNvSpPr>
              <a:spLocks/>
            </p:cNvSpPr>
            <p:nvPr/>
          </p:nvSpPr>
          <p:spPr bwMode="gray">
            <a:xfrm rot="16200000" flipV="1">
              <a:off x="4503" y="1832"/>
              <a:ext cx="418" cy="769"/>
            </a:xfrm>
            <a:custGeom>
              <a:avLst/>
              <a:gdLst>
                <a:gd name="G0" fmla="+- 1194 0 0"/>
                <a:gd name="G1" fmla="+- 21600 0 0"/>
                <a:gd name="G2" fmla="+- 21600 0 0"/>
                <a:gd name="T0" fmla="*/ 750 w 22794"/>
                <a:gd name="T1" fmla="*/ 5 h 43200"/>
                <a:gd name="T2" fmla="*/ 0 w 22794"/>
                <a:gd name="T3" fmla="*/ 43167 h 43200"/>
                <a:gd name="T4" fmla="*/ 1194 w 22794"/>
                <a:gd name="T5" fmla="*/ 21600 h 43200"/>
              </a:gdLst>
              <a:ahLst/>
              <a:cxnLst>
                <a:cxn ang="0">
                  <a:pos x="T0" y="T1"/>
                </a:cxn>
                <a:cxn ang="0">
                  <a:pos x="T2" y="T3"/>
                </a:cxn>
                <a:cxn ang="0">
                  <a:pos x="T4" y="T5"/>
                </a:cxn>
              </a:cxnLst>
              <a:rect l="0" t="0" r="r" b="b"/>
              <a:pathLst>
                <a:path w="22794" h="43200" fill="none" extrusionOk="0">
                  <a:moveTo>
                    <a:pt x="749" y="4"/>
                  </a:moveTo>
                  <a:cubicBezTo>
                    <a:pt x="897" y="1"/>
                    <a:pt x="1045" y="-1"/>
                    <a:pt x="1194" y="0"/>
                  </a:cubicBezTo>
                  <a:cubicBezTo>
                    <a:pt x="13123" y="0"/>
                    <a:pt x="22794" y="9670"/>
                    <a:pt x="22794" y="21600"/>
                  </a:cubicBezTo>
                  <a:cubicBezTo>
                    <a:pt x="22794" y="33529"/>
                    <a:pt x="13123" y="43200"/>
                    <a:pt x="1194" y="43200"/>
                  </a:cubicBezTo>
                  <a:cubicBezTo>
                    <a:pt x="795" y="43200"/>
                    <a:pt x="397" y="43188"/>
                    <a:pt x="0" y="43166"/>
                  </a:cubicBezTo>
                </a:path>
                <a:path w="22794" h="43200" stroke="0" extrusionOk="0">
                  <a:moveTo>
                    <a:pt x="749" y="4"/>
                  </a:moveTo>
                  <a:cubicBezTo>
                    <a:pt x="897" y="1"/>
                    <a:pt x="1045" y="-1"/>
                    <a:pt x="1194" y="0"/>
                  </a:cubicBezTo>
                  <a:cubicBezTo>
                    <a:pt x="13123" y="0"/>
                    <a:pt x="22794" y="9670"/>
                    <a:pt x="22794" y="21600"/>
                  </a:cubicBezTo>
                  <a:cubicBezTo>
                    <a:pt x="22794" y="33529"/>
                    <a:pt x="13123" y="43200"/>
                    <a:pt x="1194" y="43200"/>
                  </a:cubicBezTo>
                  <a:cubicBezTo>
                    <a:pt x="795" y="43200"/>
                    <a:pt x="397" y="43188"/>
                    <a:pt x="0" y="43166"/>
                  </a:cubicBezTo>
                  <a:lnTo>
                    <a:pt x="1194" y="21600"/>
                  </a:lnTo>
                  <a:close/>
                </a:path>
              </a:pathLst>
            </a:custGeom>
            <a:noFill/>
            <a:ln w="38100">
              <a:solidFill>
                <a:srgbClr val="760000"/>
              </a:solidFill>
              <a:round/>
              <a:headEnd/>
              <a:tailEnd/>
            </a:ln>
            <a:effectLst>
              <a:outerShdw dist="35921" dir="2700000" algn="ctr" rotWithShape="0">
                <a:schemeClr val="bg2">
                  <a:alpha val="50000"/>
                </a:schemeClr>
              </a:outerShdw>
            </a:effectLst>
          </p:spPr>
          <p:txBody>
            <a:bodyPr wrap="none" anchor="ctr"/>
            <a:lstStyle/>
            <a:p>
              <a:pPr>
                <a:defRPr/>
              </a:pPr>
              <a:endParaRPr lang="zh-CN" altLang="en-US" dirty="0">
                <a:solidFill>
                  <a:srgbClr val="000000"/>
                </a:solidFill>
                <a:latin typeface="微软雅黑" pitchFamily="34" charset="-122"/>
                <a:ea typeface="微软雅黑" pitchFamily="34" charset="-122"/>
              </a:endParaRPr>
            </a:p>
          </p:txBody>
        </p:sp>
        <p:sp>
          <p:nvSpPr>
            <p:cNvPr id="29" name="Line 79"/>
            <p:cNvSpPr>
              <a:spLocks noChangeShapeType="1"/>
            </p:cNvSpPr>
            <p:nvPr/>
          </p:nvSpPr>
          <p:spPr bwMode="gray">
            <a:xfrm flipH="1">
              <a:off x="2637" y="2405"/>
              <a:ext cx="455" cy="0"/>
            </a:xfrm>
            <a:prstGeom prst="line">
              <a:avLst/>
            </a:prstGeom>
            <a:noFill/>
            <a:ln w="38100">
              <a:solidFill>
                <a:srgbClr val="760000"/>
              </a:solidFill>
              <a:round/>
              <a:headEnd/>
              <a:tailEnd/>
            </a:ln>
            <a:effectLst>
              <a:outerShdw dist="35921" dir="2700000" algn="ctr" rotWithShape="0">
                <a:schemeClr val="bg2">
                  <a:alpha val="50000"/>
                </a:schemeClr>
              </a:outerShdw>
            </a:effectLst>
          </p:spPr>
          <p:txBody>
            <a:bodyPr/>
            <a:lstStyle/>
            <a:p>
              <a:pPr>
                <a:defRPr/>
              </a:pPr>
              <a:endParaRPr lang="zh-CN" altLang="en-US" dirty="0">
                <a:solidFill>
                  <a:srgbClr val="000000"/>
                </a:solidFill>
                <a:latin typeface="微软雅黑" pitchFamily="34" charset="-122"/>
                <a:ea typeface="微软雅黑" pitchFamily="34" charset="-122"/>
              </a:endParaRPr>
            </a:p>
          </p:txBody>
        </p:sp>
        <p:sp>
          <p:nvSpPr>
            <p:cNvPr id="30" name="Arc 80"/>
            <p:cNvSpPr>
              <a:spLocks/>
            </p:cNvSpPr>
            <p:nvPr/>
          </p:nvSpPr>
          <p:spPr bwMode="gray">
            <a:xfrm rot="5400000">
              <a:off x="3262" y="2225"/>
              <a:ext cx="431" cy="772"/>
            </a:xfrm>
            <a:custGeom>
              <a:avLst/>
              <a:gdLst>
                <a:gd name="G0" fmla="+- 1194 0 0"/>
                <a:gd name="G1" fmla="+- 21600 0 0"/>
                <a:gd name="G2" fmla="+- 21600 0 0"/>
                <a:gd name="T0" fmla="*/ 750 w 22794"/>
                <a:gd name="T1" fmla="*/ 5 h 43200"/>
                <a:gd name="T2" fmla="*/ 0 w 22794"/>
                <a:gd name="T3" fmla="*/ 43167 h 43200"/>
                <a:gd name="T4" fmla="*/ 1194 w 22794"/>
                <a:gd name="T5" fmla="*/ 21600 h 43200"/>
              </a:gdLst>
              <a:ahLst/>
              <a:cxnLst>
                <a:cxn ang="0">
                  <a:pos x="T0" y="T1"/>
                </a:cxn>
                <a:cxn ang="0">
                  <a:pos x="T2" y="T3"/>
                </a:cxn>
                <a:cxn ang="0">
                  <a:pos x="T4" y="T5"/>
                </a:cxn>
              </a:cxnLst>
              <a:rect l="0" t="0" r="r" b="b"/>
              <a:pathLst>
                <a:path w="22794" h="43200" fill="none" extrusionOk="0">
                  <a:moveTo>
                    <a:pt x="749" y="4"/>
                  </a:moveTo>
                  <a:cubicBezTo>
                    <a:pt x="897" y="1"/>
                    <a:pt x="1045" y="-1"/>
                    <a:pt x="1194" y="0"/>
                  </a:cubicBezTo>
                  <a:cubicBezTo>
                    <a:pt x="13123" y="0"/>
                    <a:pt x="22794" y="9670"/>
                    <a:pt x="22794" y="21600"/>
                  </a:cubicBezTo>
                  <a:cubicBezTo>
                    <a:pt x="22794" y="33529"/>
                    <a:pt x="13123" y="43200"/>
                    <a:pt x="1194" y="43200"/>
                  </a:cubicBezTo>
                  <a:cubicBezTo>
                    <a:pt x="795" y="43200"/>
                    <a:pt x="397" y="43188"/>
                    <a:pt x="0" y="43166"/>
                  </a:cubicBezTo>
                </a:path>
                <a:path w="22794" h="43200" stroke="0" extrusionOk="0">
                  <a:moveTo>
                    <a:pt x="749" y="4"/>
                  </a:moveTo>
                  <a:cubicBezTo>
                    <a:pt x="897" y="1"/>
                    <a:pt x="1045" y="-1"/>
                    <a:pt x="1194" y="0"/>
                  </a:cubicBezTo>
                  <a:cubicBezTo>
                    <a:pt x="13123" y="0"/>
                    <a:pt x="22794" y="9670"/>
                    <a:pt x="22794" y="21600"/>
                  </a:cubicBezTo>
                  <a:cubicBezTo>
                    <a:pt x="22794" y="33529"/>
                    <a:pt x="13123" y="43200"/>
                    <a:pt x="1194" y="43200"/>
                  </a:cubicBezTo>
                  <a:cubicBezTo>
                    <a:pt x="795" y="43200"/>
                    <a:pt x="397" y="43188"/>
                    <a:pt x="0" y="43166"/>
                  </a:cubicBezTo>
                  <a:lnTo>
                    <a:pt x="1194" y="21600"/>
                  </a:lnTo>
                  <a:close/>
                </a:path>
              </a:pathLst>
            </a:custGeom>
            <a:noFill/>
            <a:ln w="38100">
              <a:solidFill>
                <a:srgbClr val="760000"/>
              </a:solidFill>
              <a:round/>
              <a:headEnd/>
              <a:tailEnd/>
            </a:ln>
            <a:effectLst>
              <a:outerShdw dist="35921" dir="2700000" algn="ctr" rotWithShape="0">
                <a:schemeClr val="bg2">
                  <a:alpha val="50000"/>
                </a:schemeClr>
              </a:outerShdw>
            </a:effectLst>
          </p:spPr>
          <p:txBody>
            <a:bodyPr wrap="none" anchor="ctr"/>
            <a:lstStyle/>
            <a:p>
              <a:pPr>
                <a:defRPr/>
              </a:pPr>
              <a:endParaRPr lang="zh-CN" altLang="en-US" dirty="0">
                <a:solidFill>
                  <a:srgbClr val="000000"/>
                </a:solidFill>
                <a:latin typeface="微软雅黑" pitchFamily="34" charset="-122"/>
                <a:ea typeface="微软雅黑" pitchFamily="34" charset="-122"/>
              </a:endParaRPr>
            </a:p>
          </p:txBody>
        </p:sp>
        <p:sp>
          <p:nvSpPr>
            <p:cNvPr id="31" name="Line 81"/>
            <p:cNvSpPr>
              <a:spLocks noChangeShapeType="1"/>
            </p:cNvSpPr>
            <p:nvPr/>
          </p:nvSpPr>
          <p:spPr bwMode="gray">
            <a:xfrm flipH="1">
              <a:off x="5089" y="2398"/>
              <a:ext cx="1361" cy="7"/>
            </a:xfrm>
            <a:prstGeom prst="line">
              <a:avLst/>
            </a:prstGeom>
            <a:noFill/>
            <a:ln w="38100">
              <a:solidFill>
                <a:srgbClr val="760000"/>
              </a:solidFill>
              <a:round/>
              <a:headEnd/>
              <a:tailEnd/>
            </a:ln>
            <a:effectLst>
              <a:outerShdw dist="35921" dir="2700000" algn="ctr" rotWithShape="0">
                <a:schemeClr val="bg2">
                  <a:alpha val="50000"/>
                </a:schemeClr>
              </a:outerShdw>
            </a:effectLst>
          </p:spPr>
          <p:txBody>
            <a:bodyPr/>
            <a:lstStyle/>
            <a:p>
              <a:pPr>
                <a:defRPr/>
              </a:pPr>
              <a:endParaRPr lang="zh-CN" altLang="en-US" dirty="0">
                <a:solidFill>
                  <a:srgbClr val="000000"/>
                </a:solidFill>
                <a:latin typeface="微软雅黑" pitchFamily="34" charset="-122"/>
                <a:ea typeface="微软雅黑" pitchFamily="34" charset="-122"/>
              </a:endParaRPr>
            </a:p>
          </p:txBody>
        </p:sp>
        <p:sp>
          <p:nvSpPr>
            <p:cNvPr id="32" name="Line 82"/>
            <p:cNvSpPr>
              <a:spLocks noChangeShapeType="1"/>
            </p:cNvSpPr>
            <p:nvPr/>
          </p:nvSpPr>
          <p:spPr bwMode="gray">
            <a:xfrm flipH="1">
              <a:off x="1395" y="2405"/>
              <a:ext cx="475" cy="0"/>
            </a:xfrm>
            <a:prstGeom prst="line">
              <a:avLst/>
            </a:prstGeom>
            <a:noFill/>
            <a:ln w="38100">
              <a:solidFill>
                <a:srgbClr val="760000"/>
              </a:solidFill>
              <a:round/>
              <a:headEnd/>
              <a:tailEnd/>
            </a:ln>
            <a:effectLst>
              <a:outerShdw dist="35921" dir="2700000" algn="ctr" rotWithShape="0">
                <a:schemeClr val="bg2">
                  <a:alpha val="50000"/>
                </a:schemeClr>
              </a:outerShdw>
            </a:effectLst>
          </p:spPr>
          <p:txBody>
            <a:bodyPr/>
            <a:lstStyle/>
            <a:p>
              <a:pPr>
                <a:defRPr/>
              </a:pPr>
              <a:endParaRPr lang="zh-CN" altLang="en-US" dirty="0">
                <a:solidFill>
                  <a:srgbClr val="000000"/>
                </a:solidFill>
                <a:latin typeface="微软雅黑" pitchFamily="34" charset="-122"/>
                <a:ea typeface="微软雅黑" pitchFamily="34" charset="-122"/>
              </a:endParaRPr>
            </a:p>
          </p:txBody>
        </p:sp>
        <p:sp>
          <p:nvSpPr>
            <p:cNvPr id="33" name="Arc 83"/>
            <p:cNvSpPr>
              <a:spLocks/>
            </p:cNvSpPr>
            <p:nvPr/>
          </p:nvSpPr>
          <p:spPr bwMode="gray">
            <a:xfrm rot="5400000">
              <a:off x="799" y="2225"/>
              <a:ext cx="431" cy="772"/>
            </a:xfrm>
            <a:custGeom>
              <a:avLst/>
              <a:gdLst>
                <a:gd name="G0" fmla="+- 1194 0 0"/>
                <a:gd name="G1" fmla="+- 21600 0 0"/>
                <a:gd name="G2" fmla="+- 21600 0 0"/>
                <a:gd name="T0" fmla="*/ 750 w 22794"/>
                <a:gd name="T1" fmla="*/ 5 h 43200"/>
                <a:gd name="T2" fmla="*/ 0 w 22794"/>
                <a:gd name="T3" fmla="*/ 43167 h 43200"/>
                <a:gd name="T4" fmla="*/ 1194 w 22794"/>
                <a:gd name="T5" fmla="*/ 21600 h 43200"/>
              </a:gdLst>
              <a:ahLst/>
              <a:cxnLst>
                <a:cxn ang="0">
                  <a:pos x="T0" y="T1"/>
                </a:cxn>
                <a:cxn ang="0">
                  <a:pos x="T2" y="T3"/>
                </a:cxn>
                <a:cxn ang="0">
                  <a:pos x="T4" y="T5"/>
                </a:cxn>
              </a:cxnLst>
              <a:rect l="0" t="0" r="r" b="b"/>
              <a:pathLst>
                <a:path w="22794" h="43200" fill="none" extrusionOk="0">
                  <a:moveTo>
                    <a:pt x="749" y="4"/>
                  </a:moveTo>
                  <a:cubicBezTo>
                    <a:pt x="897" y="1"/>
                    <a:pt x="1045" y="-1"/>
                    <a:pt x="1194" y="0"/>
                  </a:cubicBezTo>
                  <a:cubicBezTo>
                    <a:pt x="13123" y="0"/>
                    <a:pt x="22794" y="9670"/>
                    <a:pt x="22794" y="21600"/>
                  </a:cubicBezTo>
                  <a:cubicBezTo>
                    <a:pt x="22794" y="33529"/>
                    <a:pt x="13123" y="43200"/>
                    <a:pt x="1194" y="43200"/>
                  </a:cubicBezTo>
                  <a:cubicBezTo>
                    <a:pt x="795" y="43200"/>
                    <a:pt x="397" y="43188"/>
                    <a:pt x="0" y="43166"/>
                  </a:cubicBezTo>
                </a:path>
                <a:path w="22794" h="43200" stroke="0" extrusionOk="0">
                  <a:moveTo>
                    <a:pt x="749" y="4"/>
                  </a:moveTo>
                  <a:cubicBezTo>
                    <a:pt x="897" y="1"/>
                    <a:pt x="1045" y="-1"/>
                    <a:pt x="1194" y="0"/>
                  </a:cubicBezTo>
                  <a:cubicBezTo>
                    <a:pt x="13123" y="0"/>
                    <a:pt x="22794" y="9670"/>
                    <a:pt x="22794" y="21600"/>
                  </a:cubicBezTo>
                  <a:cubicBezTo>
                    <a:pt x="22794" y="33529"/>
                    <a:pt x="13123" y="43200"/>
                    <a:pt x="1194" y="43200"/>
                  </a:cubicBezTo>
                  <a:cubicBezTo>
                    <a:pt x="795" y="43200"/>
                    <a:pt x="397" y="43188"/>
                    <a:pt x="0" y="43166"/>
                  </a:cubicBezTo>
                  <a:lnTo>
                    <a:pt x="1194" y="21600"/>
                  </a:lnTo>
                  <a:close/>
                </a:path>
              </a:pathLst>
            </a:custGeom>
            <a:noFill/>
            <a:ln w="38100">
              <a:solidFill>
                <a:srgbClr val="760000"/>
              </a:solidFill>
              <a:round/>
              <a:headEnd/>
              <a:tailEnd/>
            </a:ln>
            <a:effectLst>
              <a:outerShdw dist="35921" dir="2700000" algn="ctr" rotWithShape="0">
                <a:schemeClr val="bg2">
                  <a:alpha val="50000"/>
                </a:schemeClr>
              </a:outerShdw>
            </a:effectLst>
          </p:spPr>
          <p:txBody>
            <a:bodyPr wrap="none" anchor="ctr"/>
            <a:lstStyle/>
            <a:p>
              <a:pPr>
                <a:defRPr/>
              </a:pPr>
              <a:endParaRPr lang="zh-CN" altLang="en-US" dirty="0">
                <a:solidFill>
                  <a:srgbClr val="000000"/>
                </a:solidFill>
                <a:latin typeface="微软雅黑" pitchFamily="34" charset="-122"/>
                <a:ea typeface="微软雅黑" pitchFamily="34" charset="-122"/>
              </a:endParaRPr>
            </a:p>
          </p:txBody>
        </p:sp>
      </p:grpSp>
      <p:grpSp>
        <p:nvGrpSpPr>
          <p:cNvPr id="34" name="组合 51"/>
          <p:cNvGrpSpPr/>
          <p:nvPr/>
        </p:nvGrpSpPr>
        <p:grpSpPr>
          <a:xfrm>
            <a:off x="1465380" y="3519682"/>
            <a:ext cx="1164511" cy="1164694"/>
            <a:chOff x="3026611" y="4536026"/>
            <a:chExt cx="973138" cy="973137"/>
          </a:xfrm>
          <a:solidFill>
            <a:srgbClr val="FCA304"/>
          </a:solidFill>
        </p:grpSpPr>
        <p:sp>
          <p:nvSpPr>
            <p:cNvPr id="35" name="Oval 5"/>
            <p:cNvSpPr>
              <a:spLocks noChangeArrowheads="1"/>
            </p:cNvSpPr>
            <p:nvPr/>
          </p:nvSpPr>
          <p:spPr bwMode="auto">
            <a:xfrm>
              <a:off x="3026611" y="4536026"/>
              <a:ext cx="973138" cy="973137"/>
            </a:xfrm>
            <a:prstGeom prst="ellipse">
              <a:avLst/>
            </a:prstGeom>
            <a:grp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tx1">
                        <a:alpha val="50000"/>
                      </a:schemeClr>
                    </a:outerShdw>
                  </a:effectLst>
                </a14:hiddenEffects>
              </a:ext>
            </a:extLst>
          </p:spPr>
          <p:txBody>
            <a:bodyPr wrap="none" anchor="ctr"/>
            <a:lstStyle/>
            <a:p>
              <a:pPr latinLnBrk="1"/>
              <a:endParaRPr kumimoji="1" lang="zh-CN" altLang="en-US" dirty="0" smtClean="0">
                <a:solidFill>
                  <a:srgbClr val="000000"/>
                </a:solidFill>
                <a:latin typeface="微软雅黑" pitchFamily="34" charset="-122"/>
                <a:ea typeface="微软雅黑" pitchFamily="34" charset="-122"/>
              </a:endParaRPr>
            </a:p>
          </p:txBody>
        </p:sp>
        <p:sp>
          <p:nvSpPr>
            <p:cNvPr id="36" name="Text Box 47"/>
            <p:cNvSpPr txBox="1">
              <a:spLocks noChangeArrowheads="1"/>
            </p:cNvSpPr>
            <p:nvPr/>
          </p:nvSpPr>
          <p:spPr bwMode="auto">
            <a:xfrm>
              <a:off x="3201976" y="4833937"/>
              <a:ext cx="647280" cy="372877"/>
            </a:xfrm>
            <a:prstGeom prst="rect">
              <a:avLst/>
            </a:prstGeom>
            <a:grp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latinLnBrk="1"/>
              <a:r>
                <a:rPr kumimoji="1" lang="zh-CN" altLang="en-US" sz="2300" dirty="0">
                  <a:latin typeface="微软雅黑" pitchFamily="34" charset="-122"/>
                  <a:ea typeface="微软雅黑" pitchFamily="34" charset="-122"/>
                </a:rPr>
                <a:t>文本</a:t>
              </a:r>
              <a:endParaRPr kumimoji="1" lang="en-US" altLang="ko-KR" sz="2300" dirty="0">
                <a:latin typeface="微软雅黑" pitchFamily="34" charset="-122"/>
                <a:ea typeface="微软雅黑" pitchFamily="34" charset="-122"/>
              </a:endParaRPr>
            </a:p>
          </p:txBody>
        </p:sp>
      </p:grpSp>
      <p:grpSp>
        <p:nvGrpSpPr>
          <p:cNvPr id="37" name="组合 56"/>
          <p:cNvGrpSpPr/>
          <p:nvPr/>
        </p:nvGrpSpPr>
        <p:grpSpPr>
          <a:xfrm>
            <a:off x="3659387" y="3671367"/>
            <a:ext cx="1164041" cy="1164694"/>
            <a:chOff x="7670829" y="1968500"/>
            <a:chExt cx="973138" cy="973138"/>
          </a:xfrm>
          <a:solidFill>
            <a:srgbClr val="C00000"/>
          </a:solidFill>
        </p:grpSpPr>
        <p:sp>
          <p:nvSpPr>
            <p:cNvPr id="38" name="Oval 25"/>
            <p:cNvSpPr>
              <a:spLocks noChangeArrowheads="1"/>
            </p:cNvSpPr>
            <p:nvPr/>
          </p:nvSpPr>
          <p:spPr bwMode="auto">
            <a:xfrm>
              <a:off x="7670829" y="1968500"/>
              <a:ext cx="973138" cy="973138"/>
            </a:xfrm>
            <a:prstGeom prst="ellipse">
              <a:avLst/>
            </a:prstGeom>
            <a:grpFill/>
            <a:ln>
              <a:noFill/>
            </a:ln>
            <a:effectLst>
              <a:outerShdw blurRad="444500" dist="254000" dir="8100000" algn="tr" rotWithShape="0">
                <a:prstClr val="black">
                  <a:alpha val="50000"/>
                </a:prstClr>
              </a:outerShdw>
            </a:effectLst>
            <a:extLst>
              <a:ext uri="{91240B29-F687-4F45-9708-019B960494DF}">
                <a14:hiddenLine xmlns:a14="http://schemas.microsoft.com/office/drawing/2010/main" w="9525" algn="ctr">
                  <a:solidFill>
                    <a:schemeClr val="tx1"/>
                  </a:solidFill>
                  <a:round/>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solidFill>
                  <a:schemeClr val="bg1"/>
                </a:solidFill>
                <a:latin typeface="微软雅黑" pitchFamily="34" charset="-122"/>
                <a:ea typeface="微软雅黑" pitchFamily="34" charset="-122"/>
              </a:endParaRPr>
            </a:p>
          </p:txBody>
        </p:sp>
        <p:sp>
          <p:nvSpPr>
            <p:cNvPr id="39" name="Text Box 50"/>
            <p:cNvSpPr txBox="1">
              <a:spLocks noChangeArrowheads="1"/>
            </p:cNvSpPr>
            <p:nvPr/>
          </p:nvSpPr>
          <p:spPr bwMode="auto">
            <a:xfrm>
              <a:off x="7822284" y="2241550"/>
              <a:ext cx="647541" cy="372877"/>
            </a:xfrm>
            <a:prstGeom prst="rect">
              <a:avLst/>
            </a:prstGeom>
            <a:grpFill/>
            <a:ln>
              <a:noFill/>
            </a:ln>
            <a:effectLst>
              <a:outerShdw blurRad="444500" dist="254000" dir="8100000" algn="tr" rotWithShape="0">
                <a:prstClr val="black">
                  <a:alpha val="50000"/>
                </a:prstClr>
              </a:outerShdw>
            </a:effectLst>
            <a:extLst>
              <a:ext uri="{91240B29-F687-4F45-9708-019B960494DF}">
                <a14:hiddenLine xmlns:a14="http://schemas.microsoft.com/office/drawing/2010/main" w="9525" algn="ctr">
                  <a:solidFill>
                    <a:schemeClr val="tx1"/>
                  </a:solidFill>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sz="4000">
                  <a:solidFill>
                    <a:schemeClr val="bg1"/>
                  </a:solidFill>
                  <a:latin typeface="微软雅黑" pitchFamily="34" charset="-122"/>
                  <a:ea typeface="微软雅黑" pitchFamily="34"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2000" dirty="0"/>
                <a:t>文本</a:t>
              </a:r>
              <a:endParaRPr lang="en-US" altLang="ko-KR" sz="2000" dirty="0"/>
            </a:p>
          </p:txBody>
        </p:sp>
      </p:grpSp>
      <p:grpSp>
        <p:nvGrpSpPr>
          <p:cNvPr id="40" name="组合 51"/>
          <p:cNvGrpSpPr/>
          <p:nvPr/>
        </p:nvGrpSpPr>
        <p:grpSpPr>
          <a:xfrm>
            <a:off x="5784837" y="3502994"/>
            <a:ext cx="1164511" cy="1164694"/>
            <a:chOff x="3063904" y="4560888"/>
            <a:chExt cx="1032665" cy="1050905"/>
          </a:xfrm>
          <a:solidFill>
            <a:srgbClr val="C00000"/>
          </a:solidFill>
        </p:grpSpPr>
        <p:sp>
          <p:nvSpPr>
            <p:cNvPr id="41" name="Oval 5"/>
            <p:cNvSpPr>
              <a:spLocks noChangeArrowheads="1"/>
            </p:cNvSpPr>
            <p:nvPr/>
          </p:nvSpPr>
          <p:spPr bwMode="auto">
            <a:xfrm>
              <a:off x="3063904" y="4560888"/>
              <a:ext cx="1032665" cy="1050905"/>
            </a:xfrm>
            <a:prstGeom prst="ellipse">
              <a:avLst/>
            </a:prstGeom>
            <a:grpFill/>
            <a:ln>
              <a:noFill/>
            </a:ln>
            <a:effectLst>
              <a:outerShdw blurRad="444500" dist="254000" dir="8100000" algn="tr" rotWithShape="0">
                <a:prstClr val="black">
                  <a:alpha val="50000"/>
                </a:prstClr>
              </a:outerShdw>
            </a:effectLst>
            <a:extLst>
              <a:ext uri="{91240B29-F687-4F45-9708-019B960494DF}">
                <a14:hiddenLine xmlns:a14="http://schemas.microsoft.com/office/drawing/2010/main" w="9525" algn="ctr">
                  <a:solidFill>
                    <a:schemeClr val="tx1"/>
                  </a:solidFill>
                  <a:round/>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solidFill>
                  <a:schemeClr val="bg1"/>
                </a:solidFill>
                <a:latin typeface="微软雅黑" pitchFamily="34" charset="-122"/>
                <a:ea typeface="微软雅黑" pitchFamily="34" charset="-122"/>
              </a:endParaRPr>
            </a:p>
          </p:txBody>
        </p:sp>
        <p:sp>
          <p:nvSpPr>
            <p:cNvPr id="42" name="Text Box 47"/>
            <p:cNvSpPr txBox="1">
              <a:spLocks noChangeArrowheads="1"/>
            </p:cNvSpPr>
            <p:nvPr/>
          </p:nvSpPr>
          <p:spPr bwMode="auto">
            <a:xfrm>
              <a:off x="3232988" y="4833937"/>
              <a:ext cx="686874" cy="402675"/>
            </a:xfrm>
            <a:prstGeom prst="rect">
              <a:avLst/>
            </a:prstGeom>
            <a:grpFill/>
            <a:ln>
              <a:noFill/>
            </a:ln>
            <a:effectLst>
              <a:outerShdw blurRad="444500" dist="254000" dir="8100000" algn="tr" rotWithShape="0">
                <a:prstClr val="black">
                  <a:alpha val="50000"/>
                </a:prstClr>
              </a:outerShdw>
            </a:effectLst>
            <a:extLst>
              <a:ext uri="{91240B29-F687-4F45-9708-019B960494DF}">
                <a14:hiddenLine xmlns:a14="http://schemas.microsoft.com/office/drawing/2010/main" w="9525" algn="ctr">
                  <a:solidFill>
                    <a:schemeClr val="tx1"/>
                  </a:solidFill>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sz="4000">
                  <a:solidFill>
                    <a:schemeClr val="bg1"/>
                  </a:solidFill>
                  <a:latin typeface="微软雅黑" pitchFamily="34" charset="-122"/>
                  <a:ea typeface="微软雅黑" pitchFamily="34"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2000" dirty="0"/>
                <a:t>文本</a:t>
              </a:r>
              <a:endParaRPr lang="en-US" altLang="ko-KR" sz="2000" dirty="0"/>
            </a:p>
          </p:txBody>
        </p:sp>
      </p:grpSp>
      <p:grpSp>
        <p:nvGrpSpPr>
          <p:cNvPr id="43" name="组合 56"/>
          <p:cNvGrpSpPr/>
          <p:nvPr/>
        </p:nvGrpSpPr>
        <p:grpSpPr>
          <a:xfrm>
            <a:off x="7923728" y="3658973"/>
            <a:ext cx="1164041" cy="1164694"/>
            <a:chOff x="7670829" y="1968500"/>
            <a:chExt cx="973138" cy="973138"/>
          </a:xfrm>
          <a:solidFill>
            <a:srgbClr val="C00000"/>
          </a:solidFill>
        </p:grpSpPr>
        <p:sp>
          <p:nvSpPr>
            <p:cNvPr id="44" name="Oval 25"/>
            <p:cNvSpPr>
              <a:spLocks noChangeArrowheads="1"/>
            </p:cNvSpPr>
            <p:nvPr/>
          </p:nvSpPr>
          <p:spPr bwMode="auto">
            <a:xfrm>
              <a:off x="7670829" y="1968500"/>
              <a:ext cx="973138" cy="973138"/>
            </a:xfrm>
            <a:prstGeom prst="ellipse">
              <a:avLst/>
            </a:prstGeom>
            <a:grpFill/>
            <a:ln>
              <a:noFill/>
            </a:ln>
            <a:effectLst>
              <a:outerShdw blurRad="444500" dist="254000" dir="8100000" algn="tr" rotWithShape="0">
                <a:prstClr val="black">
                  <a:alpha val="50000"/>
                </a:prstClr>
              </a:outerShdw>
            </a:effectLst>
            <a:extLst>
              <a:ext uri="{91240B29-F687-4F45-9708-019B960494DF}">
                <a14:hiddenLine xmlns:a14="http://schemas.microsoft.com/office/drawing/2010/main" w="9525" algn="ctr">
                  <a:solidFill>
                    <a:schemeClr val="tx1"/>
                  </a:solidFill>
                  <a:round/>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solidFill>
                  <a:schemeClr val="bg1"/>
                </a:solidFill>
                <a:latin typeface="微软雅黑" pitchFamily="34" charset="-122"/>
                <a:ea typeface="微软雅黑" pitchFamily="34" charset="-122"/>
              </a:endParaRPr>
            </a:p>
          </p:txBody>
        </p:sp>
        <p:sp>
          <p:nvSpPr>
            <p:cNvPr id="45" name="Text Box 50"/>
            <p:cNvSpPr txBox="1">
              <a:spLocks noChangeArrowheads="1"/>
            </p:cNvSpPr>
            <p:nvPr/>
          </p:nvSpPr>
          <p:spPr bwMode="auto">
            <a:xfrm>
              <a:off x="7822284" y="2241550"/>
              <a:ext cx="647541" cy="372877"/>
            </a:xfrm>
            <a:prstGeom prst="rect">
              <a:avLst/>
            </a:prstGeom>
            <a:grpFill/>
            <a:ln>
              <a:noFill/>
            </a:ln>
            <a:effectLst>
              <a:outerShdw blurRad="444500" dist="254000" dir="8100000" algn="tr" rotWithShape="0">
                <a:prstClr val="black">
                  <a:alpha val="50000"/>
                </a:prstClr>
              </a:outerShdw>
            </a:effectLst>
            <a:extLst>
              <a:ext uri="{91240B29-F687-4F45-9708-019B960494DF}">
                <a14:hiddenLine xmlns:a14="http://schemas.microsoft.com/office/drawing/2010/main" w="9525" algn="ctr">
                  <a:solidFill>
                    <a:schemeClr val="tx1"/>
                  </a:solidFill>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sz="4000">
                  <a:solidFill>
                    <a:schemeClr val="bg1"/>
                  </a:solidFill>
                  <a:latin typeface="微软雅黑" pitchFamily="34" charset="-122"/>
                  <a:ea typeface="微软雅黑" pitchFamily="34"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2000" dirty="0"/>
                <a:t>文本</a:t>
              </a:r>
              <a:endParaRPr lang="en-US" altLang="ko-KR" sz="2000" dirty="0"/>
            </a:p>
          </p:txBody>
        </p:sp>
      </p:grpSp>
    </p:spTree>
    <p:extLst>
      <p:ext uri="{BB962C8B-B14F-4D97-AF65-F5344CB8AC3E}">
        <p14:creationId xmlns:p14="http://schemas.microsoft.com/office/powerpoint/2010/main" val="2265554837"/>
      </p:ext>
    </p:extLst>
  </p:cSld>
  <p:clrMapOvr>
    <a:masterClrMapping/>
  </p:clrMapOvr>
  <p:transition spd="slow" advTm="0">
    <p:push/>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52000">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14:bounceEnd="52000">
                                          <p:cBhvr additive="base">
                                            <p:cTn id="7" dur="500" fill="hold"/>
                                            <p:tgtEl>
                                              <p:spTgt spid="25"/>
                                            </p:tgtEl>
                                            <p:attrNameLst>
                                              <p:attrName>ppt_x</p:attrName>
                                            </p:attrNameLst>
                                          </p:cBhvr>
                                          <p:tavLst>
                                            <p:tav tm="0">
                                              <p:val>
                                                <p:strVal val="0-#ppt_w/2"/>
                                              </p:val>
                                            </p:tav>
                                            <p:tav tm="100000">
                                              <p:val>
                                                <p:strVal val="#ppt_x"/>
                                              </p:val>
                                            </p:tav>
                                          </p:tavLst>
                                        </p:anim>
                                        <p:anim calcmode="lin" valueType="num" p14:bounceEnd="52000">
                                          <p:cBhvr additive="base">
                                            <p:cTn id="8" dur="500" fill="hold"/>
                                            <p:tgtEl>
                                              <p:spTgt spid="2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nodeType="click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wipe(left)">
                                          <p:cBhvr>
                                            <p:cTn id="13" dur="500"/>
                                            <p:tgtEl>
                                              <p:spTgt spid="22"/>
                                            </p:tgtEl>
                                          </p:cBhvr>
                                        </p:animEffect>
                                      </p:childTnLst>
                                    </p:cTn>
                                  </p:par>
                                </p:childTnLst>
                              </p:cTn>
                            </p:par>
                            <p:par>
                              <p:cTn id="14" fill="hold">
                                <p:stCondLst>
                                  <p:cond delay="500"/>
                                </p:stCondLst>
                                <p:childTnLst>
                                  <p:par>
                                    <p:cTn id="15" presetID="47" presetClass="entr" presetSubtype="0" fill="hold" nodeType="afterEffect">
                                      <p:stCondLst>
                                        <p:cond delay="0"/>
                                      </p:stCondLst>
                                      <p:childTnLst>
                                        <p:set>
                                          <p:cBhvr>
                                            <p:cTn id="16" dur="1" fill="hold">
                                              <p:stCondLst>
                                                <p:cond delay="0"/>
                                              </p:stCondLst>
                                            </p:cTn>
                                            <p:tgtEl>
                                              <p:spTgt spid="34"/>
                                            </p:tgtEl>
                                            <p:attrNameLst>
                                              <p:attrName>style.visibility</p:attrName>
                                            </p:attrNameLst>
                                          </p:cBhvr>
                                          <p:to>
                                            <p:strVal val="visible"/>
                                          </p:to>
                                        </p:set>
                                        <p:animEffect transition="in" filter="fade">
                                          <p:cBhvr>
                                            <p:cTn id="17" dur="500"/>
                                            <p:tgtEl>
                                              <p:spTgt spid="34"/>
                                            </p:tgtEl>
                                          </p:cBhvr>
                                        </p:animEffect>
                                        <p:anim calcmode="lin" valueType="num">
                                          <p:cBhvr>
                                            <p:cTn id="18" dur="500" fill="hold"/>
                                            <p:tgtEl>
                                              <p:spTgt spid="34"/>
                                            </p:tgtEl>
                                            <p:attrNameLst>
                                              <p:attrName>ppt_x</p:attrName>
                                            </p:attrNameLst>
                                          </p:cBhvr>
                                          <p:tavLst>
                                            <p:tav tm="0">
                                              <p:val>
                                                <p:strVal val="#ppt_x"/>
                                              </p:val>
                                            </p:tav>
                                            <p:tav tm="100000">
                                              <p:val>
                                                <p:strVal val="#ppt_x"/>
                                              </p:val>
                                            </p:tav>
                                          </p:tavLst>
                                        </p:anim>
                                        <p:anim calcmode="lin" valueType="num">
                                          <p:cBhvr>
                                            <p:cTn id="19" dur="500" fill="hold"/>
                                            <p:tgtEl>
                                              <p:spTgt spid="34"/>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42" presetClass="entr" presetSubtype="0" fill="hold" nodeType="afterEffect">
                                      <p:stCondLst>
                                        <p:cond delay="0"/>
                                      </p:stCondLst>
                                      <p:childTnLst>
                                        <p:set>
                                          <p:cBhvr>
                                            <p:cTn id="22" dur="1" fill="hold">
                                              <p:stCondLst>
                                                <p:cond delay="0"/>
                                              </p:stCondLst>
                                            </p:cTn>
                                            <p:tgtEl>
                                              <p:spTgt spid="37"/>
                                            </p:tgtEl>
                                            <p:attrNameLst>
                                              <p:attrName>style.visibility</p:attrName>
                                            </p:attrNameLst>
                                          </p:cBhvr>
                                          <p:to>
                                            <p:strVal val="visible"/>
                                          </p:to>
                                        </p:set>
                                        <p:animEffect transition="in" filter="fade">
                                          <p:cBhvr>
                                            <p:cTn id="23" dur="500"/>
                                            <p:tgtEl>
                                              <p:spTgt spid="37"/>
                                            </p:tgtEl>
                                          </p:cBhvr>
                                        </p:animEffect>
                                        <p:anim calcmode="lin" valueType="num">
                                          <p:cBhvr>
                                            <p:cTn id="24" dur="500" fill="hold"/>
                                            <p:tgtEl>
                                              <p:spTgt spid="37"/>
                                            </p:tgtEl>
                                            <p:attrNameLst>
                                              <p:attrName>ppt_x</p:attrName>
                                            </p:attrNameLst>
                                          </p:cBhvr>
                                          <p:tavLst>
                                            <p:tav tm="0">
                                              <p:val>
                                                <p:strVal val="#ppt_x"/>
                                              </p:val>
                                            </p:tav>
                                            <p:tav tm="100000">
                                              <p:val>
                                                <p:strVal val="#ppt_x"/>
                                              </p:val>
                                            </p:tav>
                                          </p:tavLst>
                                        </p:anim>
                                        <p:anim calcmode="lin" valueType="num">
                                          <p:cBhvr>
                                            <p:cTn id="25" dur="500" fill="hold"/>
                                            <p:tgtEl>
                                              <p:spTgt spid="37"/>
                                            </p:tgtEl>
                                            <p:attrNameLst>
                                              <p:attrName>ppt_y</p:attrName>
                                            </p:attrNameLst>
                                          </p:cBhvr>
                                          <p:tavLst>
                                            <p:tav tm="0">
                                              <p:val>
                                                <p:strVal val="#ppt_y+.1"/>
                                              </p:val>
                                            </p:tav>
                                            <p:tav tm="100000">
                                              <p:val>
                                                <p:strVal val="#ppt_y"/>
                                              </p:val>
                                            </p:tav>
                                          </p:tavLst>
                                        </p:anim>
                                      </p:childTnLst>
                                    </p:cTn>
                                  </p:par>
                                </p:childTnLst>
                              </p:cTn>
                            </p:par>
                            <p:par>
                              <p:cTn id="26" fill="hold">
                                <p:stCondLst>
                                  <p:cond delay="1500"/>
                                </p:stCondLst>
                                <p:childTnLst>
                                  <p:par>
                                    <p:cTn id="27" presetID="47" presetClass="entr" presetSubtype="0" fill="hold" nodeType="afterEffect">
                                      <p:stCondLst>
                                        <p:cond delay="0"/>
                                      </p:stCondLst>
                                      <p:childTnLst>
                                        <p:set>
                                          <p:cBhvr>
                                            <p:cTn id="28" dur="1" fill="hold">
                                              <p:stCondLst>
                                                <p:cond delay="0"/>
                                              </p:stCondLst>
                                            </p:cTn>
                                            <p:tgtEl>
                                              <p:spTgt spid="40"/>
                                            </p:tgtEl>
                                            <p:attrNameLst>
                                              <p:attrName>style.visibility</p:attrName>
                                            </p:attrNameLst>
                                          </p:cBhvr>
                                          <p:to>
                                            <p:strVal val="visible"/>
                                          </p:to>
                                        </p:set>
                                        <p:animEffect transition="in" filter="fade">
                                          <p:cBhvr>
                                            <p:cTn id="29" dur="500"/>
                                            <p:tgtEl>
                                              <p:spTgt spid="40"/>
                                            </p:tgtEl>
                                          </p:cBhvr>
                                        </p:animEffect>
                                        <p:anim calcmode="lin" valueType="num">
                                          <p:cBhvr>
                                            <p:cTn id="30" dur="500" fill="hold"/>
                                            <p:tgtEl>
                                              <p:spTgt spid="40"/>
                                            </p:tgtEl>
                                            <p:attrNameLst>
                                              <p:attrName>ppt_x</p:attrName>
                                            </p:attrNameLst>
                                          </p:cBhvr>
                                          <p:tavLst>
                                            <p:tav tm="0">
                                              <p:val>
                                                <p:strVal val="#ppt_x"/>
                                              </p:val>
                                            </p:tav>
                                            <p:tav tm="100000">
                                              <p:val>
                                                <p:strVal val="#ppt_x"/>
                                              </p:val>
                                            </p:tav>
                                          </p:tavLst>
                                        </p:anim>
                                        <p:anim calcmode="lin" valueType="num">
                                          <p:cBhvr>
                                            <p:cTn id="31" dur="500" fill="hold"/>
                                            <p:tgtEl>
                                              <p:spTgt spid="40"/>
                                            </p:tgtEl>
                                            <p:attrNameLst>
                                              <p:attrName>ppt_y</p:attrName>
                                            </p:attrNameLst>
                                          </p:cBhvr>
                                          <p:tavLst>
                                            <p:tav tm="0">
                                              <p:val>
                                                <p:strVal val="#ppt_y-.1"/>
                                              </p:val>
                                            </p:tav>
                                            <p:tav tm="100000">
                                              <p:val>
                                                <p:strVal val="#ppt_y"/>
                                              </p:val>
                                            </p:tav>
                                          </p:tavLst>
                                        </p:anim>
                                      </p:childTnLst>
                                    </p:cTn>
                                  </p:par>
                                </p:childTnLst>
                              </p:cTn>
                            </p:par>
                            <p:par>
                              <p:cTn id="32" fill="hold">
                                <p:stCondLst>
                                  <p:cond delay="2000"/>
                                </p:stCondLst>
                                <p:childTnLst>
                                  <p:par>
                                    <p:cTn id="33" presetID="42" presetClass="entr" presetSubtype="0" fill="hold" nodeType="afterEffect">
                                      <p:stCondLst>
                                        <p:cond delay="0"/>
                                      </p:stCondLst>
                                      <p:childTnLst>
                                        <p:set>
                                          <p:cBhvr>
                                            <p:cTn id="34" dur="1" fill="hold">
                                              <p:stCondLst>
                                                <p:cond delay="0"/>
                                              </p:stCondLst>
                                            </p:cTn>
                                            <p:tgtEl>
                                              <p:spTgt spid="43"/>
                                            </p:tgtEl>
                                            <p:attrNameLst>
                                              <p:attrName>style.visibility</p:attrName>
                                            </p:attrNameLst>
                                          </p:cBhvr>
                                          <p:to>
                                            <p:strVal val="visible"/>
                                          </p:to>
                                        </p:set>
                                        <p:animEffect transition="in" filter="fade">
                                          <p:cBhvr>
                                            <p:cTn id="35" dur="500"/>
                                            <p:tgtEl>
                                              <p:spTgt spid="43"/>
                                            </p:tgtEl>
                                          </p:cBhvr>
                                        </p:animEffect>
                                        <p:anim calcmode="lin" valueType="num">
                                          <p:cBhvr>
                                            <p:cTn id="36" dur="500" fill="hold"/>
                                            <p:tgtEl>
                                              <p:spTgt spid="43"/>
                                            </p:tgtEl>
                                            <p:attrNameLst>
                                              <p:attrName>ppt_x</p:attrName>
                                            </p:attrNameLst>
                                          </p:cBhvr>
                                          <p:tavLst>
                                            <p:tav tm="0">
                                              <p:val>
                                                <p:strVal val="#ppt_x"/>
                                              </p:val>
                                            </p:tav>
                                            <p:tav tm="100000">
                                              <p:val>
                                                <p:strVal val="#ppt_x"/>
                                              </p:val>
                                            </p:tav>
                                          </p:tavLst>
                                        </p:anim>
                                        <p:anim calcmode="lin" valueType="num">
                                          <p:cBhvr>
                                            <p:cTn id="37" dur="500" fill="hold"/>
                                            <p:tgtEl>
                                              <p:spTgt spid="43"/>
                                            </p:tgtEl>
                                            <p:attrNameLst>
                                              <p:attrName>ppt_y</p:attrName>
                                            </p:attrNameLst>
                                          </p:cBhvr>
                                          <p:tavLst>
                                            <p:tav tm="0">
                                              <p:val>
                                                <p:strVal val="#ppt_y+.1"/>
                                              </p:val>
                                            </p:tav>
                                            <p:tav tm="100000">
                                              <p:val>
                                                <p:strVal val="#ppt_y"/>
                                              </p:val>
                                            </p:tav>
                                          </p:tavLst>
                                        </p:anim>
                                      </p:childTnLst>
                                    </p:cTn>
                                  </p:par>
                                </p:childTnLst>
                              </p:cTn>
                            </p:par>
                            <p:par>
                              <p:cTn id="38" fill="hold">
                                <p:stCondLst>
                                  <p:cond delay="2500"/>
                                </p:stCondLst>
                                <p:childTnLst>
                                  <p:par>
                                    <p:cTn id="39" presetID="47" presetClass="entr" presetSubtype="0" fill="hold" nodeType="afterEffect">
                                      <p:stCondLst>
                                        <p:cond delay="0"/>
                                      </p:stCondLst>
                                      <p:childTnLst>
                                        <p:set>
                                          <p:cBhvr>
                                            <p:cTn id="40" dur="1" fill="hold">
                                              <p:stCondLst>
                                                <p:cond delay="0"/>
                                              </p:stCondLst>
                                            </p:cTn>
                                            <p:tgtEl>
                                              <p:spTgt spid="5"/>
                                            </p:tgtEl>
                                            <p:attrNameLst>
                                              <p:attrName>style.visibility</p:attrName>
                                            </p:attrNameLst>
                                          </p:cBhvr>
                                          <p:to>
                                            <p:strVal val="visible"/>
                                          </p:to>
                                        </p:set>
                                        <p:animEffect transition="in" filter="fade">
                                          <p:cBhvr>
                                            <p:cTn id="41" dur="500"/>
                                            <p:tgtEl>
                                              <p:spTgt spid="5"/>
                                            </p:tgtEl>
                                          </p:cBhvr>
                                        </p:animEffect>
                                        <p:anim calcmode="lin" valueType="num">
                                          <p:cBhvr>
                                            <p:cTn id="42" dur="500" fill="hold"/>
                                            <p:tgtEl>
                                              <p:spTgt spid="5"/>
                                            </p:tgtEl>
                                            <p:attrNameLst>
                                              <p:attrName>ppt_x</p:attrName>
                                            </p:attrNameLst>
                                          </p:cBhvr>
                                          <p:tavLst>
                                            <p:tav tm="0">
                                              <p:val>
                                                <p:strVal val="#ppt_x"/>
                                              </p:val>
                                            </p:tav>
                                            <p:tav tm="100000">
                                              <p:val>
                                                <p:strVal val="#ppt_x"/>
                                              </p:val>
                                            </p:tav>
                                          </p:tavLst>
                                        </p:anim>
                                        <p:anim calcmode="lin" valueType="num">
                                          <p:cBhvr>
                                            <p:cTn id="43" dur="500" fill="hold"/>
                                            <p:tgtEl>
                                              <p:spTgt spid="5"/>
                                            </p:tgtEl>
                                            <p:attrNameLst>
                                              <p:attrName>ppt_y</p:attrName>
                                            </p:attrNameLst>
                                          </p:cBhvr>
                                          <p:tavLst>
                                            <p:tav tm="0">
                                              <p:val>
                                                <p:strVal val="#ppt_y-.1"/>
                                              </p:val>
                                            </p:tav>
                                            <p:tav tm="100000">
                                              <p:val>
                                                <p:strVal val="#ppt_y"/>
                                              </p:val>
                                            </p:tav>
                                          </p:tavLst>
                                        </p:anim>
                                      </p:childTnLst>
                                    </p:cTn>
                                  </p:par>
                                  <p:par>
                                    <p:cTn id="44" presetID="42" presetClass="entr" presetSubtype="0" fill="hold" nodeType="withEffect">
                                      <p:stCondLst>
                                        <p:cond delay="0"/>
                                      </p:stCondLst>
                                      <p:childTnLst>
                                        <p:set>
                                          <p:cBhvr>
                                            <p:cTn id="45" dur="1" fill="hold">
                                              <p:stCondLst>
                                                <p:cond delay="0"/>
                                              </p:stCondLst>
                                            </p:cTn>
                                            <p:tgtEl>
                                              <p:spTgt spid="13"/>
                                            </p:tgtEl>
                                            <p:attrNameLst>
                                              <p:attrName>style.visibility</p:attrName>
                                            </p:attrNameLst>
                                          </p:cBhvr>
                                          <p:to>
                                            <p:strVal val="visible"/>
                                          </p:to>
                                        </p:set>
                                        <p:animEffect transition="in" filter="fade">
                                          <p:cBhvr>
                                            <p:cTn id="46" dur="500"/>
                                            <p:tgtEl>
                                              <p:spTgt spid="13"/>
                                            </p:tgtEl>
                                          </p:cBhvr>
                                        </p:animEffect>
                                        <p:anim calcmode="lin" valueType="num">
                                          <p:cBhvr>
                                            <p:cTn id="47" dur="500" fill="hold"/>
                                            <p:tgtEl>
                                              <p:spTgt spid="13"/>
                                            </p:tgtEl>
                                            <p:attrNameLst>
                                              <p:attrName>ppt_x</p:attrName>
                                            </p:attrNameLst>
                                          </p:cBhvr>
                                          <p:tavLst>
                                            <p:tav tm="0">
                                              <p:val>
                                                <p:strVal val="#ppt_x"/>
                                              </p:val>
                                            </p:tav>
                                            <p:tav tm="100000">
                                              <p:val>
                                                <p:strVal val="#ppt_x"/>
                                              </p:val>
                                            </p:tav>
                                          </p:tavLst>
                                        </p:anim>
                                        <p:anim calcmode="lin" valueType="num">
                                          <p:cBhvr>
                                            <p:cTn id="48" dur="500" fill="hold"/>
                                            <p:tgtEl>
                                              <p:spTgt spid="13"/>
                                            </p:tgtEl>
                                            <p:attrNameLst>
                                              <p:attrName>ppt_y</p:attrName>
                                            </p:attrNameLst>
                                          </p:cBhvr>
                                          <p:tavLst>
                                            <p:tav tm="0">
                                              <p:val>
                                                <p:strVal val="#ppt_y+.1"/>
                                              </p:val>
                                            </p:tav>
                                            <p:tav tm="100000">
                                              <p:val>
                                                <p:strVal val="#ppt_y"/>
                                              </p:val>
                                            </p:tav>
                                          </p:tavLst>
                                        </p:anim>
                                      </p:childTnLst>
                                    </p:cTn>
                                  </p:par>
                                  <p:par>
                                    <p:cTn id="49" presetID="47" presetClass="entr" presetSubtype="0" fill="hold" nodeType="withEffect">
                                      <p:stCondLst>
                                        <p:cond delay="0"/>
                                      </p:stCondLst>
                                      <p:childTnLst>
                                        <p:set>
                                          <p:cBhvr>
                                            <p:cTn id="50" dur="1" fill="hold">
                                              <p:stCondLst>
                                                <p:cond delay="0"/>
                                              </p:stCondLst>
                                            </p:cTn>
                                            <p:tgtEl>
                                              <p:spTgt spid="17"/>
                                            </p:tgtEl>
                                            <p:attrNameLst>
                                              <p:attrName>style.visibility</p:attrName>
                                            </p:attrNameLst>
                                          </p:cBhvr>
                                          <p:to>
                                            <p:strVal val="visible"/>
                                          </p:to>
                                        </p:set>
                                        <p:animEffect transition="in" filter="fade">
                                          <p:cBhvr>
                                            <p:cTn id="51" dur="500"/>
                                            <p:tgtEl>
                                              <p:spTgt spid="17"/>
                                            </p:tgtEl>
                                          </p:cBhvr>
                                        </p:animEffect>
                                        <p:anim calcmode="lin" valueType="num">
                                          <p:cBhvr>
                                            <p:cTn id="52" dur="500" fill="hold"/>
                                            <p:tgtEl>
                                              <p:spTgt spid="17"/>
                                            </p:tgtEl>
                                            <p:attrNameLst>
                                              <p:attrName>ppt_x</p:attrName>
                                            </p:attrNameLst>
                                          </p:cBhvr>
                                          <p:tavLst>
                                            <p:tav tm="0">
                                              <p:val>
                                                <p:strVal val="#ppt_x"/>
                                              </p:val>
                                            </p:tav>
                                            <p:tav tm="100000">
                                              <p:val>
                                                <p:strVal val="#ppt_x"/>
                                              </p:val>
                                            </p:tav>
                                          </p:tavLst>
                                        </p:anim>
                                        <p:anim calcmode="lin" valueType="num">
                                          <p:cBhvr>
                                            <p:cTn id="53" dur="500" fill="hold"/>
                                            <p:tgtEl>
                                              <p:spTgt spid="17"/>
                                            </p:tgtEl>
                                            <p:attrNameLst>
                                              <p:attrName>ppt_y</p:attrName>
                                            </p:attrNameLst>
                                          </p:cBhvr>
                                          <p:tavLst>
                                            <p:tav tm="0">
                                              <p:val>
                                                <p:strVal val="#ppt_y-.1"/>
                                              </p:val>
                                            </p:tav>
                                            <p:tav tm="100000">
                                              <p:val>
                                                <p:strVal val="#ppt_y"/>
                                              </p:val>
                                            </p:tav>
                                          </p:tavLst>
                                        </p:anim>
                                      </p:childTnLst>
                                    </p:cTn>
                                  </p:par>
                                  <p:par>
                                    <p:cTn id="54" presetID="42" presetClass="entr" presetSubtype="0" fill="hold" nodeType="withEffect">
                                      <p:stCondLst>
                                        <p:cond delay="0"/>
                                      </p:stCondLst>
                                      <p:childTnLst>
                                        <p:set>
                                          <p:cBhvr>
                                            <p:cTn id="55" dur="1" fill="hold">
                                              <p:stCondLst>
                                                <p:cond delay="0"/>
                                              </p:stCondLst>
                                            </p:cTn>
                                            <p:tgtEl>
                                              <p:spTgt spid="9"/>
                                            </p:tgtEl>
                                            <p:attrNameLst>
                                              <p:attrName>style.visibility</p:attrName>
                                            </p:attrNameLst>
                                          </p:cBhvr>
                                          <p:to>
                                            <p:strVal val="visible"/>
                                          </p:to>
                                        </p:set>
                                        <p:animEffect transition="in" filter="fade">
                                          <p:cBhvr>
                                            <p:cTn id="56" dur="500"/>
                                            <p:tgtEl>
                                              <p:spTgt spid="9"/>
                                            </p:tgtEl>
                                          </p:cBhvr>
                                        </p:animEffect>
                                        <p:anim calcmode="lin" valueType="num">
                                          <p:cBhvr>
                                            <p:cTn id="57" dur="500" fill="hold"/>
                                            <p:tgtEl>
                                              <p:spTgt spid="9"/>
                                            </p:tgtEl>
                                            <p:attrNameLst>
                                              <p:attrName>ppt_x</p:attrName>
                                            </p:attrNameLst>
                                          </p:cBhvr>
                                          <p:tavLst>
                                            <p:tav tm="0">
                                              <p:val>
                                                <p:strVal val="#ppt_x"/>
                                              </p:val>
                                            </p:tav>
                                            <p:tav tm="100000">
                                              <p:val>
                                                <p:strVal val="#ppt_x"/>
                                              </p:val>
                                            </p:tav>
                                          </p:tavLst>
                                        </p:anim>
                                        <p:anim calcmode="lin" valueType="num">
                                          <p:cBhvr>
                                            <p:cTn id="58" dur="500" fill="hold"/>
                                            <p:tgtEl>
                                              <p:spTgt spid="9"/>
                                            </p:tgtEl>
                                            <p:attrNameLst>
                                              <p:attrName>ppt_y</p:attrName>
                                            </p:attrNameLst>
                                          </p:cBhvr>
                                          <p:tavLst>
                                            <p:tav tm="0">
                                              <p:val>
                                                <p:strVal val="#ppt_y+.1"/>
                                              </p:val>
                                            </p:tav>
                                            <p:tav tm="100000">
                                              <p:val>
                                                <p:strVal val="#ppt_y"/>
                                              </p:val>
                                            </p:tav>
                                          </p:tavLst>
                                        </p:anim>
                                      </p:childTnLst>
                                    </p:cTn>
                                  </p:par>
                                </p:childTnLst>
                              </p:cTn>
                            </p:par>
                            <p:par>
                              <p:cTn id="59" fill="hold">
                                <p:stCondLst>
                                  <p:cond delay="3000"/>
                                </p:stCondLst>
                                <p:childTnLst>
                                  <p:par>
                                    <p:cTn id="60" presetID="2" presetClass="entr" presetSubtype="4" fill="hold" grpId="0" nodeType="afterEffect">
                                      <p:stCondLst>
                                        <p:cond delay="0"/>
                                      </p:stCondLst>
                                      <p:childTnLst>
                                        <p:set>
                                          <p:cBhvr>
                                            <p:cTn id="61" dur="1" fill="hold">
                                              <p:stCondLst>
                                                <p:cond delay="0"/>
                                              </p:stCondLst>
                                            </p:cTn>
                                            <p:tgtEl>
                                              <p:spTgt spid="8"/>
                                            </p:tgtEl>
                                            <p:attrNameLst>
                                              <p:attrName>style.visibility</p:attrName>
                                            </p:attrNameLst>
                                          </p:cBhvr>
                                          <p:to>
                                            <p:strVal val="visible"/>
                                          </p:to>
                                        </p:set>
                                        <p:anim calcmode="lin" valueType="num">
                                          <p:cBhvr additive="base">
                                            <p:cTn id="62" dur="500" fill="hold"/>
                                            <p:tgtEl>
                                              <p:spTgt spid="8"/>
                                            </p:tgtEl>
                                            <p:attrNameLst>
                                              <p:attrName>ppt_x</p:attrName>
                                            </p:attrNameLst>
                                          </p:cBhvr>
                                          <p:tavLst>
                                            <p:tav tm="0">
                                              <p:val>
                                                <p:strVal val="#ppt_x"/>
                                              </p:val>
                                            </p:tav>
                                            <p:tav tm="100000">
                                              <p:val>
                                                <p:strVal val="#ppt_x"/>
                                              </p:val>
                                            </p:tav>
                                          </p:tavLst>
                                        </p:anim>
                                        <p:anim calcmode="lin" valueType="num">
                                          <p:cBhvr additive="base">
                                            <p:cTn id="63" dur="500" fill="hold"/>
                                            <p:tgtEl>
                                              <p:spTgt spid="8"/>
                                            </p:tgtEl>
                                            <p:attrNameLst>
                                              <p:attrName>ppt_y</p:attrName>
                                            </p:attrNameLst>
                                          </p:cBhvr>
                                          <p:tavLst>
                                            <p:tav tm="0">
                                              <p:val>
                                                <p:strVal val="1+#ppt_h/2"/>
                                              </p:val>
                                            </p:tav>
                                            <p:tav tm="100000">
                                              <p:val>
                                                <p:strVal val="#ppt_y"/>
                                              </p:val>
                                            </p:tav>
                                          </p:tavLst>
                                        </p:anim>
                                      </p:childTnLst>
                                    </p:cTn>
                                  </p:par>
                                </p:childTnLst>
                              </p:cTn>
                            </p:par>
                            <p:par>
                              <p:cTn id="64" fill="hold">
                                <p:stCondLst>
                                  <p:cond delay="3500"/>
                                </p:stCondLst>
                                <p:childTnLst>
                                  <p:par>
                                    <p:cTn id="65" presetID="2" presetClass="entr" presetSubtype="4" fill="hold" grpId="0" nodeType="afterEffect">
                                      <p:stCondLst>
                                        <p:cond delay="0"/>
                                      </p:stCondLst>
                                      <p:childTnLst>
                                        <p:set>
                                          <p:cBhvr>
                                            <p:cTn id="66" dur="1" fill="hold">
                                              <p:stCondLst>
                                                <p:cond delay="0"/>
                                              </p:stCondLst>
                                            </p:cTn>
                                            <p:tgtEl>
                                              <p:spTgt spid="16"/>
                                            </p:tgtEl>
                                            <p:attrNameLst>
                                              <p:attrName>style.visibility</p:attrName>
                                            </p:attrNameLst>
                                          </p:cBhvr>
                                          <p:to>
                                            <p:strVal val="visible"/>
                                          </p:to>
                                        </p:set>
                                        <p:anim calcmode="lin" valueType="num">
                                          <p:cBhvr additive="base">
                                            <p:cTn id="67" dur="500" fill="hold"/>
                                            <p:tgtEl>
                                              <p:spTgt spid="16"/>
                                            </p:tgtEl>
                                            <p:attrNameLst>
                                              <p:attrName>ppt_x</p:attrName>
                                            </p:attrNameLst>
                                          </p:cBhvr>
                                          <p:tavLst>
                                            <p:tav tm="0">
                                              <p:val>
                                                <p:strVal val="#ppt_x"/>
                                              </p:val>
                                            </p:tav>
                                            <p:tav tm="100000">
                                              <p:val>
                                                <p:strVal val="#ppt_x"/>
                                              </p:val>
                                            </p:tav>
                                          </p:tavLst>
                                        </p:anim>
                                        <p:anim calcmode="lin" valueType="num">
                                          <p:cBhvr additive="base">
                                            <p:cTn id="68" dur="500" fill="hold"/>
                                            <p:tgtEl>
                                              <p:spTgt spid="16"/>
                                            </p:tgtEl>
                                            <p:attrNameLst>
                                              <p:attrName>ppt_y</p:attrName>
                                            </p:attrNameLst>
                                          </p:cBhvr>
                                          <p:tavLst>
                                            <p:tav tm="0">
                                              <p:val>
                                                <p:strVal val="1+#ppt_h/2"/>
                                              </p:val>
                                            </p:tav>
                                            <p:tav tm="100000">
                                              <p:val>
                                                <p:strVal val="#ppt_y"/>
                                              </p:val>
                                            </p:tav>
                                          </p:tavLst>
                                        </p:anim>
                                      </p:childTnLst>
                                    </p:cTn>
                                  </p:par>
                                </p:childTnLst>
                              </p:cTn>
                            </p:par>
                            <p:par>
                              <p:cTn id="69" fill="hold">
                                <p:stCondLst>
                                  <p:cond delay="4000"/>
                                </p:stCondLst>
                                <p:childTnLst>
                                  <p:par>
                                    <p:cTn id="70" presetID="2" presetClass="entr" presetSubtype="4" fill="hold" grpId="0" nodeType="afterEffect">
                                      <p:stCondLst>
                                        <p:cond delay="0"/>
                                      </p:stCondLst>
                                      <p:childTnLst>
                                        <p:set>
                                          <p:cBhvr>
                                            <p:cTn id="71" dur="1" fill="hold">
                                              <p:stCondLst>
                                                <p:cond delay="0"/>
                                              </p:stCondLst>
                                            </p:cTn>
                                            <p:tgtEl>
                                              <p:spTgt spid="21"/>
                                            </p:tgtEl>
                                            <p:attrNameLst>
                                              <p:attrName>style.visibility</p:attrName>
                                            </p:attrNameLst>
                                          </p:cBhvr>
                                          <p:to>
                                            <p:strVal val="visible"/>
                                          </p:to>
                                        </p:set>
                                        <p:anim calcmode="lin" valueType="num">
                                          <p:cBhvr additive="base">
                                            <p:cTn id="72" dur="500" fill="hold"/>
                                            <p:tgtEl>
                                              <p:spTgt spid="21"/>
                                            </p:tgtEl>
                                            <p:attrNameLst>
                                              <p:attrName>ppt_x</p:attrName>
                                            </p:attrNameLst>
                                          </p:cBhvr>
                                          <p:tavLst>
                                            <p:tav tm="0">
                                              <p:val>
                                                <p:strVal val="#ppt_x"/>
                                              </p:val>
                                            </p:tav>
                                            <p:tav tm="100000">
                                              <p:val>
                                                <p:strVal val="#ppt_x"/>
                                              </p:val>
                                            </p:tav>
                                          </p:tavLst>
                                        </p:anim>
                                        <p:anim calcmode="lin" valueType="num">
                                          <p:cBhvr additive="base">
                                            <p:cTn id="73" dur="500" fill="hold"/>
                                            <p:tgtEl>
                                              <p:spTgt spid="21"/>
                                            </p:tgtEl>
                                            <p:attrNameLst>
                                              <p:attrName>ppt_y</p:attrName>
                                            </p:attrNameLst>
                                          </p:cBhvr>
                                          <p:tavLst>
                                            <p:tav tm="0">
                                              <p:val>
                                                <p:strVal val="1+#ppt_h/2"/>
                                              </p:val>
                                            </p:tav>
                                            <p:tav tm="100000">
                                              <p:val>
                                                <p:strVal val="#ppt_y"/>
                                              </p:val>
                                            </p:tav>
                                          </p:tavLst>
                                        </p:anim>
                                      </p:childTnLst>
                                    </p:cTn>
                                  </p:par>
                                </p:childTnLst>
                              </p:cTn>
                            </p:par>
                            <p:par>
                              <p:cTn id="74" fill="hold">
                                <p:stCondLst>
                                  <p:cond delay="4500"/>
                                </p:stCondLst>
                                <p:childTnLst>
                                  <p:par>
                                    <p:cTn id="75" presetID="2" presetClass="entr" presetSubtype="4" fill="hold" grpId="0" nodeType="afterEffect">
                                      <p:stCondLst>
                                        <p:cond delay="0"/>
                                      </p:stCondLst>
                                      <p:childTnLst>
                                        <p:set>
                                          <p:cBhvr>
                                            <p:cTn id="76" dur="1" fill="hold">
                                              <p:stCondLst>
                                                <p:cond delay="0"/>
                                              </p:stCondLst>
                                            </p:cTn>
                                            <p:tgtEl>
                                              <p:spTgt spid="12"/>
                                            </p:tgtEl>
                                            <p:attrNameLst>
                                              <p:attrName>style.visibility</p:attrName>
                                            </p:attrNameLst>
                                          </p:cBhvr>
                                          <p:to>
                                            <p:strVal val="visible"/>
                                          </p:to>
                                        </p:set>
                                        <p:anim calcmode="lin" valueType="num">
                                          <p:cBhvr additive="base">
                                            <p:cTn id="77" dur="500" fill="hold"/>
                                            <p:tgtEl>
                                              <p:spTgt spid="12"/>
                                            </p:tgtEl>
                                            <p:attrNameLst>
                                              <p:attrName>ppt_x</p:attrName>
                                            </p:attrNameLst>
                                          </p:cBhvr>
                                          <p:tavLst>
                                            <p:tav tm="0">
                                              <p:val>
                                                <p:strVal val="#ppt_x"/>
                                              </p:val>
                                            </p:tav>
                                            <p:tav tm="100000">
                                              <p:val>
                                                <p:strVal val="#ppt_x"/>
                                              </p:val>
                                            </p:tav>
                                          </p:tavLst>
                                        </p:anim>
                                        <p:anim calcmode="lin" valueType="num">
                                          <p:cBhvr additive="base">
                                            <p:cTn id="7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8" grpId="0"/>
          <p:bldP spid="12" grpId="0"/>
          <p:bldP spid="16" grpId="0"/>
          <p:bldP spid="2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0-#ppt_w/2"/>
                                              </p:val>
                                            </p:tav>
                                            <p:tav tm="100000">
                                              <p:val>
                                                <p:strVal val="#ppt_x"/>
                                              </p:val>
                                            </p:tav>
                                          </p:tavLst>
                                        </p:anim>
                                        <p:anim calcmode="lin" valueType="num">
                                          <p:cBhvr additive="base">
                                            <p:cTn id="8" dur="500" fill="hold"/>
                                            <p:tgtEl>
                                              <p:spTgt spid="2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nodeType="click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wipe(left)">
                                          <p:cBhvr>
                                            <p:cTn id="13" dur="500"/>
                                            <p:tgtEl>
                                              <p:spTgt spid="22"/>
                                            </p:tgtEl>
                                          </p:cBhvr>
                                        </p:animEffect>
                                      </p:childTnLst>
                                    </p:cTn>
                                  </p:par>
                                </p:childTnLst>
                              </p:cTn>
                            </p:par>
                            <p:par>
                              <p:cTn id="14" fill="hold">
                                <p:stCondLst>
                                  <p:cond delay="500"/>
                                </p:stCondLst>
                                <p:childTnLst>
                                  <p:par>
                                    <p:cTn id="15" presetID="47" presetClass="entr" presetSubtype="0" fill="hold" nodeType="afterEffect">
                                      <p:stCondLst>
                                        <p:cond delay="0"/>
                                      </p:stCondLst>
                                      <p:childTnLst>
                                        <p:set>
                                          <p:cBhvr>
                                            <p:cTn id="16" dur="1" fill="hold">
                                              <p:stCondLst>
                                                <p:cond delay="0"/>
                                              </p:stCondLst>
                                            </p:cTn>
                                            <p:tgtEl>
                                              <p:spTgt spid="34"/>
                                            </p:tgtEl>
                                            <p:attrNameLst>
                                              <p:attrName>style.visibility</p:attrName>
                                            </p:attrNameLst>
                                          </p:cBhvr>
                                          <p:to>
                                            <p:strVal val="visible"/>
                                          </p:to>
                                        </p:set>
                                        <p:animEffect transition="in" filter="fade">
                                          <p:cBhvr>
                                            <p:cTn id="17" dur="500"/>
                                            <p:tgtEl>
                                              <p:spTgt spid="34"/>
                                            </p:tgtEl>
                                          </p:cBhvr>
                                        </p:animEffect>
                                        <p:anim calcmode="lin" valueType="num">
                                          <p:cBhvr>
                                            <p:cTn id="18" dur="500" fill="hold"/>
                                            <p:tgtEl>
                                              <p:spTgt spid="34"/>
                                            </p:tgtEl>
                                            <p:attrNameLst>
                                              <p:attrName>ppt_x</p:attrName>
                                            </p:attrNameLst>
                                          </p:cBhvr>
                                          <p:tavLst>
                                            <p:tav tm="0">
                                              <p:val>
                                                <p:strVal val="#ppt_x"/>
                                              </p:val>
                                            </p:tav>
                                            <p:tav tm="100000">
                                              <p:val>
                                                <p:strVal val="#ppt_x"/>
                                              </p:val>
                                            </p:tav>
                                          </p:tavLst>
                                        </p:anim>
                                        <p:anim calcmode="lin" valueType="num">
                                          <p:cBhvr>
                                            <p:cTn id="19" dur="500" fill="hold"/>
                                            <p:tgtEl>
                                              <p:spTgt spid="34"/>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42" presetClass="entr" presetSubtype="0" fill="hold" nodeType="afterEffect">
                                      <p:stCondLst>
                                        <p:cond delay="0"/>
                                      </p:stCondLst>
                                      <p:childTnLst>
                                        <p:set>
                                          <p:cBhvr>
                                            <p:cTn id="22" dur="1" fill="hold">
                                              <p:stCondLst>
                                                <p:cond delay="0"/>
                                              </p:stCondLst>
                                            </p:cTn>
                                            <p:tgtEl>
                                              <p:spTgt spid="37"/>
                                            </p:tgtEl>
                                            <p:attrNameLst>
                                              <p:attrName>style.visibility</p:attrName>
                                            </p:attrNameLst>
                                          </p:cBhvr>
                                          <p:to>
                                            <p:strVal val="visible"/>
                                          </p:to>
                                        </p:set>
                                        <p:animEffect transition="in" filter="fade">
                                          <p:cBhvr>
                                            <p:cTn id="23" dur="500"/>
                                            <p:tgtEl>
                                              <p:spTgt spid="37"/>
                                            </p:tgtEl>
                                          </p:cBhvr>
                                        </p:animEffect>
                                        <p:anim calcmode="lin" valueType="num">
                                          <p:cBhvr>
                                            <p:cTn id="24" dur="500" fill="hold"/>
                                            <p:tgtEl>
                                              <p:spTgt spid="37"/>
                                            </p:tgtEl>
                                            <p:attrNameLst>
                                              <p:attrName>ppt_x</p:attrName>
                                            </p:attrNameLst>
                                          </p:cBhvr>
                                          <p:tavLst>
                                            <p:tav tm="0">
                                              <p:val>
                                                <p:strVal val="#ppt_x"/>
                                              </p:val>
                                            </p:tav>
                                            <p:tav tm="100000">
                                              <p:val>
                                                <p:strVal val="#ppt_x"/>
                                              </p:val>
                                            </p:tav>
                                          </p:tavLst>
                                        </p:anim>
                                        <p:anim calcmode="lin" valueType="num">
                                          <p:cBhvr>
                                            <p:cTn id="25" dur="500" fill="hold"/>
                                            <p:tgtEl>
                                              <p:spTgt spid="37"/>
                                            </p:tgtEl>
                                            <p:attrNameLst>
                                              <p:attrName>ppt_y</p:attrName>
                                            </p:attrNameLst>
                                          </p:cBhvr>
                                          <p:tavLst>
                                            <p:tav tm="0">
                                              <p:val>
                                                <p:strVal val="#ppt_y+.1"/>
                                              </p:val>
                                            </p:tav>
                                            <p:tav tm="100000">
                                              <p:val>
                                                <p:strVal val="#ppt_y"/>
                                              </p:val>
                                            </p:tav>
                                          </p:tavLst>
                                        </p:anim>
                                      </p:childTnLst>
                                    </p:cTn>
                                  </p:par>
                                </p:childTnLst>
                              </p:cTn>
                            </p:par>
                            <p:par>
                              <p:cTn id="26" fill="hold">
                                <p:stCondLst>
                                  <p:cond delay="1500"/>
                                </p:stCondLst>
                                <p:childTnLst>
                                  <p:par>
                                    <p:cTn id="27" presetID="47" presetClass="entr" presetSubtype="0" fill="hold" nodeType="afterEffect">
                                      <p:stCondLst>
                                        <p:cond delay="0"/>
                                      </p:stCondLst>
                                      <p:childTnLst>
                                        <p:set>
                                          <p:cBhvr>
                                            <p:cTn id="28" dur="1" fill="hold">
                                              <p:stCondLst>
                                                <p:cond delay="0"/>
                                              </p:stCondLst>
                                            </p:cTn>
                                            <p:tgtEl>
                                              <p:spTgt spid="40"/>
                                            </p:tgtEl>
                                            <p:attrNameLst>
                                              <p:attrName>style.visibility</p:attrName>
                                            </p:attrNameLst>
                                          </p:cBhvr>
                                          <p:to>
                                            <p:strVal val="visible"/>
                                          </p:to>
                                        </p:set>
                                        <p:animEffect transition="in" filter="fade">
                                          <p:cBhvr>
                                            <p:cTn id="29" dur="500"/>
                                            <p:tgtEl>
                                              <p:spTgt spid="40"/>
                                            </p:tgtEl>
                                          </p:cBhvr>
                                        </p:animEffect>
                                        <p:anim calcmode="lin" valueType="num">
                                          <p:cBhvr>
                                            <p:cTn id="30" dur="500" fill="hold"/>
                                            <p:tgtEl>
                                              <p:spTgt spid="40"/>
                                            </p:tgtEl>
                                            <p:attrNameLst>
                                              <p:attrName>ppt_x</p:attrName>
                                            </p:attrNameLst>
                                          </p:cBhvr>
                                          <p:tavLst>
                                            <p:tav tm="0">
                                              <p:val>
                                                <p:strVal val="#ppt_x"/>
                                              </p:val>
                                            </p:tav>
                                            <p:tav tm="100000">
                                              <p:val>
                                                <p:strVal val="#ppt_x"/>
                                              </p:val>
                                            </p:tav>
                                          </p:tavLst>
                                        </p:anim>
                                        <p:anim calcmode="lin" valueType="num">
                                          <p:cBhvr>
                                            <p:cTn id="31" dur="500" fill="hold"/>
                                            <p:tgtEl>
                                              <p:spTgt spid="40"/>
                                            </p:tgtEl>
                                            <p:attrNameLst>
                                              <p:attrName>ppt_y</p:attrName>
                                            </p:attrNameLst>
                                          </p:cBhvr>
                                          <p:tavLst>
                                            <p:tav tm="0">
                                              <p:val>
                                                <p:strVal val="#ppt_y-.1"/>
                                              </p:val>
                                            </p:tav>
                                            <p:tav tm="100000">
                                              <p:val>
                                                <p:strVal val="#ppt_y"/>
                                              </p:val>
                                            </p:tav>
                                          </p:tavLst>
                                        </p:anim>
                                      </p:childTnLst>
                                    </p:cTn>
                                  </p:par>
                                </p:childTnLst>
                              </p:cTn>
                            </p:par>
                            <p:par>
                              <p:cTn id="32" fill="hold">
                                <p:stCondLst>
                                  <p:cond delay="2000"/>
                                </p:stCondLst>
                                <p:childTnLst>
                                  <p:par>
                                    <p:cTn id="33" presetID="42" presetClass="entr" presetSubtype="0" fill="hold" nodeType="afterEffect">
                                      <p:stCondLst>
                                        <p:cond delay="0"/>
                                      </p:stCondLst>
                                      <p:childTnLst>
                                        <p:set>
                                          <p:cBhvr>
                                            <p:cTn id="34" dur="1" fill="hold">
                                              <p:stCondLst>
                                                <p:cond delay="0"/>
                                              </p:stCondLst>
                                            </p:cTn>
                                            <p:tgtEl>
                                              <p:spTgt spid="43"/>
                                            </p:tgtEl>
                                            <p:attrNameLst>
                                              <p:attrName>style.visibility</p:attrName>
                                            </p:attrNameLst>
                                          </p:cBhvr>
                                          <p:to>
                                            <p:strVal val="visible"/>
                                          </p:to>
                                        </p:set>
                                        <p:animEffect transition="in" filter="fade">
                                          <p:cBhvr>
                                            <p:cTn id="35" dur="500"/>
                                            <p:tgtEl>
                                              <p:spTgt spid="43"/>
                                            </p:tgtEl>
                                          </p:cBhvr>
                                        </p:animEffect>
                                        <p:anim calcmode="lin" valueType="num">
                                          <p:cBhvr>
                                            <p:cTn id="36" dur="500" fill="hold"/>
                                            <p:tgtEl>
                                              <p:spTgt spid="43"/>
                                            </p:tgtEl>
                                            <p:attrNameLst>
                                              <p:attrName>ppt_x</p:attrName>
                                            </p:attrNameLst>
                                          </p:cBhvr>
                                          <p:tavLst>
                                            <p:tav tm="0">
                                              <p:val>
                                                <p:strVal val="#ppt_x"/>
                                              </p:val>
                                            </p:tav>
                                            <p:tav tm="100000">
                                              <p:val>
                                                <p:strVal val="#ppt_x"/>
                                              </p:val>
                                            </p:tav>
                                          </p:tavLst>
                                        </p:anim>
                                        <p:anim calcmode="lin" valueType="num">
                                          <p:cBhvr>
                                            <p:cTn id="37" dur="500" fill="hold"/>
                                            <p:tgtEl>
                                              <p:spTgt spid="43"/>
                                            </p:tgtEl>
                                            <p:attrNameLst>
                                              <p:attrName>ppt_y</p:attrName>
                                            </p:attrNameLst>
                                          </p:cBhvr>
                                          <p:tavLst>
                                            <p:tav tm="0">
                                              <p:val>
                                                <p:strVal val="#ppt_y+.1"/>
                                              </p:val>
                                            </p:tav>
                                            <p:tav tm="100000">
                                              <p:val>
                                                <p:strVal val="#ppt_y"/>
                                              </p:val>
                                            </p:tav>
                                          </p:tavLst>
                                        </p:anim>
                                      </p:childTnLst>
                                    </p:cTn>
                                  </p:par>
                                </p:childTnLst>
                              </p:cTn>
                            </p:par>
                            <p:par>
                              <p:cTn id="38" fill="hold">
                                <p:stCondLst>
                                  <p:cond delay="2500"/>
                                </p:stCondLst>
                                <p:childTnLst>
                                  <p:par>
                                    <p:cTn id="39" presetID="47" presetClass="entr" presetSubtype="0" fill="hold" nodeType="afterEffect">
                                      <p:stCondLst>
                                        <p:cond delay="0"/>
                                      </p:stCondLst>
                                      <p:childTnLst>
                                        <p:set>
                                          <p:cBhvr>
                                            <p:cTn id="40" dur="1" fill="hold">
                                              <p:stCondLst>
                                                <p:cond delay="0"/>
                                              </p:stCondLst>
                                            </p:cTn>
                                            <p:tgtEl>
                                              <p:spTgt spid="5"/>
                                            </p:tgtEl>
                                            <p:attrNameLst>
                                              <p:attrName>style.visibility</p:attrName>
                                            </p:attrNameLst>
                                          </p:cBhvr>
                                          <p:to>
                                            <p:strVal val="visible"/>
                                          </p:to>
                                        </p:set>
                                        <p:animEffect transition="in" filter="fade">
                                          <p:cBhvr>
                                            <p:cTn id="41" dur="500"/>
                                            <p:tgtEl>
                                              <p:spTgt spid="5"/>
                                            </p:tgtEl>
                                          </p:cBhvr>
                                        </p:animEffect>
                                        <p:anim calcmode="lin" valueType="num">
                                          <p:cBhvr>
                                            <p:cTn id="42" dur="500" fill="hold"/>
                                            <p:tgtEl>
                                              <p:spTgt spid="5"/>
                                            </p:tgtEl>
                                            <p:attrNameLst>
                                              <p:attrName>ppt_x</p:attrName>
                                            </p:attrNameLst>
                                          </p:cBhvr>
                                          <p:tavLst>
                                            <p:tav tm="0">
                                              <p:val>
                                                <p:strVal val="#ppt_x"/>
                                              </p:val>
                                            </p:tav>
                                            <p:tav tm="100000">
                                              <p:val>
                                                <p:strVal val="#ppt_x"/>
                                              </p:val>
                                            </p:tav>
                                          </p:tavLst>
                                        </p:anim>
                                        <p:anim calcmode="lin" valueType="num">
                                          <p:cBhvr>
                                            <p:cTn id="43" dur="500" fill="hold"/>
                                            <p:tgtEl>
                                              <p:spTgt spid="5"/>
                                            </p:tgtEl>
                                            <p:attrNameLst>
                                              <p:attrName>ppt_y</p:attrName>
                                            </p:attrNameLst>
                                          </p:cBhvr>
                                          <p:tavLst>
                                            <p:tav tm="0">
                                              <p:val>
                                                <p:strVal val="#ppt_y-.1"/>
                                              </p:val>
                                            </p:tav>
                                            <p:tav tm="100000">
                                              <p:val>
                                                <p:strVal val="#ppt_y"/>
                                              </p:val>
                                            </p:tav>
                                          </p:tavLst>
                                        </p:anim>
                                      </p:childTnLst>
                                    </p:cTn>
                                  </p:par>
                                  <p:par>
                                    <p:cTn id="44" presetID="42" presetClass="entr" presetSubtype="0" fill="hold" nodeType="withEffect">
                                      <p:stCondLst>
                                        <p:cond delay="0"/>
                                      </p:stCondLst>
                                      <p:childTnLst>
                                        <p:set>
                                          <p:cBhvr>
                                            <p:cTn id="45" dur="1" fill="hold">
                                              <p:stCondLst>
                                                <p:cond delay="0"/>
                                              </p:stCondLst>
                                            </p:cTn>
                                            <p:tgtEl>
                                              <p:spTgt spid="13"/>
                                            </p:tgtEl>
                                            <p:attrNameLst>
                                              <p:attrName>style.visibility</p:attrName>
                                            </p:attrNameLst>
                                          </p:cBhvr>
                                          <p:to>
                                            <p:strVal val="visible"/>
                                          </p:to>
                                        </p:set>
                                        <p:animEffect transition="in" filter="fade">
                                          <p:cBhvr>
                                            <p:cTn id="46" dur="500"/>
                                            <p:tgtEl>
                                              <p:spTgt spid="13"/>
                                            </p:tgtEl>
                                          </p:cBhvr>
                                        </p:animEffect>
                                        <p:anim calcmode="lin" valueType="num">
                                          <p:cBhvr>
                                            <p:cTn id="47" dur="500" fill="hold"/>
                                            <p:tgtEl>
                                              <p:spTgt spid="13"/>
                                            </p:tgtEl>
                                            <p:attrNameLst>
                                              <p:attrName>ppt_x</p:attrName>
                                            </p:attrNameLst>
                                          </p:cBhvr>
                                          <p:tavLst>
                                            <p:tav tm="0">
                                              <p:val>
                                                <p:strVal val="#ppt_x"/>
                                              </p:val>
                                            </p:tav>
                                            <p:tav tm="100000">
                                              <p:val>
                                                <p:strVal val="#ppt_x"/>
                                              </p:val>
                                            </p:tav>
                                          </p:tavLst>
                                        </p:anim>
                                        <p:anim calcmode="lin" valueType="num">
                                          <p:cBhvr>
                                            <p:cTn id="48" dur="500" fill="hold"/>
                                            <p:tgtEl>
                                              <p:spTgt spid="13"/>
                                            </p:tgtEl>
                                            <p:attrNameLst>
                                              <p:attrName>ppt_y</p:attrName>
                                            </p:attrNameLst>
                                          </p:cBhvr>
                                          <p:tavLst>
                                            <p:tav tm="0">
                                              <p:val>
                                                <p:strVal val="#ppt_y+.1"/>
                                              </p:val>
                                            </p:tav>
                                            <p:tav tm="100000">
                                              <p:val>
                                                <p:strVal val="#ppt_y"/>
                                              </p:val>
                                            </p:tav>
                                          </p:tavLst>
                                        </p:anim>
                                      </p:childTnLst>
                                    </p:cTn>
                                  </p:par>
                                  <p:par>
                                    <p:cTn id="49" presetID="47" presetClass="entr" presetSubtype="0" fill="hold" nodeType="withEffect">
                                      <p:stCondLst>
                                        <p:cond delay="0"/>
                                      </p:stCondLst>
                                      <p:childTnLst>
                                        <p:set>
                                          <p:cBhvr>
                                            <p:cTn id="50" dur="1" fill="hold">
                                              <p:stCondLst>
                                                <p:cond delay="0"/>
                                              </p:stCondLst>
                                            </p:cTn>
                                            <p:tgtEl>
                                              <p:spTgt spid="17"/>
                                            </p:tgtEl>
                                            <p:attrNameLst>
                                              <p:attrName>style.visibility</p:attrName>
                                            </p:attrNameLst>
                                          </p:cBhvr>
                                          <p:to>
                                            <p:strVal val="visible"/>
                                          </p:to>
                                        </p:set>
                                        <p:animEffect transition="in" filter="fade">
                                          <p:cBhvr>
                                            <p:cTn id="51" dur="500"/>
                                            <p:tgtEl>
                                              <p:spTgt spid="17"/>
                                            </p:tgtEl>
                                          </p:cBhvr>
                                        </p:animEffect>
                                        <p:anim calcmode="lin" valueType="num">
                                          <p:cBhvr>
                                            <p:cTn id="52" dur="500" fill="hold"/>
                                            <p:tgtEl>
                                              <p:spTgt spid="17"/>
                                            </p:tgtEl>
                                            <p:attrNameLst>
                                              <p:attrName>ppt_x</p:attrName>
                                            </p:attrNameLst>
                                          </p:cBhvr>
                                          <p:tavLst>
                                            <p:tav tm="0">
                                              <p:val>
                                                <p:strVal val="#ppt_x"/>
                                              </p:val>
                                            </p:tav>
                                            <p:tav tm="100000">
                                              <p:val>
                                                <p:strVal val="#ppt_x"/>
                                              </p:val>
                                            </p:tav>
                                          </p:tavLst>
                                        </p:anim>
                                        <p:anim calcmode="lin" valueType="num">
                                          <p:cBhvr>
                                            <p:cTn id="53" dur="500" fill="hold"/>
                                            <p:tgtEl>
                                              <p:spTgt spid="17"/>
                                            </p:tgtEl>
                                            <p:attrNameLst>
                                              <p:attrName>ppt_y</p:attrName>
                                            </p:attrNameLst>
                                          </p:cBhvr>
                                          <p:tavLst>
                                            <p:tav tm="0">
                                              <p:val>
                                                <p:strVal val="#ppt_y-.1"/>
                                              </p:val>
                                            </p:tav>
                                            <p:tav tm="100000">
                                              <p:val>
                                                <p:strVal val="#ppt_y"/>
                                              </p:val>
                                            </p:tav>
                                          </p:tavLst>
                                        </p:anim>
                                      </p:childTnLst>
                                    </p:cTn>
                                  </p:par>
                                  <p:par>
                                    <p:cTn id="54" presetID="42" presetClass="entr" presetSubtype="0" fill="hold" nodeType="withEffect">
                                      <p:stCondLst>
                                        <p:cond delay="0"/>
                                      </p:stCondLst>
                                      <p:childTnLst>
                                        <p:set>
                                          <p:cBhvr>
                                            <p:cTn id="55" dur="1" fill="hold">
                                              <p:stCondLst>
                                                <p:cond delay="0"/>
                                              </p:stCondLst>
                                            </p:cTn>
                                            <p:tgtEl>
                                              <p:spTgt spid="9"/>
                                            </p:tgtEl>
                                            <p:attrNameLst>
                                              <p:attrName>style.visibility</p:attrName>
                                            </p:attrNameLst>
                                          </p:cBhvr>
                                          <p:to>
                                            <p:strVal val="visible"/>
                                          </p:to>
                                        </p:set>
                                        <p:animEffect transition="in" filter="fade">
                                          <p:cBhvr>
                                            <p:cTn id="56" dur="500"/>
                                            <p:tgtEl>
                                              <p:spTgt spid="9"/>
                                            </p:tgtEl>
                                          </p:cBhvr>
                                        </p:animEffect>
                                        <p:anim calcmode="lin" valueType="num">
                                          <p:cBhvr>
                                            <p:cTn id="57" dur="500" fill="hold"/>
                                            <p:tgtEl>
                                              <p:spTgt spid="9"/>
                                            </p:tgtEl>
                                            <p:attrNameLst>
                                              <p:attrName>ppt_x</p:attrName>
                                            </p:attrNameLst>
                                          </p:cBhvr>
                                          <p:tavLst>
                                            <p:tav tm="0">
                                              <p:val>
                                                <p:strVal val="#ppt_x"/>
                                              </p:val>
                                            </p:tav>
                                            <p:tav tm="100000">
                                              <p:val>
                                                <p:strVal val="#ppt_x"/>
                                              </p:val>
                                            </p:tav>
                                          </p:tavLst>
                                        </p:anim>
                                        <p:anim calcmode="lin" valueType="num">
                                          <p:cBhvr>
                                            <p:cTn id="58" dur="500" fill="hold"/>
                                            <p:tgtEl>
                                              <p:spTgt spid="9"/>
                                            </p:tgtEl>
                                            <p:attrNameLst>
                                              <p:attrName>ppt_y</p:attrName>
                                            </p:attrNameLst>
                                          </p:cBhvr>
                                          <p:tavLst>
                                            <p:tav tm="0">
                                              <p:val>
                                                <p:strVal val="#ppt_y+.1"/>
                                              </p:val>
                                            </p:tav>
                                            <p:tav tm="100000">
                                              <p:val>
                                                <p:strVal val="#ppt_y"/>
                                              </p:val>
                                            </p:tav>
                                          </p:tavLst>
                                        </p:anim>
                                      </p:childTnLst>
                                    </p:cTn>
                                  </p:par>
                                </p:childTnLst>
                              </p:cTn>
                            </p:par>
                            <p:par>
                              <p:cTn id="59" fill="hold">
                                <p:stCondLst>
                                  <p:cond delay="3000"/>
                                </p:stCondLst>
                                <p:childTnLst>
                                  <p:par>
                                    <p:cTn id="60" presetID="2" presetClass="entr" presetSubtype="4" fill="hold" grpId="0" nodeType="afterEffect">
                                      <p:stCondLst>
                                        <p:cond delay="0"/>
                                      </p:stCondLst>
                                      <p:childTnLst>
                                        <p:set>
                                          <p:cBhvr>
                                            <p:cTn id="61" dur="1" fill="hold">
                                              <p:stCondLst>
                                                <p:cond delay="0"/>
                                              </p:stCondLst>
                                            </p:cTn>
                                            <p:tgtEl>
                                              <p:spTgt spid="8"/>
                                            </p:tgtEl>
                                            <p:attrNameLst>
                                              <p:attrName>style.visibility</p:attrName>
                                            </p:attrNameLst>
                                          </p:cBhvr>
                                          <p:to>
                                            <p:strVal val="visible"/>
                                          </p:to>
                                        </p:set>
                                        <p:anim calcmode="lin" valueType="num">
                                          <p:cBhvr additive="base">
                                            <p:cTn id="62" dur="500" fill="hold"/>
                                            <p:tgtEl>
                                              <p:spTgt spid="8"/>
                                            </p:tgtEl>
                                            <p:attrNameLst>
                                              <p:attrName>ppt_x</p:attrName>
                                            </p:attrNameLst>
                                          </p:cBhvr>
                                          <p:tavLst>
                                            <p:tav tm="0">
                                              <p:val>
                                                <p:strVal val="#ppt_x"/>
                                              </p:val>
                                            </p:tav>
                                            <p:tav tm="100000">
                                              <p:val>
                                                <p:strVal val="#ppt_x"/>
                                              </p:val>
                                            </p:tav>
                                          </p:tavLst>
                                        </p:anim>
                                        <p:anim calcmode="lin" valueType="num">
                                          <p:cBhvr additive="base">
                                            <p:cTn id="63" dur="500" fill="hold"/>
                                            <p:tgtEl>
                                              <p:spTgt spid="8"/>
                                            </p:tgtEl>
                                            <p:attrNameLst>
                                              <p:attrName>ppt_y</p:attrName>
                                            </p:attrNameLst>
                                          </p:cBhvr>
                                          <p:tavLst>
                                            <p:tav tm="0">
                                              <p:val>
                                                <p:strVal val="1+#ppt_h/2"/>
                                              </p:val>
                                            </p:tav>
                                            <p:tav tm="100000">
                                              <p:val>
                                                <p:strVal val="#ppt_y"/>
                                              </p:val>
                                            </p:tav>
                                          </p:tavLst>
                                        </p:anim>
                                      </p:childTnLst>
                                    </p:cTn>
                                  </p:par>
                                </p:childTnLst>
                              </p:cTn>
                            </p:par>
                            <p:par>
                              <p:cTn id="64" fill="hold">
                                <p:stCondLst>
                                  <p:cond delay="3500"/>
                                </p:stCondLst>
                                <p:childTnLst>
                                  <p:par>
                                    <p:cTn id="65" presetID="2" presetClass="entr" presetSubtype="4" fill="hold" grpId="0" nodeType="afterEffect">
                                      <p:stCondLst>
                                        <p:cond delay="0"/>
                                      </p:stCondLst>
                                      <p:childTnLst>
                                        <p:set>
                                          <p:cBhvr>
                                            <p:cTn id="66" dur="1" fill="hold">
                                              <p:stCondLst>
                                                <p:cond delay="0"/>
                                              </p:stCondLst>
                                            </p:cTn>
                                            <p:tgtEl>
                                              <p:spTgt spid="16"/>
                                            </p:tgtEl>
                                            <p:attrNameLst>
                                              <p:attrName>style.visibility</p:attrName>
                                            </p:attrNameLst>
                                          </p:cBhvr>
                                          <p:to>
                                            <p:strVal val="visible"/>
                                          </p:to>
                                        </p:set>
                                        <p:anim calcmode="lin" valueType="num">
                                          <p:cBhvr additive="base">
                                            <p:cTn id="67" dur="500" fill="hold"/>
                                            <p:tgtEl>
                                              <p:spTgt spid="16"/>
                                            </p:tgtEl>
                                            <p:attrNameLst>
                                              <p:attrName>ppt_x</p:attrName>
                                            </p:attrNameLst>
                                          </p:cBhvr>
                                          <p:tavLst>
                                            <p:tav tm="0">
                                              <p:val>
                                                <p:strVal val="#ppt_x"/>
                                              </p:val>
                                            </p:tav>
                                            <p:tav tm="100000">
                                              <p:val>
                                                <p:strVal val="#ppt_x"/>
                                              </p:val>
                                            </p:tav>
                                          </p:tavLst>
                                        </p:anim>
                                        <p:anim calcmode="lin" valueType="num">
                                          <p:cBhvr additive="base">
                                            <p:cTn id="68" dur="500" fill="hold"/>
                                            <p:tgtEl>
                                              <p:spTgt spid="16"/>
                                            </p:tgtEl>
                                            <p:attrNameLst>
                                              <p:attrName>ppt_y</p:attrName>
                                            </p:attrNameLst>
                                          </p:cBhvr>
                                          <p:tavLst>
                                            <p:tav tm="0">
                                              <p:val>
                                                <p:strVal val="1+#ppt_h/2"/>
                                              </p:val>
                                            </p:tav>
                                            <p:tav tm="100000">
                                              <p:val>
                                                <p:strVal val="#ppt_y"/>
                                              </p:val>
                                            </p:tav>
                                          </p:tavLst>
                                        </p:anim>
                                      </p:childTnLst>
                                    </p:cTn>
                                  </p:par>
                                </p:childTnLst>
                              </p:cTn>
                            </p:par>
                            <p:par>
                              <p:cTn id="69" fill="hold">
                                <p:stCondLst>
                                  <p:cond delay="4000"/>
                                </p:stCondLst>
                                <p:childTnLst>
                                  <p:par>
                                    <p:cTn id="70" presetID="2" presetClass="entr" presetSubtype="4" fill="hold" grpId="0" nodeType="afterEffect">
                                      <p:stCondLst>
                                        <p:cond delay="0"/>
                                      </p:stCondLst>
                                      <p:childTnLst>
                                        <p:set>
                                          <p:cBhvr>
                                            <p:cTn id="71" dur="1" fill="hold">
                                              <p:stCondLst>
                                                <p:cond delay="0"/>
                                              </p:stCondLst>
                                            </p:cTn>
                                            <p:tgtEl>
                                              <p:spTgt spid="21"/>
                                            </p:tgtEl>
                                            <p:attrNameLst>
                                              <p:attrName>style.visibility</p:attrName>
                                            </p:attrNameLst>
                                          </p:cBhvr>
                                          <p:to>
                                            <p:strVal val="visible"/>
                                          </p:to>
                                        </p:set>
                                        <p:anim calcmode="lin" valueType="num">
                                          <p:cBhvr additive="base">
                                            <p:cTn id="72" dur="500" fill="hold"/>
                                            <p:tgtEl>
                                              <p:spTgt spid="21"/>
                                            </p:tgtEl>
                                            <p:attrNameLst>
                                              <p:attrName>ppt_x</p:attrName>
                                            </p:attrNameLst>
                                          </p:cBhvr>
                                          <p:tavLst>
                                            <p:tav tm="0">
                                              <p:val>
                                                <p:strVal val="#ppt_x"/>
                                              </p:val>
                                            </p:tav>
                                            <p:tav tm="100000">
                                              <p:val>
                                                <p:strVal val="#ppt_x"/>
                                              </p:val>
                                            </p:tav>
                                          </p:tavLst>
                                        </p:anim>
                                        <p:anim calcmode="lin" valueType="num">
                                          <p:cBhvr additive="base">
                                            <p:cTn id="73" dur="500" fill="hold"/>
                                            <p:tgtEl>
                                              <p:spTgt spid="21"/>
                                            </p:tgtEl>
                                            <p:attrNameLst>
                                              <p:attrName>ppt_y</p:attrName>
                                            </p:attrNameLst>
                                          </p:cBhvr>
                                          <p:tavLst>
                                            <p:tav tm="0">
                                              <p:val>
                                                <p:strVal val="1+#ppt_h/2"/>
                                              </p:val>
                                            </p:tav>
                                            <p:tav tm="100000">
                                              <p:val>
                                                <p:strVal val="#ppt_y"/>
                                              </p:val>
                                            </p:tav>
                                          </p:tavLst>
                                        </p:anim>
                                      </p:childTnLst>
                                    </p:cTn>
                                  </p:par>
                                </p:childTnLst>
                              </p:cTn>
                            </p:par>
                            <p:par>
                              <p:cTn id="74" fill="hold">
                                <p:stCondLst>
                                  <p:cond delay="4500"/>
                                </p:stCondLst>
                                <p:childTnLst>
                                  <p:par>
                                    <p:cTn id="75" presetID="2" presetClass="entr" presetSubtype="4" fill="hold" grpId="0" nodeType="afterEffect">
                                      <p:stCondLst>
                                        <p:cond delay="0"/>
                                      </p:stCondLst>
                                      <p:childTnLst>
                                        <p:set>
                                          <p:cBhvr>
                                            <p:cTn id="76" dur="1" fill="hold">
                                              <p:stCondLst>
                                                <p:cond delay="0"/>
                                              </p:stCondLst>
                                            </p:cTn>
                                            <p:tgtEl>
                                              <p:spTgt spid="12"/>
                                            </p:tgtEl>
                                            <p:attrNameLst>
                                              <p:attrName>style.visibility</p:attrName>
                                            </p:attrNameLst>
                                          </p:cBhvr>
                                          <p:to>
                                            <p:strVal val="visible"/>
                                          </p:to>
                                        </p:set>
                                        <p:anim calcmode="lin" valueType="num">
                                          <p:cBhvr additive="base">
                                            <p:cTn id="77" dur="500" fill="hold"/>
                                            <p:tgtEl>
                                              <p:spTgt spid="12"/>
                                            </p:tgtEl>
                                            <p:attrNameLst>
                                              <p:attrName>ppt_x</p:attrName>
                                            </p:attrNameLst>
                                          </p:cBhvr>
                                          <p:tavLst>
                                            <p:tav tm="0">
                                              <p:val>
                                                <p:strVal val="#ppt_x"/>
                                              </p:val>
                                            </p:tav>
                                            <p:tav tm="100000">
                                              <p:val>
                                                <p:strVal val="#ppt_x"/>
                                              </p:val>
                                            </p:tav>
                                          </p:tavLst>
                                        </p:anim>
                                        <p:anim calcmode="lin" valueType="num">
                                          <p:cBhvr additive="base">
                                            <p:cTn id="7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8" grpId="0"/>
          <p:bldP spid="12" grpId="0"/>
          <p:bldP spid="16" grpId="0"/>
          <p:bldP spid="21" grpId="0"/>
        </p:bldLst>
      </p:timing>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流程图: 延期 8"/>
          <p:cNvSpPr/>
          <p:nvPr/>
        </p:nvSpPr>
        <p:spPr>
          <a:xfrm>
            <a:off x="-28477" y="3213283"/>
            <a:ext cx="3485258" cy="1902188"/>
          </a:xfrm>
          <a:custGeom>
            <a:avLst/>
            <a:gdLst>
              <a:gd name="connsiteX0" fmla="*/ 0 w 2304653"/>
              <a:gd name="connsiteY0" fmla="*/ 0 h 1872208"/>
              <a:gd name="connsiteX1" fmla="*/ 1152327 w 2304653"/>
              <a:gd name="connsiteY1" fmla="*/ 0 h 1872208"/>
              <a:gd name="connsiteX2" fmla="*/ 2304654 w 2304653"/>
              <a:gd name="connsiteY2" fmla="*/ 936104 h 1872208"/>
              <a:gd name="connsiteX3" fmla="*/ 1152327 w 2304653"/>
              <a:gd name="connsiteY3" fmla="*/ 1872208 h 1872208"/>
              <a:gd name="connsiteX4" fmla="*/ 0 w 2304653"/>
              <a:gd name="connsiteY4" fmla="*/ 1872208 h 1872208"/>
              <a:gd name="connsiteX5" fmla="*/ 0 w 2304653"/>
              <a:gd name="connsiteY5" fmla="*/ 0 h 1872208"/>
              <a:gd name="connsiteX0" fmla="*/ 0 w 3204064"/>
              <a:gd name="connsiteY0" fmla="*/ 0 h 1887198"/>
              <a:gd name="connsiteX1" fmla="*/ 2051737 w 3204064"/>
              <a:gd name="connsiteY1" fmla="*/ 14990 h 1887198"/>
              <a:gd name="connsiteX2" fmla="*/ 3204064 w 3204064"/>
              <a:gd name="connsiteY2" fmla="*/ 951094 h 1887198"/>
              <a:gd name="connsiteX3" fmla="*/ 2051737 w 3204064"/>
              <a:gd name="connsiteY3" fmla="*/ 1887198 h 1887198"/>
              <a:gd name="connsiteX4" fmla="*/ 899410 w 3204064"/>
              <a:gd name="connsiteY4" fmla="*/ 1887198 h 1887198"/>
              <a:gd name="connsiteX5" fmla="*/ 0 w 3204064"/>
              <a:gd name="connsiteY5" fmla="*/ 0 h 1887198"/>
              <a:gd name="connsiteX0" fmla="*/ 0 w 3204064"/>
              <a:gd name="connsiteY0" fmla="*/ 0 h 1887198"/>
              <a:gd name="connsiteX1" fmla="*/ 2051737 w 3204064"/>
              <a:gd name="connsiteY1" fmla="*/ 14990 h 1887198"/>
              <a:gd name="connsiteX2" fmla="*/ 3204064 w 3204064"/>
              <a:gd name="connsiteY2" fmla="*/ 951094 h 1887198"/>
              <a:gd name="connsiteX3" fmla="*/ 2051737 w 3204064"/>
              <a:gd name="connsiteY3" fmla="*/ 1887198 h 1887198"/>
              <a:gd name="connsiteX4" fmla="*/ 29980 w 3204064"/>
              <a:gd name="connsiteY4" fmla="*/ 1887198 h 1887198"/>
              <a:gd name="connsiteX5" fmla="*/ 0 w 3204064"/>
              <a:gd name="connsiteY5" fmla="*/ 0 h 1887198"/>
              <a:gd name="connsiteX0" fmla="*/ 0 w 3189073"/>
              <a:gd name="connsiteY0" fmla="*/ 0 h 1872208"/>
              <a:gd name="connsiteX1" fmla="*/ 2036746 w 3189073"/>
              <a:gd name="connsiteY1" fmla="*/ 0 h 1872208"/>
              <a:gd name="connsiteX2" fmla="*/ 3189073 w 3189073"/>
              <a:gd name="connsiteY2" fmla="*/ 936104 h 1872208"/>
              <a:gd name="connsiteX3" fmla="*/ 2036746 w 3189073"/>
              <a:gd name="connsiteY3" fmla="*/ 1872208 h 1872208"/>
              <a:gd name="connsiteX4" fmla="*/ 14989 w 3189073"/>
              <a:gd name="connsiteY4" fmla="*/ 1872208 h 1872208"/>
              <a:gd name="connsiteX5" fmla="*/ 0 w 3189073"/>
              <a:gd name="connsiteY5" fmla="*/ 0 h 1872208"/>
              <a:gd name="connsiteX0" fmla="*/ 0 w 3848302"/>
              <a:gd name="connsiteY0" fmla="*/ 14991 h 1872208"/>
              <a:gd name="connsiteX1" fmla="*/ 2695975 w 3848302"/>
              <a:gd name="connsiteY1" fmla="*/ 0 h 1872208"/>
              <a:gd name="connsiteX2" fmla="*/ 3848302 w 3848302"/>
              <a:gd name="connsiteY2" fmla="*/ 936104 h 1872208"/>
              <a:gd name="connsiteX3" fmla="*/ 2695975 w 3848302"/>
              <a:gd name="connsiteY3" fmla="*/ 1872208 h 1872208"/>
              <a:gd name="connsiteX4" fmla="*/ 674218 w 3848302"/>
              <a:gd name="connsiteY4" fmla="*/ 1872208 h 1872208"/>
              <a:gd name="connsiteX5" fmla="*/ 0 w 3848302"/>
              <a:gd name="connsiteY5" fmla="*/ 14991 h 1872208"/>
              <a:gd name="connsiteX0" fmla="*/ 0 w 3848302"/>
              <a:gd name="connsiteY0" fmla="*/ 14991 h 1902188"/>
              <a:gd name="connsiteX1" fmla="*/ 2695975 w 3848302"/>
              <a:gd name="connsiteY1" fmla="*/ 0 h 1902188"/>
              <a:gd name="connsiteX2" fmla="*/ 3848302 w 3848302"/>
              <a:gd name="connsiteY2" fmla="*/ 936104 h 1902188"/>
              <a:gd name="connsiteX3" fmla="*/ 2695975 w 3848302"/>
              <a:gd name="connsiteY3" fmla="*/ 1872208 h 1902188"/>
              <a:gd name="connsiteX4" fmla="*/ 31469 w 3848302"/>
              <a:gd name="connsiteY4" fmla="*/ 1902188 h 1902188"/>
              <a:gd name="connsiteX5" fmla="*/ 0 w 3848302"/>
              <a:gd name="connsiteY5" fmla="*/ 14991 h 1902188"/>
              <a:gd name="connsiteX0" fmla="*/ 0 w 3864784"/>
              <a:gd name="connsiteY0" fmla="*/ 29981 h 1902188"/>
              <a:gd name="connsiteX1" fmla="*/ 2712457 w 3864784"/>
              <a:gd name="connsiteY1" fmla="*/ 0 h 1902188"/>
              <a:gd name="connsiteX2" fmla="*/ 3864784 w 3864784"/>
              <a:gd name="connsiteY2" fmla="*/ 936104 h 1902188"/>
              <a:gd name="connsiteX3" fmla="*/ 2712457 w 3864784"/>
              <a:gd name="connsiteY3" fmla="*/ 1872208 h 1902188"/>
              <a:gd name="connsiteX4" fmla="*/ 47951 w 3864784"/>
              <a:gd name="connsiteY4" fmla="*/ 1902188 h 1902188"/>
              <a:gd name="connsiteX5" fmla="*/ 0 w 3864784"/>
              <a:gd name="connsiteY5" fmla="*/ 29981 h 1902188"/>
              <a:gd name="connsiteX0" fmla="*/ 0 w 3831822"/>
              <a:gd name="connsiteY0" fmla="*/ 14990 h 1902188"/>
              <a:gd name="connsiteX1" fmla="*/ 2679495 w 3831822"/>
              <a:gd name="connsiteY1" fmla="*/ 0 h 1902188"/>
              <a:gd name="connsiteX2" fmla="*/ 3831822 w 3831822"/>
              <a:gd name="connsiteY2" fmla="*/ 936104 h 1902188"/>
              <a:gd name="connsiteX3" fmla="*/ 2679495 w 3831822"/>
              <a:gd name="connsiteY3" fmla="*/ 1872208 h 1902188"/>
              <a:gd name="connsiteX4" fmla="*/ 14989 w 3831822"/>
              <a:gd name="connsiteY4" fmla="*/ 1902188 h 1902188"/>
              <a:gd name="connsiteX5" fmla="*/ 0 w 3831822"/>
              <a:gd name="connsiteY5" fmla="*/ 14990 h 1902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831822" h="1902188">
                <a:moveTo>
                  <a:pt x="0" y="14990"/>
                </a:moveTo>
                <a:lnTo>
                  <a:pt x="2679495" y="0"/>
                </a:lnTo>
                <a:cubicBezTo>
                  <a:pt x="3315908" y="0"/>
                  <a:pt x="3831822" y="419108"/>
                  <a:pt x="3831822" y="936104"/>
                </a:cubicBezTo>
                <a:cubicBezTo>
                  <a:pt x="3831822" y="1453100"/>
                  <a:pt x="3315908" y="1872208"/>
                  <a:pt x="2679495" y="1872208"/>
                </a:cubicBezTo>
                <a:lnTo>
                  <a:pt x="14989" y="1902188"/>
                </a:lnTo>
                <a:lnTo>
                  <a:pt x="0" y="14990"/>
                </a:lnTo>
                <a:close/>
              </a:path>
            </a:pathLst>
          </a:custGeom>
          <a:solidFill>
            <a:srgbClr val="C0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dirty="0" smtClean="0">
                <a:solidFill>
                  <a:schemeClr val="bg1"/>
                </a:solidFill>
                <a:latin typeface="微软雅黑" pitchFamily="34" charset="-122"/>
                <a:ea typeface="微软雅黑" pitchFamily="34" charset="-122"/>
              </a:rPr>
              <a:t>前言</a:t>
            </a:r>
            <a:endParaRPr lang="zh-CN" altLang="en-US" sz="4000" dirty="0">
              <a:solidFill>
                <a:schemeClr val="bg1"/>
              </a:solidFill>
              <a:latin typeface="微软雅黑" pitchFamily="34" charset="-122"/>
              <a:ea typeface="微软雅黑" pitchFamily="34" charset="-122"/>
            </a:endParaRPr>
          </a:p>
        </p:txBody>
      </p:sp>
      <p:sp>
        <p:nvSpPr>
          <p:cNvPr id="18" name="圆角矩形 17"/>
          <p:cNvSpPr/>
          <p:nvPr/>
        </p:nvSpPr>
        <p:spPr>
          <a:xfrm>
            <a:off x="2952725" y="1731095"/>
            <a:ext cx="7704856" cy="4752528"/>
          </a:xfrm>
          <a:prstGeom prst="roundRect">
            <a:avLst>
              <a:gd name="adj" fmla="val 10990"/>
            </a:avLst>
          </a:prstGeom>
          <a:solidFill>
            <a:schemeClr val="bg1"/>
          </a:solidFill>
          <a:ln>
            <a:solidFill>
              <a:srgbClr val="C00000"/>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06985" tIns="53492" rIns="106985" bIns="53492" rtlCol="0" anchor="ctr"/>
          <a:lstStyle/>
          <a:p>
            <a:pPr algn="ctr" defTabSz="1251722"/>
            <a:endParaRPr lang="zh-CN" altLang="en-US" sz="3700">
              <a:solidFill>
                <a:schemeClr val="bg1"/>
              </a:solidFill>
              <a:latin typeface="微软雅黑" pitchFamily="34" charset="-122"/>
              <a:ea typeface="微软雅黑" pitchFamily="34" charset="-122"/>
            </a:endParaRPr>
          </a:p>
        </p:txBody>
      </p:sp>
      <p:sp>
        <p:nvSpPr>
          <p:cNvPr id="29" name="TextBox 28"/>
          <p:cNvSpPr txBox="1"/>
          <p:nvPr/>
        </p:nvSpPr>
        <p:spPr>
          <a:xfrm>
            <a:off x="3168749" y="2307159"/>
            <a:ext cx="7366798" cy="3845006"/>
          </a:xfrm>
          <a:prstGeom prst="rect">
            <a:avLst/>
          </a:prstGeom>
          <a:noFill/>
        </p:spPr>
        <p:txBody>
          <a:bodyPr wrap="square" lIns="119742" tIns="59870" rIns="119742" bIns="59870" rtlCol="0">
            <a:spAutoFit/>
          </a:bodyPr>
          <a:lstStyle/>
          <a:p>
            <a:pPr lvl="0" fontAlgn="base">
              <a:spcBef>
                <a:spcPct val="0"/>
              </a:spcBef>
              <a:spcAft>
                <a:spcPct val="0"/>
              </a:spcAft>
            </a:pPr>
            <a:r>
              <a:rPr lang="zh-CN" altLang="en-US" sz="2200" dirty="0">
                <a:solidFill>
                  <a:schemeClr val="bg2">
                    <a:lumMod val="10000"/>
                  </a:schemeClr>
                </a:solidFill>
                <a:latin typeface="微软雅黑" pitchFamily="34" charset="-122"/>
                <a:ea typeface="微软雅黑" pitchFamily="34" charset="-122"/>
              </a:rPr>
              <a:t>       时光如梭，转眼间</a:t>
            </a:r>
            <a:r>
              <a:rPr lang="en-US" altLang="zh-CN" sz="2200" dirty="0" smtClean="0">
                <a:solidFill>
                  <a:schemeClr val="bg2">
                    <a:lumMod val="10000"/>
                  </a:schemeClr>
                </a:solidFill>
                <a:latin typeface="微软雅黑" pitchFamily="34" charset="-122"/>
                <a:ea typeface="微软雅黑" pitchFamily="34" charset="-122"/>
              </a:rPr>
              <a:t>201X</a:t>
            </a:r>
            <a:r>
              <a:rPr lang="zh-CN" altLang="en-US" sz="2200" dirty="0" smtClean="0">
                <a:solidFill>
                  <a:schemeClr val="bg2">
                    <a:lumMod val="10000"/>
                  </a:schemeClr>
                </a:solidFill>
                <a:latin typeface="微软雅黑" pitchFamily="34" charset="-122"/>
                <a:ea typeface="微软雅黑" pitchFamily="34" charset="-122"/>
              </a:rPr>
              <a:t>年</a:t>
            </a:r>
            <a:r>
              <a:rPr lang="zh-CN" altLang="en-US" sz="2200" dirty="0">
                <a:solidFill>
                  <a:schemeClr val="bg2">
                    <a:lumMod val="10000"/>
                  </a:schemeClr>
                </a:solidFill>
                <a:latin typeface="微软雅黑" pitchFamily="34" charset="-122"/>
                <a:ea typeface="微软雅黑" pitchFamily="34" charset="-122"/>
              </a:rPr>
              <a:t>就要过去了。</a:t>
            </a:r>
            <a:endParaRPr lang="en-US" altLang="zh-CN" sz="2200" dirty="0">
              <a:solidFill>
                <a:schemeClr val="bg2">
                  <a:lumMod val="10000"/>
                </a:schemeClr>
              </a:solidFill>
              <a:latin typeface="微软雅黑" pitchFamily="34" charset="-122"/>
              <a:ea typeface="微软雅黑" pitchFamily="34" charset="-122"/>
            </a:endParaRPr>
          </a:p>
          <a:p>
            <a:pPr fontAlgn="base">
              <a:spcBef>
                <a:spcPct val="0"/>
              </a:spcBef>
              <a:spcAft>
                <a:spcPct val="0"/>
              </a:spcAft>
            </a:pPr>
            <a:r>
              <a:rPr lang="en-US" altLang="zh-CN" sz="2200" dirty="0">
                <a:solidFill>
                  <a:schemeClr val="bg2">
                    <a:lumMod val="10000"/>
                  </a:schemeClr>
                </a:solidFill>
                <a:latin typeface="微软雅黑" pitchFamily="34" charset="-122"/>
                <a:ea typeface="微软雅黑" pitchFamily="34" charset="-122"/>
              </a:rPr>
              <a:t>       </a:t>
            </a:r>
            <a:r>
              <a:rPr lang="zh-CN" altLang="en-US" sz="2200" dirty="0" smtClean="0">
                <a:solidFill>
                  <a:schemeClr val="bg2">
                    <a:lumMod val="10000"/>
                  </a:schemeClr>
                </a:solidFill>
                <a:latin typeface="微软雅黑" pitchFamily="34" charset="-122"/>
                <a:ea typeface="微软雅黑" pitchFamily="34" charset="-122"/>
              </a:rPr>
              <a:t>添加内容</a:t>
            </a:r>
            <a:r>
              <a:rPr lang="zh-CN" altLang="en-US" sz="2200" dirty="0">
                <a:solidFill>
                  <a:schemeClr val="bg2">
                    <a:lumMod val="10000"/>
                  </a:schemeClr>
                </a:solidFill>
                <a:latin typeface="微软雅黑" pitchFamily="34" charset="-122"/>
                <a:ea typeface="微软雅黑" pitchFamily="34" charset="-122"/>
              </a:rPr>
              <a:t>添加</a:t>
            </a:r>
            <a:r>
              <a:rPr lang="zh-CN" altLang="en-US" sz="2200" dirty="0" smtClean="0">
                <a:solidFill>
                  <a:schemeClr val="bg2">
                    <a:lumMod val="10000"/>
                  </a:schemeClr>
                </a:solidFill>
                <a:latin typeface="微软雅黑" pitchFamily="34" charset="-122"/>
                <a:ea typeface="微软雅黑" pitchFamily="34" charset="-122"/>
              </a:rPr>
              <a:t>内容添加内容添加内容添加内容添加内容添加内容添加内容添加内容添加内容</a:t>
            </a:r>
            <a:r>
              <a:rPr lang="zh-CN" altLang="en-US" sz="2200" dirty="0">
                <a:solidFill>
                  <a:schemeClr val="bg2">
                    <a:lumMod val="10000"/>
                  </a:schemeClr>
                </a:solidFill>
                <a:latin typeface="微软雅黑" pitchFamily="34" charset="-122"/>
                <a:ea typeface="微软雅黑" pitchFamily="34" charset="-122"/>
              </a:rPr>
              <a:t>添加内容添加内容添加内容添加内容添加内容添加内容添加内容添加内容添加内容添加</a:t>
            </a:r>
            <a:r>
              <a:rPr lang="zh-CN" altLang="en-US" sz="2200" dirty="0" smtClean="0">
                <a:solidFill>
                  <a:schemeClr val="bg2">
                    <a:lumMod val="10000"/>
                  </a:schemeClr>
                </a:solidFill>
                <a:latin typeface="微软雅黑" pitchFamily="34" charset="-122"/>
                <a:ea typeface="微软雅黑" pitchFamily="34" charset="-122"/>
              </a:rPr>
              <a:t>内容添加</a:t>
            </a:r>
            <a:r>
              <a:rPr lang="zh-CN" altLang="en-US" sz="2200" dirty="0">
                <a:solidFill>
                  <a:schemeClr val="bg2">
                    <a:lumMod val="10000"/>
                  </a:schemeClr>
                </a:solidFill>
                <a:latin typeface="微软雅黑" pitchFamily="34" charset="-122"/>
                <a:ea typeface="微软雅黑" pitchFamily="34" charset="-122"/>
              </a:rPr>
              <a:t>内容添加内容添加内容添加内容添加内容添加内容添加内容添加内容添加内容添加</a:t>
            </a:r>
            <a:r>
              <a:rPr lang="zh-CN" altLang="en-US" sz="2200" dirty="0" smtClean="0">
                <a:solidFill>
                  <a:schemeClr val="bg2">
                    <a:lumMod val="10000"/>
                  </a:schemeClr>
                </a:solidFill>
                <a:latin typeface="微软雅黑" pitchFamily="34" charset="-122"/>
                <a:ea typeface="微软雅黑" pitchFamily="34" charset="-122"/>
              </a:rPr>
              <a:t>内容</a:t>
            </a:r>
            <a:r>
              <a:rPr lang="zh-CN" altLang="en-US" sz="2200" dirty="0">
                <a:solidFill>
                  <a:schemeClr val="bg2">
                    <a:lumMod val="10000"/>
                  </a:schemeClr>
                </a:solidFill>
                <a:latin typeface="微软雅黑" pitchFamily="34" charset="-122"/>
                <a:ea typeface="微软雅黑" pitchFamily="34" charset="-122"/>
              </a:rPr>
              <a:t>添加内容添加内容添加内容添加内容添加内容添加内容添加内容添加内容添加内容添加内容</a:t>
            </a:r>
          </a:p>
          <a:p>
            <a:pPr fontAlgn="base">
              <a:spcBef>
                <a:spcPct val="0"/>
              </a:spcBef>
              <a:spcAft>
                <a:spcPct val="0"/>
              </a:spcAft>
            </a:pPr>
            <a:endParaRPr lang="zh-CN" altLang="en-US" sz="2200" dirty="0">
              <a:solidFill>
                <a:schemeClr val="bg2">
                  <a:lumMod val="10000"/>
                </a:schemeClr>
              </a:solidFill>
              <a:latin typeface="微软雅黑" pitchFamily="34" charset="-122"/>
              <a:ea typeface="微软雅黑" pitchFamily="34" charset="-122"/>
            </a:endParaRPr>
          </a:p>
          <a:p>
            <a:pPr fontAlgn="base">
              <a:spcBef>
                <a:spcPct val="0"/>
              </a:spcBef>
              <a:spcAft>
                <a:spcPct val="0"/>
              </a:spcAft>
            </a:pPr>
            <a:endParaRPr lang="zh-CN" altLang="en-US" sz="2200" dirty="0">
              <a:solidFill>
                <a:schemeClr val="bg2">
                  <a:lumMod val="10000"/>
                </a:schemeClr>
              </a:solidFill>
              <a:latin typeface="微软雅黑" pitchFamily="34" charset="-122"/>
              <a:ea typeface="微软雅黑" pitchFamily="34" charset="-122"/>
            </a:endParaRPr>
          </a:p>
          <a:p>
            <a:pPr lvl="0" fontAlgn="base">
              <a:spcBef>
                <a:spcPct val="0"/>
              </a:spcBef>
              <a:spcAft>
                <a:spcPct val="0"/>
              </a:spcAft>
            </a:pPr>
            <a:endParaRPr lang="zh-CN" altLang="en-US" sz="2200" dirty="0">
              <a:solidFill>
                <a:schemeClr val="bg2">
                  <a:lumMod val="10000"/>
                </a:schemeClr>
              </a:solidFill>
              <a:latin typeface="微软雅黑" pitchFamily="34" charset="-122"/>
              <a:ea typeface="微软雅黑" pitchFamily="34" charset="-122"/>
            </a:endParaRPr>
          </a:p>
        </p:txBody>
      </p:sp>
      <p:pic>
        <p:nvPicPr>
          <p:cNvPr id="30" name="Picture 2"/>
          <p:cNvPicPr>
            <a:picLocks noChangeAspect="1" noChangeArrowheads="1"/>
          </p:cNvPicPr>
          <p:nvPr/>
        </p:nvPicPr>
        <p:blipFill>
          <a:blip r:embed="rId3" cstate="email">
            <a:extLst>
              <a:ext uri="{28A0092B-C50C-407E-A947-70E740481C1C}">
                <a14:useLocalDpi xmlns:a14="http://schemas.microsoft.com/office/drawing/2010/main"/>
              </a:ext>
            </a:extLst>
          </a:blip>
          <a:stretch>
            <a:fillRect/>
          </a:stretch>
        </p:blipFill>
        <p:spPr bwMode="auto">
          <a:xfrm>
            <a:off x="6412282" y="5349160"/>
            <a:ext cx="1865625" cy="1243749"/>
          </a:xfrm>
          <a:prstGeom prst="rect">
            <a:avLst/>
          </a:prstGeom>
          <a:solidFill>
            <a:srgbClr val="FFFFFF">
              <a:shade val="85000"/>
            </a:srgbClr>
          </a:solidFill>
          <a:ln w="190500" cap="sq">
            <a:solidFill>
              <a:srgbClr val="C00000"/>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6350" h="19050"/>
            <a:contourClr>
              <a:srgbClr val="969696"/>
            </a:contourClr>
          </a:sp3d>
          <a:extLst/>
        </p:spPr>
      </p:pic>
      <p:pic>
        <p:nvPicPr>
          <p:cNvPr id="31" name="Picture 6"/>
          <p:cNvPicPr>
            <a:picLocks noChangeAspect="1" noChangeArrowheads="1"/>
          </p:cNvPicPr>
          <p:nvPr/>
        </p:nvPicPr>
        <p:blipFill>
          <a:blip r:embed="rId4" cstate="email">
            <a:extLst>
              <a:ext uri="{28A0092B-C50C-407E-A947-70E740481C1C}">
                <a14:useLocalDpi xmlns:a14="http://schemas.microsoft.com/office/drawing/2010/main"/>
              </a:ext>
            </a:extLst>
          </a:blip>
          <a:stretch>
            <a:fillRect/>
          </a:stretch>
        </p:blipFill>
        <p:spPr bwMode="auto">
          <a:xfrm rot="854817">
            <a:off x="8442391" y="5767899"/>
            <a:ext cx="1376469" cy="917646"/>
          </a:xfrm>
          <a:prstGeom prst="rect">
            <a:avLst/>
          </a:prstGeom>
          <a:solidFill>
            <a:srgbClr val="FFFFFF">
              <a:shade val="85000"/>
            </a:srgbClr>
          </a:solidFill>
          <a:ln w="190500" cap="sq">
            <a:solidFill>
              <a:srgbClr val="FCA304"/>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spTree>
    <p:extLst>
      <p:ext uri="{BB962C8B-B14F-4D97-AF65-F5344CB8AC3E}">
        <p14:creationId xmlns:p14="http://schemas.microsoft.com/office/powerpoint/2010/main" val="2437273821"/>
      </p:ext>
    </p:extLst>
  </p:cSld>
  <p:clrMapOvr>
    <a:masterClrMapping/>
  </p:clrMapOvr>
  <p:transition spd="slow" advTm="0">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heel(1)">
                                      <p:cBhvr>
                                        <p:cTn id="7" dur="500"/>
                                        <p:tgtEl>
                                          <p:spTgt spid="18"/>
                                        </p:tgtEl>
                                      </p:cBhvr>
                                    </p:animEffect>
                                  </p:childTnLst>
                                </p:cTn>
                              </p:par>
                            </p:childTnLst>
                          </p:cTn>
                        </p:par>
                        <p:par>
                          <p:cTn id="8" fill="hold">
                            <p:stCondLst>
                              <p:cond delay="500"/>
                            </p:stCondLst>
                            <p:childTnLst>
                              <p:par>
                                <p:cTn id="9" presetID="42" presetClass="entr" presetSubtype="0" fill="hold" grpId="0" nodeType="afterEffect">
                                  <p:stCondLst>
                                    <p:cond delay="0"/>
                                  </p:stCondLst>
                                  <p:iterate type="lt">
                                    <p:tmPct val="10000"/>
                                  </p:iterate>
                                  <p:childTnLst>
                                    <p:set>
                                      <p:cBhvr>
                                        <p:cTn id="10" dur="1" fill="hold">
                                          <p:stCondLst>
                                            <p:cond delay="0"/>
                                          </p:stCondLst>
                                        </p:cTn>
                                        <p:tgtEl>
                                          <p:spTgt spid="29"/>
                                        </p:tgtEl>
                                        <p:attrNameLst>
                                          <p:attrName>style.visibility</p:attrName>
                                        </p:attrNameLst>
                                      </p:cBhvr>
                                      <p:to>
                                        <p:strVal val="visible"/>
                                      </p:to>
                                    </p:set>
                                    <p:animEffect transition="in" filter="fade">
                                      <p:cBhvr>
                                        <p:cTn id="11" dur="300"/>
                                        <p:tgtEl>
                                          <p:spTgt spid="29"/>
                                        </p:tgtEl>
                                      </p:cBhvr>
                                    </p:animEffect>
                                    <p:anim calcmode="lin" valueType="num">
                                      <p:cBhvr>
                                        <p:cTn id="12" dur="300" fill="hold"/>
                                        <p:tgtEl>
                                          <p:spTgt spid="29"/>
                                        </p:tgtEl>
                                        <p:attrNameLst>
                                          <p:attrName>ppt_x</p:attrName>
                                        </p:attrNameLst>
                                      </p:cBhvr>
                                      <p:tavLst>
                                        <p:tav tm="0">
                                          <p:val>
                                            <p:strVal val="#ppt_x"/>
                                          </p:val>
                                        </p:tav>
                                        <p:tav tm="100000">
                                          <p:val>
                                            <p:strVal val="#ppt_x"/>
                                          </p:val>
                                        </p:tav>
                                      </p:tavLst>
                                    </p:anim>
                                    <p:anim calcmode="lin" valueType="num">
                                      <p:cBhvr>
                                        <p:cTn id="13" dur="300" fill="hold"/>
                                        <p:tgtEl>
                                          <p:spTgt spid="29"/>
                                        </p:tgtEl>
                                        <p:attrNameLst>
                                          <p:attrName>ppt_y</p:attrName>
                                        </p:attrNameLst>
                                      </p:cBhvr>
                                      <p:tavLst>
                                        <p:tav tm="0">
                                          <p:val>
                                            <p:strVal val="#ppt_y+.1"/>
                                          </p:val>
                                        </p:tav>
                                        <p:tav tm="100000">
                                          <p:val>
                                            <p:strVal val="#ppt_y"/>
                                          </p:val>
                                        </p:tav>
                                      </p:tavLst>
                                    </p:anim>
                                  </p:childTnLst>
                                </p:cTn>
                              </p:par>
                            </p:childTnLst>
                          </p:cTn>
                        </p:par>
                        <p:par>
                          <p:cTn id="14" fill="hold">
                            <p:stCondLst>
                              <p:cond delay="6140"/>
                            </p:stCondLst>
                            <p:childTnLst>
                              <p:par>
                                <p:cTn id="15" presetID="52" presetClass="entr" presetSubtype="0" fill="hold" nodeType="afterEffect">
                                  <p:stCondLst>
                                    <p:cond delay="0"/>
                                  </p:stCondLst>
                                  <p:childTnLst>
                                    <p:set>
                                      <p:cBhvr>
                                        <p:cTn id="16" dur="1" fill="hold">
                                          <p:stCondLst>
                                            <p:cond delay="0"/>
                                          </p:stCondLst>
                                        </p:cTn>
                                        <p:tgtEl>
                                          <p:spTgt spid="30"/>
                                        </p:tgtEl>
                                        <p:attrNameLst>
                                          <p:attrName>style.visibility</p:attrName>
                                        </p:attrNameLst>
                                      </p:cBhvr>
                                      <p:to>
                                        <p:strVal val="visible"/>
                                      </p:to>
                                    </p:set>
                                    <p:animScale>
                                      <p:cBhvr>
                                        <p:cTn id="17" dur="500" decel="50000" fill="hold">
                                          <p:stCondLst>
                                            <p:cond delay="0"/>
                                          </p:stCondLst>
                                        </p:cTn>
                                        <p:tgtEl>
                                          <p:spTgt spid="3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500" decel="50000" fill="hold">
                                          <p:stCondLst>
                                            <p:cond delay="0"/>
                                          </p:stCondLst>
                                        </p:cTn>
                                        <p:tgtEl>
                                          <p:spTgt spid="30"/>
                                        </p:tgtEl>
                                        <p:attrNameLst>
                                          <p:attrName>ppt_x</p:attrName>
                                          <p:attrName>ppt_y</p:attrName>
                                        </p:attrNameLst>
                                      </p:cBhvr>
                                    </p:animMotion>
                                    <p:animEffect transition="in" filter="fade">
                                      <p:cBhvr>
                                        <p:cTn id="19" dur="500"/>
                                        <p:tgtEl>
                                          <p:spTgt spid="30"/>
                                        </p:tgtEl>
                                      </p:cBhvr>
                                    </p:animEffect>
                                  </p:childTnLst>
                                </p:cTn>
                              </p:par>
                              <p:par>
                                <p:cTn id="20" presetID="52" presetClass="entr" presetSubtype="0" fill="hold" nodeType="withEffect">
                                  <p:stCondLst>
                                    <p:cond delay="500"/>
                                  </p:stCondLst>
                                  <p:childTnLst>
                                    <p:set>
                                      <p:cBhvr>
                                        <p:cTn id="21" dur="1" fill="hold">
                                          <p:stCondLst>
                                            <p:cond delay="0"/>
                                          </p:stCondLst>
                                        </p:cTn>
                                        <p:tgtEl>
                                          <p:spTgt spid="31"/>
                                        </p:tgtEl>
                                        <p:attrNameLst>
                                          <p:attrName>style.visibility</p:attrName>
                                        </p:attrNameLst>
                                      </p:cBhvr>
                                      <p:to>
                                        <p:strVal val="visible"/>
                                      </p:to>
                                    </p:set>
                                    <p:animScale>
                                      <p:cBhvr>
                                        <p:cTn id="22" dur="500" decel="50000" fill="hold">
                                          <p:stCondLst>
                                            <p:cond delay="0"/>
                                          </p:stCondLst>
                                        </p:cTn>
                                        <p:tgtEl>
                                          <p:spTgt spid="3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3" dur="500" decel="50000" fill="hold">
                                          <p:stCondLst>
                                            <p:cond delay="0"/>
                                          </p:stCondLst>
                                        </p:cTn>
                                        <p:tgtEl>
                                          <p:spTgt spid="31"/>
                                        </p:tgtEl>
                                        <p:attrNameLst>
                                          <p:attrName>ppt_x</p:attrName>
                                          <p:attrName>ppt_y</p:attrName>
                                        </p:attrNameLst>
                                      </p:cBhvr>
                                    </p:animMotion>
                                    <p:animEffect transition="in" filter="fade">
                                      <p:cBhvr>
                                        <p:cTn id="24"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29"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44"/>
          <p:cNvSpPr>
            <a:spLocks noChangeArrowheads="1"/>
          </p:cNvSpPr>
          <p:nvPr/>
        </p:nvSpPr>
        <p:spPr bwMode="auto">
          <a:xfrm>
            <a:off x="1459607" y="500436"/>
            <a:ext cx="4253728" cy="541634"/>
          </a:xfrm>
          <a:prstGeom prst="rect">
            <a:avLst/>
          </a:prstGeom>
          <a:noFill/>
          <a:ln w="9525" algn="ctr">
            <a:noFill/>
            <a:miter lim="800000"/>
            <a:headEnd/>
            <a:tailEnd/>
          </a:ln>
        </p:spPr>
        <p:txBody>
          <a:bodyPr wrap="square" lIns="109678" tIns="54838" rIns="109678" bIns="54838">
            <a:spAutoFit/>
          </a:bodyPr>
          <a:lstStyle/>
          <a:p>
            <a:pPr eaLnBrk="0" hangingPunct="0"/>
            <a:r>
              <a:rPr lang="zh-CN" altLang="en-US" sz="2800" b="1" dirty="0" smtClean="0">
                <a:solidFill>
                  <a:srgbClr val="000000"/>
                </a:solidFill>
                <a:latin typeface="微软雅黑" pitchFamily="34" charset="-122"/>
                <a:ea typeface="微软雅黑" pitchFamily="34" charset="-122"/>
              </a:rPr>
              <a:t>点击这里输入您</a:t>
            </a:r>
            <a:r>
              <a:rPr lang="zh-CN" altLang="en-US" sz="2800" b="1" dirty="0">
                <a:solidFill>
                  <a:srgbClr val="000000"/>
                </a:solidFill>
                <a:latin typeface="微软雅黑" pitchFamily="34" charset="-122"/>
                <a:ea typeface="微软雅黑" pitchFamily="34" charset="-122"/>
              </a:rPr>
              <a:t>的</a:t>
            </a:r>
            <a:r>
              <a:rPr lang="zh-CN" altLang="en-US" sz="2800" b="1" dirty="0" smtClean="0">
                <a:solidFill>
                  <a:srgbClr val="000000"/>
                </a:solidFill>
                <a:latin typeface="微软雅黑" pitchFamily="34" charset="-122"/>
                <a:ea typeface="微软雅黑" pitchFamily="34" charset="-122"/>
              </a:rPr>
              <a:t>标题</a:t>
            </a:r>
            <a:endParaRPr lang="en-US" altLang="zh-CN" sz="2800" b="1" dirty="0">
              <a:solidFill>
                <a:srgbClr val="000000"/>
              </a:solidFill>
              <a:latin typeface="微软雅黑" pitchFamily="34" charset="-122"/>
              <a:ea typeface="微软雅黑" pitchFamily="34" charset="-122"/>
            </a:endParaRPr>
          </a:p>
        </p:txBody>
      </p:sp>
      <p:sp>
        <p:nvSpPr>
          <p:cNvPr id="26" name="Line 45"/>
          <p:cNvSpPr>
            <a:spLocks noChangeShapeType="1"/>
          </p:cNvSpPr>
          <p:nvPr/>
        </p:nvSpPr>
        <p:spPr bwMode="auto">
          <a:xfrm>
            <a:off x="1296541" y="994822"/>
            <a:ext cx="4500000" cy="0"/>
          </a:xfrm>
          <a:prstGeom prst="line">
            <a:avLst/>
          </a:prstGeom>
          <a:solidFill>
            <a:schemeClr val="accent1">
              <a:lumMod val="75000"/>
            </a:schemeClr>
          </a:solidFill>
          <a:ln w="9525">
            <a:solidFill>
              <a:srgbClr val="760000"/>
            </a:solidFill>
            <a:round/>
            <a:headEnd/>
            <a:tailEnd/>
          </a:ln>
        </p:spPr>
        <p:txBody>
          <a:bodyPr wrap="none" lIns="109678" tIns="54838" rIns="109678" bIns="54838" anchor="ctr"/>
          <a:lstStyle/>
          <a:p>
            <a:endParaRPr lang="zh-CN" altLang="en-US" dirty="0">
              <a:latin typeface="微软雅黑" pitchFamily="34" charset="-122"/>
              <a:ea typeface="微软雅黑" pitchFamily="34" charset="-122"/>
            </a:endParaRPr>
          </a:p>
        </p:txBody>
      </p:sp>
      <p:sp>
        <p:nvSpPr>
          <p:cNvPr id="5" name="Oval 2"/>
          <p:cNvSpPr>
            <a:spLocks noChangeArrowheads="1"/>
          </p:cNvSpPr>
          <p:nvPr/>
        </p:nvSpPr>
        <p:spPr bwMode="auto">
          <a:xfrm>
            <a:off x="4443698" y="1993740"/>
            <a:ext cx="2419780" cy="2420156"/>
          </a:xfrm>
          <a:prstGeom prst="ellipse">
            <a:avLst/>
          </a:prstGeom>
          <a:solidFill>
            <a:srgbClr val="C00000"/>
          </a:solidFill>
          <a:ln>
            <a:noFill/>
          </a:ln>
          <a:effectLst>
            <a:outerShdw blurRad="444500" dist="254000" dir="8100000" algn="tr" rotWithShape="0">
              <a:prstClr val="black">
                <a:alpha val="5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a:solidFill>
                <a:schemeClr val="bg1"/>
              </a:solidFill>
              <a:latin typeface="微软雅黑" pitchFamily="34" charset="-122"/>
              <a:ea typeface="微软雅黑" pitchFamily="34" charset="-122"/>
            </a:endParaRPr>
          </a:p>
        </p:txBody>
      </p:sp>
      <p:sp>
        <p:nvSpPr>
          <p:cNvPr id="6" name="Oval 3"/>
          <p:cNvSpPr>
            <a:spLocks noChangeArrowheads="1"/>
          </p:cNvSpPr>
          <p:nvPr/>
        </p:nvSpPr>
        <p:spPr bwMode="auto">
          <a:xfrm>
            <a:off x="3751898" y="3226683"/>
            <a:ext cx="2419780" cy="2420156"/>
          </a:xfrm>
          <a:prstGeom prst="ellipse">
            <a:avLst/>
          </a:prstGeom>
          <a:solidFill>
            <a:srgbClr val="FCA304"/>
          </a:solidFill>
          <a:ln w="25400">
            <a:solidFill>
              <a:srgbClr val="C0C0C0"/>
            </a:solidFill>
            <a:round/>
            <a:headEnd/>
            <a:tailEnd/>
          </a:ln>
          <a:effectLst/>
          <a:extLst/>
        </p:spPr>
        <p:txBody>
          <a:bodyPr wrap="none" lIns="87722" tIns="43861" rIns="87722" bIns="43861" anchor="ctr"/>
          <a:lstStyle/>
          <a:p>
            <a:endParaRPr lang="zh-CN" altLang="en-US"/>
          </a:p>
        </p:txBody>
      </p:sp>
      <p:sp>
        <p:nvSpPr>
          <p:cNvPr id="7" name="Oval 4"/>
          <p:cNvSpPr>
            <a:spLocks noChangeArrowheads="1"/>
          </p:cNvSpPr>
          <p:nvPr/>
        </p:nvSpPr>
        <p:spPr bwMode="auto">
          <a:xfrm>
            <a:off x="5135500" y="3226683"/>
            <a:ext cx="2419780" cy="2420156"/>
          </a:xfrm>
          <a:prstGeom prst="ellipse">
            <a:avLst/>
          </a:prstGeom>
          <a:solidFill>
            <a:srgbClr val="FCA304"/>
          </a:solidFill>
          <a:ln w="25400">
            <a:solidFill>
              <a:srgbClr val="C0C0C0"/>
            </a:solidFill>
            <a:round/>
            <a:headEnd/>
            <a:tailEnd/>
          </a:ln>
          <a:effectLst/>
          <a:extLst/>
        </p:spPr>
        <p:txBody>
          <a:bodyPr wrap="none" lIns="87722" tIns="43861" rIns="87722" bIns="43861" anchor="ctr"/>
          <a:lstStyle/>
          <a:p>
            <a:endParaRPr lang="zh-CN" altLang="en-US"/>
          </a:p>
        </p:txBody>
      </p:sp>
      <p:sp>
        <p:nvSpPr>
          <p:cNvPr id="8" name="未知"/>
          <p:cNvSpPr>
            <a:spLocks/>
          </p:cNvSpPr>
          <p:nvPr/>
        </p:nvSpPr>
        <p:spPr bwMode="auto">
          <a:xfrm>
            <a:off x="5149212" y="3447665"/>
            <a:ext cx="1008750" cy="1121685"/>
          </a:xfrm>
          <a:custGeom>
            <a:avLst/>
            <a:gdLst>
              <a:gd name="T0" fmla="*/ 331 w 662"/>
              <a:gd name="T1" fmla="*/ 0 h 736"/>
              <a:gd name="T2" fmla="*/ 662 w 662"/>
              <a:gd name="T3" fmla="*/ 556 h 736"/>
              <a:gd name="T4" fmla="*/ 0 w 662"/>
              <a:gd name="T5" fmla="*/ 554 h 736"/>
              <a:gd name="T6" fmla="*/ 331 w 662"/>
              <a:gd name="T7" fmla="*/ 0 h 736"/>
            </a:gdLst>
            <a:ahLst/>
            <a:cxnLst>
              <a:cxn ang="0">
                <a:pos x="T0" y="T1"/>
              </a:cxn>
              <a:cxn ang="0">
                <a:pos x="T2" y="T3"/>
              </a:cxn>
              <a:cxn ang="0">
                <a:pos x="T4" y="T5"/>
              </a:cxn>
              <a:cxn ang="0">
                <a:pos x="T6" y="T7"/>
              </a:cxn>
            </a:cxnLst>
            <a:rect l="0" t="0" r="r" b="b"/>
            <a:pathLst>
              <a:path w="662" h="736">
                <a:moveTo>
                  <a:pt x="331" y="0"/>
                </a:moveTo>
                <a:cubicBezTo>
                  <a:pt x="331" y="0"/>
                  <a:pt x="644" y="210"/>
                  <a:pt x="662" y="556"/>
                </a:cubicBezTo>
                <a:cubicBezTo>
                  <a:pt x="340" y="736"/>
                  <a:pt x="0" y="554"/>
                  <a:pt x="0" y="554"/>
                </a:cubicBezTo>
                <a:cubicBezTo>
                  <a:pt x="6" y="222"/>
                  <a:pt x="331" y="0"/>
                  <a:pt x="331" y="0"/>
                </a:cubicBezTo>
                <a:close/>
              </a:path>
            </a:pathLst>
          </a:custGeom>
          <a:solidFill>
            <a:srgbClr val="760000"/>
          </a:solidFill>
          <a:ln>
            <a:noFill/>
          </a:ln>
          <a:effectLst>
            <a:outerShdw blurRad="444500" dist="254000" dir="8100000" algn="tr" rotWithShape="0">
              <a:prstClr val="black">
                <a:alpha val="5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a:solidFill>
                <a:schemeClr val="bg1"/>
              </a:solidFill>
              <a:latin typeface="微软雅黑" pitchFamily="34" charset="-122"/>
              <a:ea typeface="微软雅黑" pitchFamily="34" charset="-122"/>
            </a:endParaRPr>
          </a:p>
        </p:txBody>
      </p:sp>
      <p:sp>
        <p:nvSpPr>
          <p:cNvPr id="9" name="未知"/>
          <p:cNvSpPr>
            <a:spLocks/>
          </p:cNvSpPr>
          <p:nvPr/>
        </p:nvSpPr>
        <p:spPr bwMode="auto">
          <a:xfrm>
            <a:off x="5655117" y="3033132"/>
            <a:ext cx="1197699" cy="1258847"/>
          </a:xfrm>
          <a:custGeom>
            <a:avLst/>
            <a:gdLst>
              <a:gd name="T0" fmla="*/ 0 w 786"/>
              <a:gd name="T1" fmla="*/ 431800 h 826"/>
              <a:gd name="T2" fmla="*/ 1247775 w 786"/>
              <a:gd name="T3" fmla="*/ 320675 h 826"/>
              <a:gd name="T4" fmla="*/ 530225 w 786"/>
              <a:gd name="T5" fmla="*/ 1311275 h 826"/>
              <a:gd name="T6" fmla="*/ 0 w 786"/>
              <a:gd name="T7" fmla="*/ 431800 h 82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86" h="826">
                <a:moveTo>
                  <a:pt x="0" y="272"/>
                </a:moveTo>
                <a:cubicBezTo>
                  <a:pt x="0" y="272"/>
                  <a:pt x="350" y="0"/>
                  <a:pt x="786" y="202"/>
                </a:cubicBezTo>
                <a:cubicBezTo>
                  <a:pt x="786" y="202"/>
                  <a:pt x="744" y="656"/>
                  <a:pt x="334" y="826"/>
                </a:cubicBezTo>
                <a:cubicBezTo>
                  <a:pt x="296" y="466"/>
                  <a:pt x="0" y="272"/>
                  <a:pt x="0" y="272"/>
                </a:cubicBezTo>
                <a:close/>
              </a:path>
            </a:pathLst>
          </a:custGeom>
          <a:solidFill>
            <a:srgbClr val="C00000"/>
          </a:solidFill>
          <a:ln>
            <a:noFill/>
          </a:ln>
          <a:effectLst>
            <a:outerShdw blurRad="444500" dist="254000" dir="8100000" algn="tr" rotWithShape="0">
              <a:prstClr val="black">
                <a:alpha val="5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a:solidFill>
                <a:schemeClr val="bg1"/>
              </a:solidFill>
              <a:latin typeface="微软雅黑" pitchFamily="34" charset="-122"/>
              <a:ea typeface="微软雅黑" pitchFamily="34" charset="-122"/>
            </a:endParaRPr>
          </a:p>
        </p:txBody>
      </p:sp>
      <p:sp>
        <p:nvSpPr>
          <p:cNvPr id="10" name="未知"/>
          <p:cNvSpPr>
            <a:spLocks/>
          </p:cNvSpPr>
          <p:nvPr/>
        </p:nvSpPr>
        <p:spPr bwMode="auto">
          <a:xfrm>
            <a:off x="4451317" y="3030083"/>
            <a:ext cx="1200748" cy="1264942"/>
          </a:xfrm>
          <a:custGeom>
            <a:avLst/>
            <a:gdLst>
              <a:gd name="T0" fmla="*/ 727075 w 788"/>
              <a:gd name="T1" fmla="*/ 1317625 h 826"/>
              <a:gd name="T2" fmla="*/ 0 w 788"/>
              <a:gd name="T3" fmla="*/ 322228 h 826"/>
              <a:gd name="T4" fmla="*/ 1250950 w 788"/>
              <a:gd name="T5" fmla="*/ 437081 h 826"/>
              <a:gd name="T6" fmla="*/ 727075 w 788"/>
              <a:gd name="T7" fmla="*/ 1317625 h 82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88" h="826">
                <a:moveTo>
                  <a:pt x="458" y="826"/>
                </a:moveTo>
                <a:cubicBezTo>
                  <a:pt x="458" y="826"/>
                  <a:pt x="68" y="698"/>
                  <a:pt x="0" y="202"/>
                </a:cubicBezTo>
                <a:cubicBezTo>
                  <a:pt x="0" y="202"/>
                  <a:pt x="418" y="0"/>
                  <a:pt x="788" y="274"/>
                </a:cubicBezTo>
                <a:cubicBezTo>
                  <a:pt x="438" y="526"/>
                  <a:pt x="458" y="826"/>
                  <a:pt x="458" y="826"/>
                </a:cubicBezTo>
                <a:close/>
              </a:path>
            </a:pathLst>
          </a:custGeom>
          <a:solidFill>
            <a:srgbClr val="C00000"/>
          </a:solidFill>
          <a:ln>
            <a:noFill/>
          </a:ln>
          <a:effectLst>
            <a:outerShdw blurRad="444500" dist="254000" dir="8100000" algn="tr" rotWithShape="0">
              <a:prstClr val="black">
                <a:alpha val="5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a:solidFill>
                <a:schemeClr val="bg1"/>
              </a:solidFill>
              <a:latin typeface="微软雅黑" pitchFamily="34" charset="-122"/>
              <a:ea typeface="微软雅黑" pitchFamily="34" charset="-122"/>
            </a:endParaRPr>
          </a:p>
        </p:txBody>
      </p:sp>
      <p:sp>
        <p:nvSpPr>
          <p:cNvPr id="11" name="未知"/>
          <p:cNvSpPr>
            <a:spLocks/>
          </p:cNvSpPr>
          <p:nvPr/>
        </p:nvSpPr>
        <p:spPr bwMode="auto">
          <a:xfrm>
            <a:off x="5042548" y="4291974"/>
            <a:ext cx="1219032" cy="1139973"/>
          </a:xfrm>
          <a:custGeom>
            <a:avLst/>
            <a:gdLst>
              <a:gd name="T0" fmla="*/ 107950 w 800"/>
              <a:gd name="T1" fmla="*/ 0 h 748"/>
              <a:gd name="T2" fmla="*/ 1165225 w 800"/>
              <a:gd name="T3" fmla="*/ 6350 h 748"/>
              <a:gd name="T4" fmla="*/ 635000 w 800"/>
              <a:gd name="T5" fmla="*/ 1187450 h 748"/>
              <a:gd name="T6" fmla="*/ 107950 w 800"/>
              <a:gd name="T7" fmla="*/ 0 h 74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800" h="748">
                <a:moveTo>
                  <a:pt x="68" y="0"/>
                </a:moveTo>
                <a:cubicBezTo>
                  <a:pt x="68" y="0"/>
                  <a:pt x="406" y="182"/>
                  <a:pt x="734" y="4"/>
                </a:cubicBezTo>
                <a:cubicBezTo>
                  <a:pt x="734" y="4"/>
                  <a:pt x="800" y="460"/>
                  <a:pt x="400" y="748"/>
                </a:cubicBezTo>
                <a:cubicBezTo>
                  <a:pt x="0" y="468"/>
                  <a:pt x="68" y="0"/>
                  <a:pt x="68" y="0"/>
                </a:cubicBezTo>
                <a:close/>
              </a:path>
            </a:pathLst>
          </a:custGeom>
          <a:solidFill>
            <a:srgbClr val="C00000"/>
          </a:solidFill>
          <a:ln>
            <a:noFill/>
          </a:ln>
          <a:effectLst>
            <a:outerShdw blurRad="444500" dist="254000" dir="8100000" algn="tr" rotWithShape="0">
              <a:prstClr val="black">
                <a:alpha val="5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a:solidFill>
                <a:schemeClr val="bg1"/>
              </a:solidFill>
              <a:latin typeface="微软雅黑" pitchFamily="34" charset="-122"/>
              <a:ea typeface="微软雅黑" pitchFamily="34" charset="-122"/>
            </a:endParaRPr>
          </a:p>
        </p:txBody>
      </p:sp>
      <p:sp>
        <p:nvSpPr>
          <p:cNvPr id="12" name="Oval 10"/>
          <p:cNvSpPr>
            <a:spLocks noChangeArrowheads="1"/>
          </p:cNvSpPr>
          <p:nvPr/>
        </p:nvSpPr>
        <p:spPr bwMode="auto">
          <a:xfrm>
            <a:off x="3940849" y="5741327"/>
            <a:ext cx="3449861" cy="356622"/>
          </a:xfrm>
          <a:prstGeom prst="ellipse">
            <a:avLst/>
          </a:prstGeom>
          <a:gradFill rotWithShape="1">
            <a:gsLst>
              <a:gs pos="0">
                <a:schemeClr val="tx1">
                  <a:alpha val="20000"/>
                </a:schemeClr>
              </a:gs>
              <a:gs pos="100000">
                <a:schemeClr val="tx1">
                  <a:alpha val="0"/>
                </a:schemeClr>
              </a:gs>
            </a:gsLst>
            <a:path path="shape">
              <a:fillToRect l="50000" t="50000" r="50000" b="50000"/>
            </a:path>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7722" tIns="43861" rIns="87722" bIns="43861" anchor="ctr"/>
          <a:lstStyle/>
          <a:p>
            <a:endParaRPr lang="zh-CN" altLang="en-US"/>
          </a:p>
        </p:txBody>
      </p:sp>
      <p:sp>
        <p:nvSpPr>
          <p:cNvPr id="13" name="Text Box 14"/>
          <p:cNvSpPr txBox="1">
            <a:spLocks noChangeArrowheads="1"/>
          </p:cNvSpPr>
          <p:nvPr/>
        </p:nvSpPr>
        <p:spPr bwMode="auto">
          <a:xfrm>
            <a:off x="5250433" y="3794062"/>
            <a:ext cx="779602" cy="4474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7722" tIns="43861" rIns="87722" bIns="43861">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algn="ctr" eaLnBrk="0" fontAlgn="base" hangingPunct="0">
              <a:spcBef>
                <a:spcPct val="0"/>
              </a:spcBef>
              <a:spcAft>
                <a:spcPct val="0"/>
              </a:spcAft>
              <a:defRPr i="1">
                <a:solidFill>
                  <a:schemeClr val="tx1"/>
                </a:solidFill>
                <a:latin typeface="Arial" charset="0"/>
                <a:ea typeface="华文细黑" pitchFamily="2" charset="-122"/>
              </a:defRPr>
            </a:lvl6pPr>
            <a:lvl7pPr marL="2971800" indent="-228600" algn="ctr" eaLnBrk="0" fontAlgn="base" hangingPunct="0">
              <a:spcBef>
                <a:spcPct val="0"/>
              </a:spcBef>
              <a:spcAft>
                <a:spcPct val="0"/>
              </a:spcAft>
              <a:defRPr i="1">
                <a:solidFill>
                  <a:schemeClr val="tx1"/>
                </a:solidFill>
                <a:latin typeface="Arial" charset="0"/>
                <a:ea typeface="华文细黑" pitchFamily="2" charset="-122"/>
              </a:defRPr>
            </a:lvl7pPr>
            <a:lvl8pPr marL="3429000" indent="-228600" algn="ctr" eaLnBrk="0" fontAlgn="base" hangingPunct="0">
              <a:spcBef>
                <a:spcPct val="0"/>
              </a:spcBef>
              <a:spcAft>
                <a:spcPct val="0"/>
              </a:spcAft>
              <a:defRPr i="1">
                <a:solidFill>
                  <a:schemeClr val="tx1"/>
                </a:solidFill>
                <a:latin typeface="Arial" charset="0"/>
                <a:ea typeface="华文细黑" pitchFamily="2" charset="-122"/>
              </a:defRPr>
            </a:lvl8pPr>
            <a:lvl9pPr marL="3886200" indent="-228600" algn="ctr" eaLnBrk="0" fontAlgn="base" hangingPunct="0">
              <a:spcBef>
                <a:spcPct val="0"/>
              </a:spcBef>
              <a:spcAft>
                <a:spcPct val="0"/>
              </a:spcAft>
              <a:defRPr i="1">
                <a:solidFill>
                  <a:schemeClr val="tx1"/>
                </a:solidFill>
                <a:latin typeface="Arial" charset="0"/>
                <a:ea typeface="华文细黑" pitchFamily="2" charset="-122"/>
              </a:defRPr>
            </a:lvl9pPr>
          </a:lstStyle>
          <a:p>
            <a:pPr algn="l" eaLnBrk="1" hangingPunct="1"/>
            <a:r>
              <a:rPr lang="zh-CN" altLang="en-US" sz="2300" b="1" i="0" dirty="0">
                <a:solidFill>
                  <a:schemeClr val="bg1"/>
                </a:solidFill>
                <a:latin typeface="微软雅黑" pitchFamily="34" charset="-122"/>
                <a:ea typeface="微软雅黑" pitchFamily="34" charset="-122"/>
              </a:rPr>
              <a:t>标题</a:t>
            </a:r>
          </a:p>
        </p:txBody>
      </p:sp>
      <p:sp>
        <p:nvSpPr>
          <p:cNvPr id="14" name="Rectangle 15"/>
          <p:cNvSpPr>
            <a:spLocks noChangeArrowheads="1"/>
          </p:cNvSpPr>
          <p:nvPr/>
        </p:nvSpPr>
        <p:spPr bwMode="auto">
          <a:xfrm>
            <a:off x="6146367" y="4302454"/>
            <a:ext cx="1226652" cy="9307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7722" tIns="43861" rIns="87722" bIns="43861">
            <a:spAutoFit/>
          </a:bodyPr>
          <a:lstStyle/>
          <a:p>
            <a:pPr algn="l"/>
            <a:r>
              <a:rPr lang="zh-CN" altLang="en-US" sz="1800" dirty="0">
                <a:latin typeface="微软雅黑" pitchFamily="34" charset="-122"/>
                <a:ea typeface="微软雅黑" pitchFamily="34" charset="-122"/>
              </a:rPr>
              <a:t>单击此处添加段落文字内容</a:t>
            </a:r>
          </a:p>
        </p:txBody>
      </p:sp>
      <p:sp>
        <p:nvSpPr>
          <p:cNvPr id="15" name="Rectangle 16"/>
          <p:cNvSpPr>
            <a:spLocks noChangeArrowheads="1"/>
          </p:cNvSpPr>
          <p:nvPr/>
        </p:nvSpPr>
        <p:spPr bwMode="auto">
          <a:xfrm>
            <a:off x="4090298" y="4302454"/>
            <a:ext cx="1226652" cy="9307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7722" tIns="43861" rIns="87722" bIns="43861">
            <a:spAutoFit/>
          </a:bodyPr>
          <a:lstStyle/>
          <a:p>
            <a:pPr algn="l"/>
            <a:r>
              <a:rPr lang="zh-CN" altLang="en-US" sz="1800" dirty="0">
                <a:latin typeface="微软雅黑" pitchFamily="34" charset="-122"/>
                <a:ea typeface="微软雅黑" pitchFamily="34" charset="-122"/>
              </a:rPr>
              <a:t>单击此处添加段落文字内容</a:t>
            </a:r>
          </a:p>
        </p:txBody>
      </p:sp>
      <p:sp>
        <p:nvSpPr>
          <p:cNvPr id="16" name="Rectangle 17"/>
          <p:cNvSpPr>
            <a:spLocks noChangeArrowheads="1"/>
          </p:cNvSpPr>
          <p:nvPr/>
        </p:nvSpPr>
        <p:spPr bwMode="auto">
          <a:xfrm>
            <a:off x="4841563" y="2412639"/>
            <a:ext cx="1648430" cy="6500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87722" tIns="43861" rIns="87722" bIns="43861">
            <a:spAutoFit/>
          </a:bodyPr>
          <a:lstStyle/>
          <a:p>
            <a:pPr algn="l"/>
            <a:r>
              <a:rPr lang="zh-CN" altLang="en-US" sz="1800" dirty="0">
                <a:solidFill>
                  <a:schemeClr val="bg1"/>
                </a:solidFill>
                <a:latin typeface="微软雅黑" pitchFamily="34" charset="-122"/>
                <a:ea typeface="微软雅黑" pitchFamily="34" charset="-122"/>
              </a:rPr>
              <a:t>单击此处添加段落文字内容</a:t>
            </a:r>
          </a:p>
        </p:txBody>
      </p:sp>
      <p:sp>
        <p:nvSpPr>
          <p:cNvPr id="17" name="Text Box 20"/>
          <p:cNvSpPr txBox="1">
            <a:spLocks noChangeArrowheads="1"/>
          </p:cNvSpPr>
          <p:nvPr/>
        </p:nvSpPr>
        <p:spPr bwMode="auto">
          <a:xfrm>
            <a:off x="5301523" y="4636409"/>
            <a:ext cx="669629" cy="384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7722" tIns="43861" rIns="87722" bIns="43861">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algn="ctr" eaLnBrk="0" fontAlgn="base" hangingPunct="0">
              <a:spcBef>
                <a:spcPct val="0"/>
              </a:spcBef>
              <a:spcAft>
                <a:spcPct val="0"/>
              </a:spcAft>
              <a:defRPr i="1">
                <a:solidFill>
                  <a:schemeClr val="tx1"/>
                </a:solidFill>
                <a:latin typeface="Arial" charset="0"/>
                <a:ea typeface="华文细黑" pitchFamily="2" charset="-122"/>
              </a:defRPr>
            </a:lvl6pPr>
            <a:lvl7pPr marL="2971800" indent="-228600" algn="ctr" eaLnBrk="0" fontAlgn="base" hangingPunct="0">
              <a:spcBef>
                <a:spcPct val="0"/>
              </a:spcBef>
              <a:spcAft>
                <a:spcPct val="0"/>
              </a:spcAft>
              <a:defRPr i="1">
                <a:solidFill>
                  <a:schemeClr val="tx1"/>
                </a:solidFill>
                <a:latin typeface="Arial" charset="0"/>
                <a:ea typeface="华文细黑" pitchFamily="2" charset="-122"/>
              </a:defRPr>
            </a:lvl7pPr>
            <a:lvl8pPr marL="3429000" indent="-228600" algn="ctr" eaLnBrk="0" fontAlgn="base" hangingPunct="0">
              <a:spcBef>
                <a:spcPct val="0"/>
              </a:spcBef>
              <a:spcAft>
                <a:spcPct val="0"/>
              </a:spcAft>
              <a:defRPr i="1">
                <a:solidFill>
                  <a:schemeClr val="tx1"/>
                </a:solidFill>
                <a:latin typeface="Arial" charset="0"/>
                <a:ea typeface="华文细黑" pitchFamily="2" charset="-122"/>
              </a:defRPr>
            </a:lvl8pPr>
            <a:lvl9pPr marL="3886200" indent="-228600" algn="ctr" eaLnBrk="0" fontAlgn="base" hangingPunct="0">
              <a:spcBef>
                <a:spcPct val="0"/>
              </a:spcBef>
              <a:spcAft>
                <a:spcPct val="0"/>
              </a:spcAft>
              <a:defRPr i="1">
                <a:solidFill>
                  <a:schemeClr val="tx1"/>
                </a:solidFill>
                <a:latin typeface="Arial" charset="0"/>
                <a:ea typeface="华文细黑" pitchFamily="2" charset="-122"/>
              </a:defRPr>
            </a:lvl9pPr>
          </a:lstStyle>
          <a:p>
            <a:pPr algn="l" eaLnBrk="1" hangingPunct="1"/>
            <a:r>
              <a:rPr lang="zh-CN" altLang="en-US" sz="1900" i="0" dirty="0">
                <a:solidFill>
                  <a:schemeClr val="bg1"/>
                </a:solidFill>
                <a:latin typeface="微软雅黑" pitchFamily="34" charset="-122"/>
                <a:ea typeface="微软雅黑" pitchFamily="34" charset="-122"/>
              </a:rPr>
              <a:t>文本</a:t>
            </a:r>
          </a:p>
        </p:txBody>
      </p:sp>
      <p:sp>
        <p:nvSpPr>
          <p:cNvPr id="19" name="Text Box 21"/>
          <p:cNvSpPr txBox="1">
            <a:spLocks noChangeArrowheads="1"/>
          </p:cNvSpPr>
          <p:nvPr/>
        </p:nvSpPr>
        <p:spPr bwMode="auto">
          <a:xfrm>
            <a:off x="6023437" y="3430902"/>
            <a:ext cx="669629" cy="384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7722" tIns="43861" rIns="87722" bIns="43861">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algn="ctr" eaLnBrk="0" fontAlgn="base" hangingPunct="0">
              <a:spcBef>
                <a:spcPct val="0"/>
              </a:spcBef>
              <a:spcAft>
                <a:spcPct val="0"/>
              </a:spcAft>
              <a:defRPr i="1">
                <a:solidFill>
                  <a:schemeClr val="tx1"/>
                </a:solidFill>
                <a:latin typeface="Arial" charset="0"/>
                <a:ea typeface="华文细黑" pitchFamily="2" charset="-122"/>
              </a:defRPr>
            </a:lvl6pPr>
            <a:lvl7pPr marL="2971800" indent="-228600" algn="ctr" eaLnBrk="0" fontAlgn="base" hangingPunct="0">
              <a:spcBef>
                <a:spcPct val="0"/>
              </a:spcBef>
              <a:spcAft>
                <a:spcPct val="0"/>
              </a:spcAft>
              <a:defRPr i="1">
                <a:solidFill>
                  <a:schemeClr val="tx1"/>
                </a:solidFill>
                <a:latin typeface="Arial" charset="0"/>
                <a:ea typeface="华文细黑" pitchFamily="2" charset="-122"/>
              </a:defRPr>
            </a:lvl7pPr>
            <a:lvl8pPr marL="3429000" indent="-228600" algn="ctr" eaLnBrk="0" fontAlgn="base" hangingPunct="0">
              <a:spcBef>
                <a:spcPct val="0"/>
              </a:spcBef>
              <a:spcAft>
                <a:spcPct val="0"/>
              </a:spcAft>
              <a:defRPr i="1">
                <a:solidFill>
                  <a:schemeClr val="tx1"/>
                </a:solidFill>
                <a:latin typeface="Arial" charset="0"/>
                <a:ea typeface="华文细黑" pitchFamily="2" charset="-122"/>
              </a:defRPr>
            </a:lvl8pPr>
            <a:lvl9pPr marL="3886200" indent="-228600" algn="ctr" eaLnBrk="0" fontAlgn="base" hangingPunct="0">
              <a:spcBef>
                <a:spcPct val="0"/>
              </a:spcBef>
              <a:spcAft>
                <a:spcPct val="0"/>
              </a:spcAft>
              <a:defRPr i="1">
                <a:solidFill>
                  <a:schemeClr val="tx1"/>
                </a:solidFill>
                <a:latin typeface="Arial" charset="0"/>
                <a:ea typeface="华文细黑" pitchFamily="2" charset="-122"/>
              </a:defRPr>
            </a:lvl9pPr>
          </a:lstStyle>
          <a:p>
            <a:pPr algn="l" eaLnBrk="1" hangingPunct="1"/>
            <a:r>
              <a:rPr lang="zh-CN" altLang="en-US" sz="1900" i="0" dirty="0">
                <a:solidFill>
                  <a:schemeClr val="bg1"/>
                </a:solidFill>
                <a:latin typeface="微软雅黑" pitchFamily="34" charset="-122"/>
                <a:ea typeface="微软雅黑" pitchFamily="34" charset="-122"/>
              </a:rPr>
              <a:t>文本</a:t>
            </a:r>
          </a:p>
        </p:txBody>
      </p:sp>
      <p:sp>
        <p:nvSpPr>
          <p:cNvPr id="20" name="Text Box 22"/>
          <p:cNvSpPr txBox="1">
            <a:spLocks noChangeArrowheads="1"/>
          </p:cNvSpPr>
          <p:nvPr/>
        </p:nvSpPr>
        <p:spPr bwMode="auto">
          <a:xfrm>
            <a:off x="2206637" y="2152242"/>
            <a:ext cx="1991593" cy="4432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7722" tIns="43861" rIns="87722" bIns="43861">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algn="ctr" eaLnBrk="0" fontAlgn="base" hangingPunct="0">
              <a:spcBef>
                <a:spcPct val="0"/>
              </a:spcBef>
              <a:spcAft>
                <a:spcPct val="0"/>
              </a:spcAft>
              <a:defRPr i="1">
                <a:solidFill>
                  <a:schemeClr val="tx1"/>
                </a:solidFill>
                <a:latin typeface="Arial" charset="0"/>
                <a:ea typeface="华文细黑" pitchFamily="2" charset="-122"/>
              </a:defRPr>
            </a:lvl6pPr>
            <a:lvl7pPr marL="2971800" indent="-228600" algn="ctr" eaLnBrk="0" fontAlgn="base" hangingPunct="0">
              <a:spcBef>
                <a:spcPct val="0"/>
              </a:spcBef>
              <a:spcAft>
                <a:spcPct val="0"/>
              </a:spcAft>
              <a:defRPr i="1">
                <a:solidFill>
                  <a:schemeClr val="tx1"/>
                </a:solidFill>
                <a:latin typeface="Arial" charset="0"/>
                <a:ea typeface="华文细黑" pitchFamily="2" charset="-122"/>
              </a:defRPr>
            </a:lvl7pPr>
            <a:lvl8pPr marL="3429000" indent="-228600" algn="ctr" eaLnBrk="0" fontAlgn="base" hangingPunct="0">
              <a:spcBef>
                <a:spcPct val="0"/>
              </a:spcBef>
              <a:spcAft>
                <a:spcPct val="0"/>
              </a:spcAft>
              <a:defRPr i="1">
                <a:solidFill>
                  <a:schemeClr val="tx1"/>
                </a:solidFill>
                <a:latin typeface="Arial" charset="0"/>
                <a:ea typeface="华文细黑" pitchFamily="2" charset="-122"/>
              </a:defRPr>
            </a:lvl8pPr>
            <a:lvl9pPr marL="3886200" indent="-228600" algn="ctr" eaLnBrk="0" fontAlgn="base" hangingPunct="0">
              <a:spcBef>
                <a:spcPct val="0"/>
              </a:spcBef>
              <a:spcAft>
                <a:spcPct val="0"/>
              </a:spcAft>
              <a:defRPr i="1">
                <a:solidFill>
                  <a:schemeClr val="tx1"/>
                </a:solidFill>
                <a:latin typeface="Arial" charset="0"/>
                <a:ea typeface="华文细黑" pitchFamily="2" charset="-122"/>
              </a:defRPr>
            </a:lvl9pPr>
          </a:lstStyle>
          <a:p>
            <a:pPr eaLnBrk="1" hangingPunct="1">
              <a:spcBef>
                <a:spcPct val="50000"/>
              </a:spcBef>
            </a:pPr>
            <a:r>
              <a:rPr lang="zh-CN" altLang="en-US" sz="2300" b="1" i="0" dirty="0">
                <a:solidFill>
                  <a:schemeClr val="bg2">
                    <a:lumMod val="10000"/>
                  </a:schemeClr>
                </a:solidFill>
                <a:ea typeface="微软雅黑" pitchFamily="34" charset="-122"/>
              </a:rPr>
              <a:t>此处添加内容</a:t>
            </a:r>
          </a:p>
        </p:txBody>
      </p:sp>
      <p:sp>
        <p:nvSpPr>
          <p:cNvPr id="21" name="Rectangle 23"/>
          <p:cNvSpPr>
            <a:spLocks noChangeArrowheads="1"/>
          </p:cNvSpPr>
          <p:nvPr/>
        </p:nvSpPr>
        <p:spPr bwMode="auto">
          <a:xfrm>
            <a:off x="6934836" y="2090332"/>
            <a:ext cx="2389373" cy="7623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87722" tIns="43861" rIns="87722" bIns="43861">
            <a:spAutoFit/>
          </a:bodyPr>
          <a:lstStyle/>
          <a:p>
            <a:pPr marL="252811" indent="-252811">
              <a:lnSpc>
                <a:spcPct val="120000"/>
              </a:lnSpc>
              <a:buFontTx/>
              <a:buChar char="•"/>
            </a:pPr>
            <a:r>
              <a:rPr lang="zh-CN" altLang="en-US" sz="1800" dirty="0">
                <a:latin typeface="微软雅黑" pitchFamily="34" charset="-122"/>
                <a:ea typeface="微软雅黑" pitchFamily="34" charset="-122"/>
              </a:rPr>
              <a:t>单击添加段落文字</a:t>
            </a:r>
          </a:p>
          <a:p>
            <a:pPr marL="252811" indent="-252811">
              <a:lnSpc>
                <a:spcPct val="120000"/>
              </a:lnSpc>
              <a:buFontTx/>
              <a:buChar char="•"/>
            </a:pPr>
            <a:r>
              <a:rPr lang="zh-CN" altLang="en-US" sz="1800" dirty="0">
                <a:latin typeface="微软雅黑" pitchFamily="34" charset="-122"/>
                <a:ea typeface="微软雅黑" pitchFamily="34" charset="-122"/>
              </a:rPr>
              <a:t>单击添加段落文字</a:t>
            </a:r>
          </a:p>
        </p:txBody>
      </p:sp>
      <p:sp>
        <p:nvSpPr>
          <p:cNvPr id="22" name="Text Box 24"/>
          <p:cNvSpPr txBox="1">
            <a:spLocks noChangeArrowheads="1"/>
          </p:cNvSpPr>
          <p:nvPr/>
        </p:nvSpPr>
        <p:spPr bwMode="auto">
          <a:xfrm>
            <a:off x="1584573" y="4919877"/>
            <a:ext cx="1991593" cy="4432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7722" tIns="43861" rIns="87722" bIns="43861">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algn="ctr" eaLnBrk="0" fontAlgn="base" hangingPunct="0">
              <a:spcBef>
                <a:spcPct val="0"/>
              </a:spcBef>
              <a:spcAft>
                <a:spcPct val="0"/>
              </a:spcAft>
              <a:defRPr i="1">
                <a:solidFill>
                  <a:schemeClr val="tx1"/>
                </a:solidFill>
                <a:latin typeface="Arial" charset="0"/>
                <a:ea typeface="华文细黑" pitchFamily="2" charset="-122"/>
              </a:defRPr>
            </a:lvl6pPr>
            <a:lvl7pPr marL="2971800" indent="-228600" algn="ctr" eaLnBrk="0" fontAlgn="base" hangingPunct="0">
              <a:spcBef>
                <a:spcPct val="0"/>
              </a:spcBef>
              <a:spcAft>
                <a:spcPct val="0"/>
              </a:spcAft>
              <a:defRPr i="1">
                <a:solidFill>
                  <a:schemeClr val="tx1"/>
                </a:solidFill>
                <a:latin typeface="Arial" charset="0"/>
                <a:ea typeface="华文细黑" pitchFamily="2" charset="-122"/>
              </a:defRPr>
            </a:lvl7pPr>
            <a:lvl8pPr marL="3429000" indent="-228600" algn="ctr" eaLnBrk="0" fontAlgn="base" hangingPunct="0">
              <a:spcBef>
                <a:spcPct val="0"/>
              </a:spcBef>
              <a:spcAft>
                <a:spcPct val="0"/>
              </a:spcAft>
              <a:defRPr i="1">
                <a:solidFill>
                  <a:schemeClr val="tx1"/>
                </a:solidFill>
                <a:latin typeface="Arial" charset="0"/>
                <a:ea typeface="华文细黑" pitchFamily="2" charset="-122"/>
              </a:defRPr>
            </a:lvl8pPr>
            <a:lvl9pPr marL="3886200" indent="-228600" algn="ctr" eaLnBrk="0" fontAlgn="base" hangingPunct="0">
              <a:spcBef>
                <a:spcPct val="0"/>
              </a:spcBef>
              <a:spcAft>
                <a:spcPct val="0"/>
              </a:spcAft>
              <a:defRPr i="1">
                <a:solidFill>
                  <a:schemeClr val="tx1"/>
                </a:solidFill>
                <a:latin typeface="Arial" charset="0"/>
                <a:ea typeface="华文细黑" pitchFamily="2" charset="-122"/>
              </a:defRPr>
            </a:lvl9pPr>
          </a:lstStyle>
          <a:p>
            <a:pPr eaLnBrk="1" hangingPunct="1">
              <a:spcBef>
                <a:spcPct val="50000"/>
              </a:spcBef>
            </a:pPr>
            <a:r>
              <a:rPr lang="zh-CN" altLang="en-US" sz="2300" b="1" i="0" dirty="0">
                <a:solidFill>
                  <a:schemeClr val="bg2">
                    <a:lumMod val="10000"/>
                  </a:schemeClr>
                </a:solidFill>
                <a:ea typeface="微软雅黑" pitchFamily="34" charset="-122"/>
              </a:rPr>
              <a:t>此处添加内容</a:t>
            </a:r>
          </a:p>
        </p:txBody>
      </p:sp>
      <p:sp>
        <p:nvSpPr>
          <p:cNvPr id="23" name="Rectangle 25"/>
          <p:cNvSpPr>
            <a:spLocks noChangeArrowheads="1"/>
          </p:cNvSpPr>
          <p:nvPr/>
        </p:nvSpPr>
        <p:spPr bwMode="auto">
          <a:xfrm>
            <a:off x="1624632" y="5430429"/>
            <a:ext cx="2389373" cy="7623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87722" tIns="43861" rIns="87722" bIns="43861">
            <a:spAutoFit/>
          </a:bodyPr>
          <a:lstStyle/>
          <a:p>
            <a:pPr marL="252811" indent="-252811">
              <a:lnSpc>
                <a:spcPct val="120000"/>
              </a:lnSpc>
              <a:buFontTx/>
              <a:buChar char="•"/>
            </a:pPr>
            <a:r>
              <a:rPr lang="zh-CN" altLang="en-US" sz="1800" dirty="0">
                <a:latin typeface="微软雅黑" pitchFamily="34" charset="-122"/>
                <a:ea typeface="微软雅黑" pitchFamily="34" charset="-122"/>
              </a:rPr>
              <a:t>单击添加段落文字</a:t>
            </a:r>
          </a:p>
          <a:p>
            <a:pPr marL="252811" indent="-252811">
              <a:lnSpc>
                <a:spcPct val="120000"/>
              </a:lnSpc>
              <a:buFontTx/>
              <a:buChar char="•"/>
            </a:pPr>
            <a:r>
              <a:rPr lang="zh-CN" altLang="en-US" sz="1800" dirty="0">
                <a:latin typeface="微软雅黑" pitchFamily="34" charset="-122"/>
                <a:ea typeface="微软雅黑" pitchFamily="34" charset="-122"/>
              </a:rPr>
              <a:t>单击添加段落文字</a:t>
            </a:r>
          </a:p>
        </p:txBody>
      </p:sp>
      <p:sp>
        <p:nvSpPr>
          <p:cNvPr id="24" name="Text Box 26"/>
          <p:cNvSpPr txBox="1">
            <a:spLocks noChangeArrowheads="1"/>
          </p:cNvSpPr>
          <p:nvPr/>
        </p:nvSpPr>
        <p:spPr bwMode="auto">
          <a:xfrm>
            <a:off x="7587558" y="4919877"/>
            <a:ext cx="1991595" cy="4432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7722" tIns="43861" rIns="87722" bIns="43861">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algn="ctr" eaLnBrk="0" fontAlgn="base" hangingPunct="0">
              <a:spcBef>
                <a:spcPct val="0"/>
              </a:spcBef>
              <a:spcAft>
                <a:spcPct val="0"/>
              </a:spcAft>
              <a:defRPr i="1">
                <a:solidFill>
                  <a:schemeClr val="tx1"/>
                </a:solidFill>
                <a:latin typeface="Arial" charset="0"/>
                <a:ea typeface="华文细黑" pitchFamily="2" charset="-122"/>
              </a:defRPr>
            </a:lvl6pPr>
            <a:lvl7pPr marL="2971800" indent="-228600" algn="ctr" eaLnBrk="0" fontAlgn="base" hangingPunct="0">
              <a:spcBef>
                <a:spcPct val="0"/>
              </a:spcBef>
              <a:spcAft>
                <a:spcPct val="0"/>
              </a:spcAft>
              <a:defRPr i="1">
                <a:solidFill>
                  <a:schemeClr val="tx1"/>
                </a:solidFill>
                <a:latin typeface="Arial" charset="0"/>
                <a:ea typeface="华文细黑" pitchFamily="2" charset="-122"/>
              </a:defRPr>
            </a:lvl7pPr>
            <a:lvl8pPr marL="3429000" indent="-228600" algn="ctr" eaLnBrk="0" fontAlgn="base" hangingPunct="0">
              <a:spcBef>
                <a:spcPct val="0"/>
              </a:spcBef>
              <a:spcAft>
                <a:spcPct val="0"/>
              </a:spcAft>
              <a:defRPr i="1">
                <a:solidFill>
                  <a:schemeClr val="tx1"/>
                </a:solidFill>
                <a:latin typeface="Arial" charset="0"/>
                <a:ea typeface="华文细黑" pitchFamily="2" charset="-122"/>
              </a:defRPr>
            </a:lvl8pPr>
            <a:lvl9pPr marL="3886200" indent="-228600" algn="ctr" eaLnBrk="0" fontAlgn="base" hangingPunct="0">
              <a:spcBef>
                <a:spcPct val="0"/>
              </a:spcBef>
              <a:spcAft>
                <a:spcPct val="0"/>
              </a:spcAft>
              <a:defRPr i="1">
                <a:solidFill>
                  <a:schemeClr val="tx1"/>
                </a:solidFill>
                <a:latin typeface="Arial" charset="0"/>
                <a:ea typeface="华文细黑" pitchFamily="2" charset="-122"/>
              </a:defRPr>
            </a:lvl9pPr>
          </a:lstStyle>
          <a:p>
            <a:pPr eaLnBrk="1" hangingPunct="1">
              <a:spcBef>
                <a:spcPct val="50000"/>
              </a:spcBef>
            </a:pPr>
            <a:r>
              <a:rPr lang="zh-CN" altLang="en-US" sz="2300" b="1" i="0" dirty="0">
                <a:solidFill>
                  <a:schemeClr val="bg2">
                    <a:lumMod val="10000"/>
                  </a:schemeClr>
                </a:solidFill>
                <a:ea typeface="微软雅黑" pitchFamily="34" charset="-122"/>
              </a:rPr>
              <a:t>此处添加内容</a:t>
            </a:r>
          </a:p>
        </p:txBody>
      </p:sp>
      <p:sp>
        <p:nvSpPr>
          <p:cNvPr id="27" name="Rectangle 27"/>
          <p:cNvSpPr>
            <a:spLocks noChangeArrowheads="1"/>
          </p:cNvSpPr>
          <p:nvPr/>
        </p:nvSpPr>
        <p:spPr bwMode="auto">
          <a:xfrm>
            <a:off x="7627618" y="5430429"/>
            <a:ext cx="2389373" cy="7623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87722" tIns="43861" rIns="87722" bIns="43861">
            <a:spAutoFit/>
          </a:bodyPr>
          <a:lstStyle/>
          <a:p>
            <a:pPr marL="252811" indent="-252811">
              <a:lnSpc>
                <a:spcPct val="120000"/>
              </a:lnSpc>
              <a:buFontTx/>
              <a:buChar char="•"/>
            </a:pPr>
            <a:r>
              <a:rPr lang="zh-CN" altLang="en-US" sz="1800" dirty="0">
                <a:latin typeface="微软雅黑" pitchFamily="34" charset="-122"/>
                <a:ea typeface="微软雅黑" pitchFamily="34" charset="-122"/>
              </a:rPr>
              <a:t>单击添加段落文字</a:t>
            </a:r>
          </a:p>
          <a:p>
            <a:pPr marL="252811" indent="-252811">
              <a:lnSpc>
                <a:spcPct val="120000"/>
              </a:lnSpc>
              <a:buFontTx/>
              <a:buChar char="•"/>
            </a:pPr>
            <a:r>
              <a:rPr lang="zh-CN" altLang="en-US" sz="1800" dirty="0">
                <a:latin typeface="微软雅黑" pitchFamily="34" charset="-122"/>
                <a:ea typeface="微软雅黑" pitchFamily="34" charset="-122"/>
              </a:rPr>
              <a:t>单击添加段落文字</a:t>
            </a:r>
          </a:p>
        </p:txBody>
      </p:sp>
      <p:sp>
        <p:nvSpPr>
          <p:cNvPr id="28" name="Text Box 21"/>
          <p:cNvSpPr txBox="1">
            <a:spLocks noChangeArrowheads="1"/>
          </p:cNvSpPr>
          <p:nvPr/>
        </p:nvSpPr>
        <p:spPr bwMode="auto">
          <a:xfrm>
            <a:off x="4650941" y="3447669"/>
            <a:ext cx="669629" cy="384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7722" tIns="43861" rIns="87722" bIns="43861">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algn="ctr" eaLnBrk="0" fontAlgn="base" hangingPunct="0">
              <a:spcBef>
                <a:spcPct val="0"/>
              </a:spcBef>
              <a:spcAft>
                <a:spcPct val="0"/>
              </a:spcAft>
              <a:defRPr i="1">
                <a:solidFill>
                  <a:schemeClr val="tx1"/>
                </a:solidFill>
                <a:latin typeface="Arial" charset="0"/>
                <a:ea typeface="华文细黑" pitchFamily="2" charset="-122"/>
              </a:defRPr>
            </a:lvl6pPr>
            <a:lvl7pPr marL="2971800" indent="-228600" algn="ctr" eaLnBrk="0" fontAlgn="base" hangingPunct="0">
              <a:spcBef>
                <a:spcPct val="0"/>
              </a:spcBef>
              <a:spcAft>
                <a:spcPct val="0"/>
              </a:spcAft>
              <a:defRPr i="1">
                <a:solidFill>
                  <a:schemeClr val="tx1"/>
                </a:solidFill>
                <a:latin typeface="Arial" charset="0"/>
                <a:ea typeface="华文细黑" pitchFamily="2" charset="-122"/>
              </a:defRPr>
            </a:lvl7pPr>
            <a:lvl8pPr marL="3429000" indent="-228600" algn="ctr" eaLnBrk="0" fontAlgn="base" hangingPunct="0">
              <a:spcBef>
                <a:spcPct val="0"/>
              </a:spcBef>
              <a:spcAft>
                <a:spcPct val="0"/>
              </a:spcAft>
              <a:defRPr i="1">
                <a:solidFill>
                  <a:schemeClr val="tx1"/>
                </a:solidFill>
                <a:latin typeface="Arial" charset="0"/>
                <a:ea typeface="华文细黑" pitchFamily="2" charset="-122"/>
              </a:defRPr>
            </a:lvl8pPr>
            <a:lvl9pPr marL="3886200" indent="-228600" algn="ctr" eaLnBrk="0" fontAlgn="base" hangingPunct="0">
              <a:spcBef>
                <a:spcPct val="0"/>
              </a:spcBef>
              <a:spcAft>
                <a:spcPct val="0"/>
              </a:spcAft>
              <a:defRPr i="1">
                <a:solidFill>
                  <a:schemeClr val="tx1"/>
                </a:solidFill>
                <a:latin typeface="Arial" charset="0"/>
                <a:ea typeface="华文细黑" pitchFamily="2" charset="-122"/>
              </a:defRPr>
            </a:lvl9pPr>
          </a:lstStyle>
          <a:p>
            <a:pPr algn="l" eaLnBrk="1" hangingPunct="1"/>
            <a:r>
              <a:rPr lang="zh-CN" altLang="en-US" sz="1900" i="0" dirty="0">
                <a:solidFill>
                  <a:schemeClr val="bg1"/>
                </a:solidFill>
                <a:latin typeface="微软雅黑" pitchFamily="34" charset="-122"/>
                <a:ea typeface="微软雅黑" pitchFamily="34" charset="-122"/>
              </a:rPr>
              <a:t>文本</a:t>
            </a:r>
          </a:p>
        </p:txBody>
      </p:sp>
    </p:spTree>
    <p:extLst>
      <p:ext uri="{BB962C8B-B14F-4D97-AF65-F5344CB8AC3E}">
        <p14:creationId xmlns:p14="http://schemas.microsoft.com/office/powerpoint/2010/main" val="596819787"/>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52000">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14:bounceEnd="52000">
                                          <p:cBhvr additive="base">
                                            <p:cTn id="7" dur="500" fill="hold"/>
                                            <p:tgtEl>
                                              <p:spTgt spid="25"/>
                                            </p:tgtEl>
                                            <p:attrNameLst>
                                              <p:attrName>ppt_x</p:attrName>
                                            </p:attrNameLst>
                                          </p:cBhvr>
                                          <p:tavLst>
                                            <p:tav tm="0">
                                              <p:val>
                                                <p:strVal val="0-#ppt_w/2"/>
                                              </p:val>
                                            </p:tav>
                                            <p:tav tm="100000">
                                              <p:val>
                                                <p:strVal val="#ppt_x"/>
                                              </p:val>
                                            </p:tav>
                                          </p:tavLst>
                                        </p:anim>
                                        <p:anim calcmode="lin" valueType="num" p14:bounceEnd="52000">
                                          <p:cBhvr additive="base">
                                            <p:cTn id="8" dur="500" fill="hold"/>
                                            <p:tgtEl>
                                              <p:spTgt spid="2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childTnLst>
                                    </p:cTn>
                                  </p:par>
                                  <p:par>
                                    <p:cTn id="15" presetID="23" presetClass="entr" presetSubtype="16"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childTnLst>
                                    </p:cTn>
                                  </p:par>
                                  <p:par>
                                    <p:cTn id="19" presetID="23" presetClass="entr" presetSubtype="16"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p:cTn id="21" dur="500" fill="hold"/>
                                            <p:tgtEl>
                                              <p:spTgt spid="7"/>
                                            </p:tgtEl>
                                            <p:attrNameLst>
                                              <p:attrName>ppt_w</p:attrName>
                                            </p:attrNameLst>
                                          </p:cBhvr>
                                          <p:tavLst>
                                            <p:tav tm="0">
                                              <p:val>
                                                <p:fltVal val="0"/>
                                              </p:val>
                                            </p:tav>
                                            <p:tav tm="100000">
                                              <p:val>
                                                <p:strVal val="#ppt_w"/>
                                              </p:val>
                                            </p:tav>
                                          </p:tavLst>
                                        </p:anim>
                                        <p:anim calcmode="lin" valueType="num">
                                          <p:cBhvr>
                                            <p:cTn id="22" dur="500" fill="hold"/>
                                            <p:tgtEl>
                                              <p:spTgt spid="7"/>
                                            </p:tgtEl>
                                            <p:attrNameLst>
                                              <p:attrName>ppt_h</p:attrName>
                                            </p:attrNameLst>
                                          </p:cBhvr>
                                          <p:tavLst>
                                            <p:tav tm="0">
                                              <p:val>
                                                <p:fltVal val="0"/>
                                              </p:val>
                                            </p:tav>
                                            <p:tav tm="100000">
                                              <p:val>
                                                <p:strVal val="#ppt_h"/>
                                              </p:val>
                                            </p:tav>
                                          </p:tavLst>
                                        </p:anim>
                                      </p:childTnLst>
                                    </p:cTn>
                                  </p:par>
                                  <p:par>
                                    <p:cTn id="23" presetID="23" presetClass="entr" presetSubtype="16" fill="hold" nodeType="with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p:cTn id="25" dur="500" fill="hold"/>
                                            <p:tgtEl>
                                              <p:spTgt spid="8"/>
                                            </p:tgtEl>
                                            <p:attrNameLst>
                                              <p:attrName>ppt_w</p:attrName>
                                            </p:attrNameLst>
                                          </p:cBhvr>
                                          <p:tavLst>
                                            <p:tav tm="0">
                                              <p:val>
                                                <p:fltVal val="0"/>
                                              </p:val>
                                            </p:tav>
                                            <p:tav tm="100000">
                                              <p:val>
                                                <p:strVal val="#ppt_w"/>
                                              </p:val>
                                            </p:tav>
                                          </p:tavLst>
                                        </p:anim>
                                        <p:anim calcmode="lin" valueType="num">
                                          <p:cBhvr>
                                            <p:cTn id="26" dur="500" fill="hold"/>
                                            <p:tgtEl>
                                              <p:spTgt spid="8"/>
                                            </p:tgtEl>
                                            <p:attrNameLst>
                                              <p:attrName>ppt_h</p:attrName>
                                            </p:attrNameLst>
                                          </p:cBhvr>
                                          <p:tavLst>
                                            <p:tav tm="0">
                                              <p:val>
                                                <p:fltVal val="0"/>
                                              </p:val>
                                            </p:tav>
                                            <p:tav tm="100000">
                                              <p:val>
                                                <p:strVal val="#ppt_h"/>
                                              </p:val>
                                            </p:tav>
                                          </p:tavLst>
                                        </p:anim>
                                      </p:childTnLst>
                                    </p:cTn>
                                  </p:par>
                                  <p:par>
                                    <p:cTn id="27" presetID="23" presetClass="entr" presetSubtype="16" fill="hold" grpId="0" nodeType="withEffect">
                                      <p:stCondLst>
                                        <p:cond delay="0"/>
                                      </p:stCondLst>
                                      <p:childTnLst>
                                        <p:set>
                                          <p:cBhvr>
                                            <p:cTn id="28" dur="1" fill="hold">
                                              <p:stCondLst>
                                                <p:cond delay="0"/>
                                              </p:stCondLst>
                                            </p:cTn>
                                            <p:tgtEl>
                                              <p:spTgt spid="9"/>
                                            </p:tgtEl>
                                            <p:attrNameLst>
                                              <p:attrName>style.visibility</p:attrName>
                                            </p:attrNameLst>
                                          </p:cBhvr>
                                          <p:to>
                                            <p:strVal val="visible"/>
                                          </p:to>
                                        </p:set>
                                        <p:anim calcmode="lin" valueType="num">
                                          <p:cBhvr>
                                            <p:cTn id="29" dur="500" fill="hold"/>
                                            <p:tgtEl>
                                              <p:spTgt spid="9"/>
                                            </p:tgtEl>
                                            <p:attrNameLst>
                                              <p:attrName>ppt_w</p:attrName>
                                            </p:attrNameLst>
                                          </p:cBhvr>
                                          <p:tavLst>
                                            <p:tav tm="0">
                                              <p:val>
                                                <p:fltVal val="0"/>
                                              </p:val>
                                            </p:tav>
                                            <p:tav tm="100000">
                                              <p:val>
                                                <p:strVal val="#ppt_w"/>
                                              </p:val>
                                            </p:tav>
                                          </p:tavLst>
                                        </p:anim>
                                        <p:anim calcmode="lin" valueType="num">
                                          <p:cBhvr>
                                            <p:cTn id="30" dur="500" fill="hold"/>
                                            <p:tgtEl>
                                              <p:spTgt spid="9"/>
                                            </p:tgtEl>
                                            <p:attrNameLst>
                                              <p:attrName>ppt_h</p:attrName>
                                            </p:attrNameLst>
                                          </p:cBhvr>
                                          <p:tavLst>
                                            <p:tav tm="0">
                                              <p:val>
                                                <p:fltVal val="0"/>
                                              </p:val>
                                            </p:tav>
                                            <p:tav tm="100000">
                                              <p:val>
                                                <p:strVal val="#ppt_h"/>
                                              </p:val>
                                            </p:tav>
                                          </p:tavLst>
                                        </p:anim>
                                      </p:childTnLst>
                                    </p:cTn>
                                  </p:par>
                                  <p:par>
                                    <p:cTn id="31" presetID="23" presetClass="entr" presetSubtype="16" fill="hold" grpId="0" nodeType="withEffect">
                                      <p:stCondLst>
                                        <p:cond delay="0"/>
                                      </p:stCondLst>
                                      <p:childTnLst>
                                        <p:set>
                                          <p:cBhvr>
                                            <p:cTn id="32" dur="1" fill="hold">
                                              <p:stCondLst>
                                                <p:cond delay="0"/>
                                              </p:stCondLst>
                                            </p:cTn>
                                            <p:tgtEl>
                                              <p:spTgt spid="10"/>
                                            </p:tgtEl>
                                            <p:attrNameLst>
                                              <p:attrName>style.visibility</p:attrName>
                                            </p:attrNameLst>
                                          </p:cBhvr>
                                          <p:to>
                                            <p:strVal val="visible"/>
                                          </p:to>
                                        </p:set>
                                        <p:anim calcmode="lin" valueType="num">
                                          <p:cBhvr>
                                            <p:cTn id="33" dur="500" fill="hold"/>
                                            <p:tgtEl>
                                              <p:spTgt spid="10"/>
                                            </p:tgtEl>
                                            <p:attrNameLst>
                                              <p:attrName>ppt_w</p:attrName>
                                            </p:attrNameLst>
                                          </p:cBhvr>
                                          <p:tavLst>
                                            <p:tav tm="0">
                                              <p:val>
                                                <p:fltVal val="0"/>
                                              </p:val>
                                            </p:tav>
                                            <p:tav tm="100000">
                                              <p:val>
                                                <p:strVal val="#ppt_w"/>
                                              </p:val>
                                            </p:tav>
                                          </p:tavLst>
                                        </p:anim>
                                        <p:anim calcmode="lin" valueType="num">
                                          <p:cBhvr>
                                            <p:cTn id="34" dur="500" fill="hold"/>
                                            <p:tgtEl>
                                              <p:spTgt spid="10"/>
                                            </p:tgtEl>
                                            <p:attrNameLst>
                                              <p:attrName>ppt_h</p:attrName>
                                            </p:attrNameLst>
                                          </p:cBhvr>
                                          <p:tavLst>
                                            <p:tav tm="0">
                                              <p:val>
                                                <p:fltVal val="0"/>
                                              </p:val>
                                            </p:tav>
                                            <p:tav tm="100000">
                                              <p:val>
                                                <p:strVal val="#ppt_h"/>
                                              </p:val>
                                            </p:tav>
                                          </p:tavLst>
                                        </p:anim>
                                      </p:childTnLst>
                                    </p:cTn>
                                  </p:par>
                                  <p:par>
                                    <p:cTn id="35" presetID="23" presetClass="entr" presetSubtype="16" fill="hold" grpId="0" nodeType="with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p:cTn id="37" dur="500" fill="hold"/>
                                            <p:tgtEl>
                                              <p:spTgt spid="11"/>
                                            </p:tgtEl>
                                            <p:attrNameLst>
                                              <p:attrName>ppt_w</p:attrName>
                                            </p:attrNameLst>
                                          </p:cBhvr>
                                          <p:tavLst>
                                            <p:tav tm="0">
                                              <p:val>
                                                <p:fltVal val="0"/>
                                              </p:val>
                                            </p:tav>
                                            <p:tav tm="100000">
                                              <p:val>
                                                <p:strVal val="#ppt_w"/>
                                              </p:val>
                                            </p:tav>
                                          </p:tavLst>
                                        </p:anim>
                                        <p:anim calcmode="lin" valueType="num">
                                          <p:cBhvr>
                                            <p:cTn id="38" dur="500" fill="hold"/>
                                            <p:tgtEl>
                                              <p:spTgt spid="11"/>
                                            </p:tgtEl>
                                            <p:attrNameLst>
                                              <p:attrName>ppt_h</p:attrName>
                                            </p:attrNameLst>
                                          </p:cBhvr>
                                          <p:tavLst>
                                            <p:tav tm="0">
                                              <p:val>
                                                <p:fltVal val="0"/>
                                              </p:val>
                                            </p:tav>
                                            <p:tav tm="100000">
                                              <p:val>
                                                <p:strVal val="#ppt_h"/>
                                              </p:val>
                                            </p:tav>
                                          </p:tavLst>
                                        </p:anim>
                                      </p:childTnLst>
                                    </p:cTn>
                                  </p:par>
                                  <p:par>
                                    <p:cTn id="39" presetID="23" presetClass="entr" presetSubtype="16" fill="hold" grpId="0" nodeType="withEffect">
                                      <p:stCondLst>
                                        <p:cond delay="0"/>
                                      </p:stCondLst>
                                      <p:childTnLst>
                                        <p:set>
                                          <p:cBhvr>
                                            <p:cTn id="40" dur="1" fill="hold">
                                              <p:stCondLst>
                                                <p:cond delay="0"/>
                                              </p:stCondLst>
                                            </p:cTn>
                                            <p:tgtEl>
                                              <p:spTgt spid="12"/>
                                            </p:tgtEl>
                                            <p:attrNameLst>
                                              <p:attrName>style.visibility</p:attrName>
                                            </p:attrNameLst>
                                          </p:cBhvr>
                                          <p:to>
                                            <p:strVal val="visible"/>
                                          </p:to>
                                        </p:set>
                                        <p:anim calcmode="lin" valueType="num">
                                          <p:cBhvr>
                                            <p:cTn id="41" dur="500" fill="hold"/>
                                            <p:tgtEl>
                                              <p:spTgt spid="12"/>
                                            </p:tgtEl>
                                            <p:attrNameLst>
                                              <p:attrName>ppt_w</p:attrName>
                                            </p:attrNameLst>
                                          </p:cBhvr>
                                          <p:tavLst>
                                            <p:tav tm="0">
                                              <p:val>
                                                <p:fltVal val="0"/>
                                              </p:val>
                                            </p:tav>
                                            <p:tav tm="100000">
                                              <p:val>
                                                <p:strVal val="#ppt_w"/>
                                              </p:val>
                                            </p:tav>
                                          </p:tavLst>
                                        </p:anim>
                                        <p:anim calcmode="lin" valueType="num">
                                          <p:cBhvr>
                                            <p:cTn id="42" dur="500" fill="hold"/>
                                            <p:tgtEl>
                                              <p:spTgt spid="12"/>
                                            </p:tgtEl>
                                            <p:attrNameLst>
                                              <p:attrName>ppt_h</p:attrName>
                                            </p:attrNameLst>
                                          </p:cBhvr>
                                          <p:tavLst>
                                            <p:tav tm="0">
                                              <p:val>
                                                <p:fltVal val="0"/>
                                              </p:val>
                                            </p:tav>
                                            <p:tav tm="100000">
                                              <p:val>
                                                <p:strVal val="#ppt_h"/>
                                              </p:val>
                                            </p:tav>
                                          </p:tavLst>
                                        </p:anim>
                                      </p:childTnLst>
                                    </p:cTn>
                                  </p:par>
                                  <p:par>
                                    <p:cTn id="43" presetID="23" presetClass="entr" presetSubtype="16" fill="hold" grpId="0" nodeType="withEffect">
                                      <p:stCondLst>
                                        <p:cond delay="0"/>
                                      </p:stCondLst>
                                      <p:childTnLst>
                                        <p:set>
                                          <p:cBhvr>
                                            <p:cTn id="44" dur="1" fill="hold">
                                              <p:stCondLst>
                                                <p:cond delay="0"/>
                                              </p:stCondLst>
                                            </p:cTn>
                                            <p:tgtEl>
                                              <p:spTgt spid="13"/>
                                            </p:tgtEl>
                                            <p:attrNameLst>
                                              <p:attrName>style.visibility</p:attrName>
                                            </p:attrNameLst>
                                          </p:cBhvr>
                                          <p:to>
                                            <p:strVal val="visible"/>
                                          </p:to>
                                        </p:set>
                                        <p:anim calcmode="lin" valueType="num">
                                          <p:cBhvr>
                                            <p:cTn id="45" dur="500" fill="hold"/>
                                            <p:tgtEl>
                                              <p:spTgt spid="13"/>
                                            </p:tgtEl>
                                            <p:attrNameLst>
                                              <p:attrName>ppt_w</p:attrName>
                                            </p:attrNameLst>
                                          </p:cBhvr>
                                          <p:tavLst>
                                            <p:tav tm="0">
                                              <p:val>
                                                <p:fltVal val="0"/>
                                              </p:val>
                                            </p:tav>
                                            <p:tav tm="100000">
                                              <p:val>
                                                <p:strVal val="#ppt_w"/>
                                              </p:val>
                                            </p:tav>
                                          </p:tavLst>
                                        </p:anim>
                                        <p:anim calcmode="lin" valueType="num">
                                          <p:cBhvr>
                                            <p:cTn id="46" dur="500" fill="hold"/>
                                            <p:tgtEl>
                                              <p:spTgt spid="13"/>
                                            </p:tgtEl>
                                            <p:attrNameLst>
                                              <p:attrName>ppt_h</p:attrName>
                                            </p:attrNameLst>
                                          </p:cBhvr>
                                          <p:tavLst>
                                            <p:tav tm="0">
                                              <p:val>
                                                <p:fltVal val="0"/>
                                              </p:val>
                                            </p:tav>
                                            <p:tav tm="100000">
                                              <p:val>
                                                <p:strVal val="#ppt_h"/>
                                              </p:val>
                                            </p:tav>
                                          </p:tavLst>
                                        </p:anim>
                                      </p:childTnLst>
                                    </p:cTn>
                                  </p:par>
                                  <p:par>
                                    <p:cTn id="47" presetID="23" presetClass="entr" presetSubtype="16" fill="hold" grpId="0" nodeType="withEffect">
                                      <p:stCondLst>
                                        <p:cond delay="0"/>
                                      </p:stCondLst>
                                      <p:childTnLst>
                                        <p:set>
                                          <p:cBhvr>
                                            <p:cTn id="48" dur="1" fill="hold">
                                              <p:stCondLst>
                                                <p:cond delay="0"/>
                                              </p:stCondLst>
                                            </p:cTn>
                                            <p:tgtEl>
                                              <p:spTgt spid="14"/>
                                            </p:tgtEl>
                                            <p:attrNameLst>
                                              <p:attrName>style.visibility</p:attrName>
                                            </p:attrNameLst>
                                          </p:cBhvr>
                                          <p:to>
                                            <p:strVal val="visible"/>
                                          </p:to>
                                        </p:set>
                                        <p:anim calcmode="lin" valueType="num">
                                          <p:cBhvr>
                                            <p:cTn id="49" dur="500" fill="hold"/>
                                            <p:tgtEl>
                                              <p:spTgt spid="14"/>
                                            </p:tgtEl>
                                            <p:attrNameLst>
                                              <p:attrName>ppt_w</p:attrName>
                                            </p:attrNameLst>
                                          </p:cBhvr>
                                          <p:tavLst>
                                            <p:tav tm="0">
                                              <p:val>
                                                <p:fltVal val="0"/>
                                              </p:val>
                                            </p:tav>
                                            <p:tav tm="100000">
                                              <p:val>
                                                <p:strVal val="#ppt_w"/>
                                              </p:val>
                                            </p:tav>
                                          </p:tavLst>
                                        </p:anim>
                                        <p:anim calcmode="lin" valueType="num">
                                          <p:cBhvr>
                                            <p:cTn id="50" dur="500" fill="hold"/>
                                            <p:tgtEl>
                                              <p:spTgt spid="14"/>
                                            </p:tgtEl>
                                            <p:attrNameLst>
                                              <p:attrName>ppt_h</p:attrName>
                                            </p:attrNameLst>
                                          </p:cBhvr>
                                          <p:tavLst>
                                            <p:tav tm="0">
                                              <p:val>
                                                <p:fltVal val="0"/>
                                              </p:val>
                                            </p:tav>
                                            <p:tav tm="100000">
                                              <p:val>
                                                <p:strVal val="#ppt_h"/>
                                              </p:val>
                                            </p:tav>
                                          </p:tavLst>
                                        </p:anim>
                                      </p:childTnLst>
                                    </p:cTn>
                                  </p:par>
                                  <p:par>
                                    <p:cTn id="51" presetID="23" presetClass="entr" presetSubtype="16" fill="hold" grpId="0" nodeType="withEffect">
                                      <p:stCondLst>
                                        <p:cond delay="0"/>
                                      </p:stCondLst>
                                      <p:childTnLst>
                                        <p:set>
                                          <p:cBhvr>
                                            <p:cTn id="52" dur="1" fill="hold">
                                              <p:stCondLst>
                                                <p:cond delay="0"/>
                                              </p:stCondLst>
                                            </p:cTn>
                                            <p:tgtEl>
                                              <p:spTgt spid="15"/>
                                            </p:tgtEl>
                                            <p:attrNameLst>
                                              <p:attrName>style.visibility</p:attrName>
                                            </p:attrNameLst>
                                          </p:cBhvr>
                                          <p:to>
                                            <p:strVal val="visible"/>
                                          </p:to>
                                        </p:set>
                                        <p:anim calcmode="lin" valueType="num">
                                          <p:cBhvr>
                                            <p:cTn id="53" dur="500" fill="hold"/>
                                            <p:tgtEl>
                                              <p:spTgt spid="15"/>
                                            </p:tgtEl>
                                            <p:attrNameLst>
                                              <p:attrName>ppt_w</p:attrName>
                                            </p:attrNameLst>
                                          </p:cBhvr>
                                          <p:tavLst>
                                            <p:tav tm="0">
                                              <p:val>
                                                <p:fltVal val="0"/>
                                              </p:val>
                                            </p:tav>
                                            <p:tav tm="100000">
                                              <p:val>
                                                <p:strVal val="#ppt_w"/>
                                              </p:val>
                                            </p:tav>
                                          </p:tavLst>
                                        </p:anim>
                                        <p:anim calcmode="lin" valueType="num">
                                          <p:cBhvr>
                                            <p:cTn id="54" dur="500" fill="hold"/>
                                            <p:tgtEl>
                                              <p:spTgt spid="15"/>
                                            </p:tgtEl>
                                            <p:attrNameLst>
                                              <p:attrName>ppt_h</p:attrName>
                                            </p:attrNameLst>
                                          </p:cBhvr>
                                          <p:tavLst>
                                            <p:tav tm="0">
                                              <p:val>
                                                <p:fltVal val="0"/>
                                              </p:val>
                                            </p:tav>
                                            <p:tav tm="100000">
                                              <p:val>
                                                <p:strVal val="#ppt_h"/>
                                              </p:val>
                                            </p:tav>
                                          </p:tavLst>
                                        </p:anim>
                                      </p:childTnLst>
                                    </p:cTn>
                                  </p:par>
                                  <p:par>
                                    <p:cTn id="55" presetID="23" presetClass="entr" presetSubtype="16" fill="hold" grpId="0" nodeType="withEffect">
                                      <p:stCondLst>
                                        <p:cond delay="0"/>
                                      </p:stCondLst>
                                      <p:childTnLst>
                                        <p:set>
                                          <p:cBhvr>
                                            <p:cTn id="56" dur="1" fill="hold">
                                              <p:stCondLst>
                                                <p:cond delay="0"/>
                                              </p:stCondLst>
                                            </p:cTn>
                                            <p:tgtEl>
                                              <p:spTgt spid="16"/>
                                            </p:tgtEl>
                                            <p:attrNameLst>
                                              <p:attrName>style.visibility</p:attrName>
                                            </p:attrNameLst>
                                          </p:cBhvr>
                                          <p:to>
                                            <p:strVal val="visible"/>
                                          </p:to>
                                        </p:set>
                                        <p:anim calcmode="lin" valueType="num">
                                          <p:cBhvr>
                                            <p:cTn id="57" dur="500" fill="hold"/>
                                            <p:tgtEl>
                                              <p:spTgt spid="16"/>
                                            </p:tgtEl>
                                            <p:attrNameLst>
                                              <p:attrName>ppt_w</p:attrName>
                                            </p:attrNameLst>
                                          </p:cBhvr>
                                          <p:tavLst>
                                            <p:tav tm="0">
                                              <p:val>
                                                <p:fltVal val="0"/>
                                              </p:val>
                                            </p:tav>
                                            <p:tav tm="100000">
                                              <p:val>
                                                <p:strVal val="#ppt_w"/>
                                              </p:val>
                                            </p:tav>
                                          </p:tavLst>
                                        </p:anim>
                                        <p:anim calcmode="lin" valueType="num">
                                          <p:cBhvr>
                                            <p:cTn id="58" dur="500" fill="hold"/>
                                            <p:tgtEl>
                                              <p:spTgt spid="16"/>
                                            </p:tgtEl>
                                            <p:attrNameLst>
                                              <p:attrName>ppt_h</p:attrName>
                                            </p:attrNameLst>
                                          </p:cBhvr>
                                          <p:tavLst>
                                            <p:tav tm="0">
                                              <p:val>
                                                <p:fltVal val="0"/>
                                              </p:val>
                                            </p:tav>
                                            <p:tav tm="100000">
                                              <p:val>
                                                <p:strVal val="#ppt_h"/>
                                              </p:val>
                                            </p:tav>
                                          </p:tavLst>
                                        </p:anim>
                                      </p:childTnLst>
                                    </p:cTn>
                                  </p:par>
                                  <p:par>
                                    <p:cTn id="59" presetID="23" presetClass="entr" presetSubtype="16" fill="hold" grpId="0" nodeType="withEffect">
                                      <p:stCondLst>
                                        <p:cond delay="0"/>
                                      </p:stCondLst>
                                      <p:childTnLst>
                                        <p:set>
                                          <p:cBhvr>
                                            <p:cTn id="60" dur="1" fill="hold">
                                              <p:stCondLst>
                                                <p:cond delay="0"/>
                                              </p:stCondLst>
                                            </p:cTn>
                                            <p:tgtEl>
                                              <p:spTgt spid="17"/>
                                            </p:tgtEl>
                                            <p:attrNameLst>
                                              <p:attrName>style.visibility</p:attrName>
                                            </p:attrNameLst>
                                          </p:cBhvr>
                                          <p:to>
                                            <p:strVal val="visible"/>
                                          </p:to>
                                        </p:set>
                                        <p:anim calcmode="lin" valueType="num">
                                          <p:cBhvr>
                                            <p:cTn id="61" dur="500" fill="hold"/>
                                            <p:tgtEl>
                                              <p:spTgt spid="17"/>
                                            </p:tgtEl>
                                            <p:attrNameLst>
                                              <p:attrName>ppt_w</p:attrName>
                                            </p:attrNameLst>
                                          </p:cBhvr>
                                          <p:tavLst>
                                            <p:tav tm="0">
                                              <p:val>
                                                <p:fltVal val="0"/>
                                              </p:val>
                                            </p:tav>
                                            <p:tav tm="100000">
                                              <p:val>
                                                <p:strVal val="#ppt_w"/>
                                              </p:val>
                                            </p:tav>
                                          </p:tavLst>
                                        </p:anim>
                                        <p:anim calcmode="lin" valueType="num">
                                          <p:cBhvr>
                                            <p:cTn id="62" dur="500" fill="hold"/>
                                            <p:tgtEl>
                                              <p:spTgt spid="17"/>
                                            </p:tgtEl>
                                            <p:attrNameLst>
                                              <p:attrName>ppt_h</p:attrName>
                                            </p:attrNameLst>
                                          </p:cBhvr>
                                          <p:tavLst>
                                            <p:tav tm="0">
                                              <p:val>
                                                <p:fltVal val="0"/>
                                              </p:val>
                                            </p:tav>
                                            <p:tav tm="100000">
                                              <p:val>
                                                <p:strVal val="#ppt_h"/>
                                              </p:val>
                                            </p:tav>
                                          </p:tavLst>
                                        </p:anim>
                                      </p:childTnLst>
                                    </p:cTn>
                                  </p:par>
                                  <p:par>
                                    <p:cTn id="63" presetID="23" presetClass="entr" presetSubtype="16" fill="hold" grpId="0" nodeType="withEffect">
                                      <p:stCondLst>
                                        <p:cond delay="0"/>
                                      </p:stCondLst>
                                      <p:childTnLst>
                                        <p:set>
                                          <p:cBhvr>
                                            <p:cTn id="64" dur="1" fill="hold">
                                              <p:stCondLst>
                                                <p:cond delay="0"/>
                                              </p:stCondLst>
                                            </p:cTn>
                                            <p:tgtEl>
                                              <p:spTgt spid="19"/>
                                            </p:tgtEl>
                                            <p:attrNameLst>
                                              <p:attrName>style.visibility</p:attrName>
                                            </p:attrNameLst>
                                          </p:cBhvr>
                                          <p:to>
                                            <p:strVal val="visible"/>
                                          </p:to>
                                        </p:set>
                                        <p:anim calcmode="lin" valueType="num">
                                          <p:cBhvr>
                                            <p:cTn id="65" dur="500" fill="hold"/>
                                            <p:tgtEl>
                                              <p:spTgt spid="19"/>
                                            </p:tgtEl>
                                            <p:attrNameLst>
                                              <p:attrName>ppt_w</p:attrName>
                                            </p:attrNameLst>
                                          </p:cBhvr>
                                          <p:tavLst>
                                            <p:tav tm="0">
                                              <p:val>
                                                <p:fltVal val="0"/>
                                              </p:val>
                                            </p:tav>
                                            <p:tav tm="100000">
                                              <p:val>
                                                <p:strVal val="#ppt_w"/>
                                              </p:val>
                                            </p:tav>
                                          </p:tavLst>
                                        </p:anim>
                                        <p:anim calcmode="lin" valueType="num">
                                          <p:cBhvr>
                                            <p:cTn id="66" dur="500" fill="hold"/>
                                            <p:tgtEl>
                                              <p:spTgt spid="19"/>
                                            </p:tgtEl>
                                            <p:attrNameLst>
                                              <p:attrName>ppt_h</p:attrName>
                                            </p:attrNameLst>
                                          </p:cBhvr>
                                          <p:tavLst>
                                            <p:tav tm="0">
                                              <p:val>
                                                <p:fltVal val="0"/>
                                              </p:val>
                                            </p:tav>
                                            <p:tav tm="100000">
                                              <p:val>
                                                <p:strVal val="#ppt_h"/>
                                              </p:val>
                                            </p:tav>
                                          </p:tavLst>
                                        </p:anim>
                                      </p:childTnLst>
                                    </p:cTn>
                                  </p:par>
                                  <p:par>
                                    <p:cTn id="67" presetID="23" presetClass="entr" presetSubtype="16" fill="hold" grpId="0" nodeType="withEffect">
                                      <p:stCondLst>
                                        <p:cond delay="0"/>
                                      </p:stCondLst>
                                      <p:childTnLst>
                                        <p:set>
                                          <p:cBhvr>
                                            <p:cTn id="68" dur="1" fill="hold">
                                              <p:stCondLst>
                                                <p:cond delay="0"/>
                                              </p:stCondLst>
                                            </p:cTn>
                                            <p:tgtEl>
                                              <p:spTgt spid="28"/>
                                            </p:tgtEl>
                                            <p:attrNameLst>
                                              <p:attrName>style.visibility</p:attrName>
                                            </p:attrNameLst>
                                          </p:cBhvr>
                                          <p:to>
                                            <p:strVal val="visible"/>
                                          </p:to>
                                        </p:set>
                                        <p:anim calcmode="lin" valueType="num">
                                          <p:cBhvr>
                                            <p:cTn id="69" dur="500" fill="hold"/>
                                            <p:tgtEl>
                                              <p:spTgt spid="28"/>
                                            </p:tgtEl>
                                            <p:attrNameLst>
                                              <p:attrName>ppt_w</p:attrName>
                                            </p:attrNameLst>
                                          </p:cBhvr>
                                          <p:tavLst>
                                            <p:tav tm="0">
                                              <p:val>
                                                <p:fltVal val="0"/>
                                              </p:val>
                                            </p:tav>
                                            <p:tav tm="100000">
                                              <p:val>
                                                <p:strVal val="#ppt_w"/>
                                              </p:val>
                                            </p:tav>
                                          </p:tavLst>
                                        </p:anim>
                                        <p:anim calcmode="lin" valueType="num">
                                          <p:cBhvr>
                                            <p:cTn id="70" dur="500" fill="hold"/>
                                            <p:tgtEl>
                                              <p:spTgt spid="28"/>
                                            </p:tgtEl>
                                            <p:attrNameLst>
                                              <p:attrName>ppt_h</p:attrName>
                                            </p:attrNameLst>
                                          </p:cBhvr>
                                          <p:tavLst>
                                            <p:tav tm="0">
                                              <p:val>
                                                <p:fltVal val="0"/>
                                              </p:val>
                                            </p:tav>
                                            <p:tav tm="100000">
                                              <p:val>
                                                <p:strVal val="#ppt_h"/>
                                              </p:val>
                                            </p:tav>
                                          </p:tavLst>
                                        </p:anim>
                                      </p:childTnLst>
                                    </p:cTn>
                                  </p:par>
                                </p:childTnLst>
                              </p:cTn>
                            </p:par>
                            <p:par>
                              <p:cTn id="71" fill="hold">
                                <p:stCondLst>
                                  <p:cond delay="500"/>
                                </p:stCondLst>
                                <p:childTnLst>
                                  <p:par>
                                    <p:cTn id="72" presetID="29" presetClass="entr" presetSubtype="0" fill="hold" grpId="0" nodeType="afterEffect">
                                      <p:stCondLst>
                                        <p:cond delay="0"/>
                                      </p:stCondLst>
                                      <p:childTnLst>
                                        <p:set>
                                          <p:cBhvr>
                                            <p:cTn id="73" dur="1" fill="hold">
                                              <p:stCondLst>
                                                <p:cond delay="0"/>
                                              </p:stCondLst>
                                            </p:cTn>
                                            <p:tgtEl>
                                              <p:spTgt spid="20"/>
                                            </p:tgtEl>
                                            <p:attrNameLst>
                                              <p:attrName>style.visibility</p:attrName>
                                            </p:attrNameLst>
                                          </p:cBhvr>
                                          <p:to>
                                            <p:strVal val="visible"/>
                                          </p:to>
                                        </p:set>
                                        <p:anim calcmode="lin" valueType="num">
                                          <p:cBhvr>
                                            <p:cTn id="74" dur="500" fill="hold"/>
                                            <p:tgtEl>
                                              <p:spTgt spid="20"/>
                                            </p:tgtEl>
                                            <p:attrNameLst>
                                              <p:attrName>ppt_x</p:attrName>
                                            </p:attrNameLst>
                                          </p:cBhvr>
                                          <p:tavLst>
                                            <p:tav tm="0">
                                              <p:val>
                                                <p:strVal val="#ppt_x-.2"/>
                                              </p:val>
                                            </p:tav>
                                            <p:tav tm="100000">
                                              <p:val>
                                                <p:strVal val="#ppt_x"/>
                                              </p:val>
                                            </p:tav>
                                          </p:tavLst>
                                        </p:anim>
                                        <p:anim calcmode="lin" valueType="num">
                                          <p:cBhvr>
                                            <p:cTn id="75"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76" dur="500"/>
                                            <p:tgtEl>
                                              <p:spTgt spid="20"/>
                                            </p:tgtEl>
                                          </p:cBhvr>
                                        </p:animEffect>
                                      </p:childTnLst>
                                    </p:cTn>
                                  </p:par>
                                  <p:par>
                                    <p:cTn id="77" presetID="29" presetClass="entr" presetSubtype="0" fill="hold" grpId="0" nodeType="withEffect">
                                      <p:stCondLst>
                                        <p:cond delay="0"/>
                                      </p:stCondLst>
                                      <p:childTnLst>
                                        <p:set>
                                          <p:cBhvr>
                                            <p:cTn id="78" dur="1" fill="hold">
                                              <p:stCondLst>
                                                <p:cond delay="0"/>
                                              </p:stCondLst>
                                            </p:cTn>
                                            <p:tgtEl>
                                              <p:spTgt spid="22"/>
                                            </p:tgtEl>
                                            <p:attrNameLst>
                                              <p:attrName>style.visibility</p:attrName>
                                            </p:attrNameLst>
                                          </p:cBhvr>
                                          <p:to>
                                            <p:strVal val="visible"/>
                                          </p:to>
                                        </p:set>
                                        <p:anim calcmode="lin" valueType="num">
                                          <p:cBhvr>
                                            <p:cTn id="79" dur="500" fill="hold"/>
                                            <p:tgtEl>
                                              <p:spTgt spid="22"/>
                                            </p:tgtEl>
                                            <p:attrNameLst>
                                              <p:attrName>ppt_x</p:attrName>
                                            </p:attrNameLst>
                                          </p:cBhvr>
                                          <p:tavLst>
                                            <p:tav tm="0">
                                              <p:val>
                                                <p:strVal val="#ppt_x-.2"/>
                                              </p:val>
                                            </p:tav>
                                            <p:tav tm="100000">
                                              <p:val>
                                                <p:strVal val="#ppt_x"/>
                                              </p:val>
                                            </p:tav>
                                          </p:tavLst>
                                        </p:anim>
                                        <p:anim calcmode="lin" valueType="num">
                                          <p:cBhvr>
                                            <p:cTn id="80" dur="500" fill="hold"/>
                                            <p:tgtEl>
                                              <p:spTgt spid="22"/>
                                            </p:tgtEl>
                                            <p:attrNameLst>
                                              <p:attrName>ppt_y</p:attrName>
                                            </p:attrNameLst>
                                          </p:cBhvr>
                                          <p:tavLst>
                                            <p:tav tm="0">
                                              <p:val>
                                                <p:strVal val="#ppt_y"/>
                                              </p:val>
                                            </p:tav>
                                            <p:tav tm="100000">
                                              <p:val>
                                                <p:strVal val="#ppt_y"/>
                                              </p:val>
                                            </p:tav>
                                          </p:tavLst>
                                        </p:anim>
                                        <p:animEffect transition="in" filter="wipe(right)" prLst="gradientSize: 0.1">
                                          <p:cBhvr>
                                            <p:cTn id="81" dur="500"/>
                                            <p:tgtEl>
                                              <p:spTgt spid="22"/>
                                            </p:tgtEl>
                                          </p:cBhvr>
                                        </p:animEffect>
                                      </p:childTnLst>
                                    </p:cTn>
                                  </p:par>
                                  <p:par>
                                    <p:cTn id="82" presetID="29" presetClass="entr" presetSubtype="0" fill="hold" grpId="0" nodeType="withEffect">
                                      <p:stCondLst>
                                        <p:cond delay="0"/>
                                      </p:stCondLst>
                                      <p:childTnLst>
                                        <p:set>
                                          <p:cBhvr>
                                            <p:cTn id="83" dur="1" fill="hold">
                                              <p:stCondLst>
                                                <p:cond delay="0"/>
                                              </p:stCondLst>
                                            </p:cTn>
                                            <p:tgtEl>
                                              <p:spTgt spid="24"/>
                                            </p:tgtEl>
                                            <p:attrNameLst>
                                              <p:attrName>style.visibility</p:attrName>
                                            </p:attrNameLst>
                                          </p:cBhvr>
                                          <p:to>
                                            <p:strVal val="visible"/>
                                          </p:to>
                                        </p:set>
                                        <p:anim calcmode="lin" valueType="num">
                                          <p:cBhvr>
                                            <p:cTn id="84" dur="500" fill="hold"/>
                                            <p:tgtEl>
                                              <p:spTgt spid="24"/>
                                            </p:tgtEl>
                                            <p:attrNameLst>
                                              <p:attrName>ppt_x</p:attrName>
                                            </p:attrNameLst>
                                          </p:cBhvr>
                                          <p:tavLst>
                                            <p:tav tm="0">
                                              <p:val>
                                                <p:strVal val="#ppt_x-.2"/>
                                              </p:val>
                                            </p:tav>
                                            <p:tav tm="100000">
                                              <p:val>
                                                <p:strVal val="#ppt_x"/>
                                              </p:val>
                                            </p:tav>
                                          </p:tavLst>
                                        </p:anim>
                                        <p:anim calcmode="lin" valueType="num">
                                          <p:cBhvr>
                                            <p:cTn id="85" dur="500" fill="hold"/>
                                            <p:tgtEl>
                                              <p:spTgt spid="24"/>
                                            </p:tgtEl>
                                            <p:attrNameLst>
                                              <p:attrName>ppt_y</p:attrName>
                                            </p:attrNameLst>
                                          </p:cBhvr>
                                          <p:tavLst>
                                            <p:tav tm="0">
                                              <p:val>
                                                <p:strVal val="#ppt_y"/>
                                              </p:val>
                                            </p:tav>
                                            <p:tav tm="100000">
                                              <p:val>
                                                <p:strVal val="#ppt_y"/>
                                              </p:val>
                                            </p:tav>
                                          </p:tavLst>
                                        </p:anim>
                                        <p:animEffect transition="in" filter="wipe(right)" prLst="gradientSize: 0.1">
                                          <p:cBhvr>
                                            <p:cTn id="86" dur="500"/>
                                            <p:tgtEl>
                                              <p:spTgt spid="24"/>
                                            </p:tgtEl>
                                          </p:cBhvr>
                                        </p:animEffect>
                                      </p:childTnLst>
                                    </p:cTn>
                                  </p:par>
                                </p:childTnLst>
                              </p:cTn>
                            </p:par>
                            <p:par>
                              <p:cTn id="87" fill="hold">
                                <p:stCondLst>
                                  <p:cond delay="1000"/>
                                </p:stCondLst>
                                <p:childTnLst>
                                  <p:par>
                                    <p:cTn id="88" presetID="29" presetClass="entr" presetSubtype="0" fill="hold" grpId="0" nodeType="afterEffect">
                                      <p:stCondLst>
                                        <p:cond delay="0"/>
                                      </p:stCondLst>
                                      <p:childTnLst>
                                        <p:set>
                                          <p:cBhvr>
                                            <p:cTn id="89" dur="1" fill="hold">
                                              <p:stCondLst>
                                                <p:cond delay="0"/>
                                              </p:stCondLst>
                                            </p:cTn>
                                            <p:tgtEl>
                                              <p:spTgt spid="21"/>
                                            </p:tgtEl>
                                            <p:attrNameLst>
                                              <p:attrName>style.visibility</p:attrName>
                                            </p:attrNameLst>
                                          </p:cBhvr>
                                          <p:to>
                                            <p:strVal val="visible"/>
                                          </p:to>
                                        </p:set>
                                        <p:anim calcmode="lin" valueType="num">
                                          <p:cBhvr>
                                            <p:cTn id="90" dur="500" fill="hold"/>
                                            <p:tgtEl>
                                              <p:spTgt spid="21"/>
                                            </p:tgtEl>
                                            <p:attrNameLst>
                                              <p:attrName>ppt_x</p:attrName>
                                            </p:attrNameLst>
                                          </p:cBhvr>
                                          <p:tavLst>
                                            <p:tav tm="0">
                                              <p:val>
                                                <p:strVal val="#ppt_x-.2"/>
                                              </p:val>
                                            </p:tav>
                                            <p:tav tm="100000">
                                              <p:val>
                                                <p:strVal val="#ppt_x"/>
                                              </p:val>
                                            </p:tav>
                                          </p:tavLst>
                                        </p:anim>
                                        <p:anim calcmode="lin" valueType="num">
                                          <p:cBhvr>
                                            <p:cTn id="91" dur="500" fill="hold"/>
                                            <p:tgtEl>
                                              <p:spTgt spid="21"/>
                                            </p:tgtEl>
                                            <p:attrNameLst>
                                              <p:attrName>ppt_y</p:attrName>
                                            </p:attrNameLst>
                                          </p:cBhvr>
                                          <p:tavLst>
                                            <p:tav tm="0">
                                              <p:val>
                                                <p:strVal val="#ppt_y"/>
                                              </p:val>
                                            </p:tav>
                                            <p:tav tm="100000">
                                              <p:val>
                                                <p:strVal val="#ppt_y"/>
                                              </p:val>
                                            </p:tav>
                                          </p:tavLst>
                                        </p:anim>
                                        <p:animEffect transition="in" filter="wipe(right)" prLst="gradientSize: 0.1">
                                          <p:cBhvr>
                                            <p:cTn id="92" dur="500"/>
                                            <p:tgtEl>
                                              <p:spTgt spid="21"/>
                                            </p:tgtEl>
                                          </p:cBhvr>
                                        </p:animEffect>
                                      </p:childTnLst>
                                    </p:cTn>
                                  </p:par>
                                  <p:par>
                                    <p:cTn id="93" presetID="29" presetClass="entr" presetSubtype="0" fill="hold" grpId="0" nodeType="withEffect">
                                      <p:stCondLst>
                                        <p:cond delay="0"/>
                                      </p:stCondLst>
                                      <p:childTnLst>
                                        <p:set>
                                          <p:cBhvr>
                                            <p:cTn id="94" dur="1" fill="hold">
                                              <p:stCondLst>
                                                <p:cond delay="0"/>
                                              </p:stCondLst>
                                            </p:cTn>
                                            <p:tgtEl>
                                              <p:spTgt spid="23"/>
                                            </p:tgtEl>
                                            <p:attrNameLst>
                                              <p:attrName>style.visibility</p:attrName>
                                            </p:attrNameLst>
                                          </p:cBhvr>
                                          <p:to>
                                            <p:strVal val="visible"/>
                                          </p:to>
                                        </p:set>
                                        <p:anim calcmode="lin" valueType="num">
                                          <p:cBhvr>
                                            <p:cTn id="95" dur="500" fill="hold"/>
                                            <p:tgtEl>
                                              <p:spTgt spid="23"/>
                                            </p:tgtEl>
                                            <p:attrNameLst>
                                              <p:attrName>ppt_x</p:attrName>
                                            </p:attrNameLst>
                                          </p:cBhvr>
                                          <p:tavLst>
                                            <p:tav tm="0">
                                              <p:val>
                                                <p:strVal val="#ppt_x-.2"/>
                                              </p:val>
                                            </p:tav>
                                            <p:tav tm="100000">
                                              <p:val>
                                                <p:strVal val="#ppt_x"/>
                                              </p:val>
                                            </p:tav>
                                          </p:tavLst>
                                        </p:anim>
                                        <p:anim calcmode="lin" valueType="num">
                                          <p:cBhvr>
                                            <p:cTn id="96" dur="500" fill="hold"/>
                                            <p:tgtEl>
                                              <p:spTgt spid="23"/>
                                            </p:tgtEl>
                                            <p:attrNameLst>
                                              <p:attrName>ppt_y</p:attrName>
                                            </p:attrNameLst>
                                          </p:cBhvr>
                                          <p:tavLst>
                                            <p:tav tm="0">
                                              <p:val>
                                                <p:strVal val="#ppt_y"/>
                                              </p:val>
                                            </p:tav>
                                            <p:tav tm="100000">
                                              <p:val>
                                                <p:strVal val="#ppt_y"/>
                                              </p:val>
                                            </p:tav>
                                          </p:tavLst>
                                        </p:anim>
                                        <p:animEffect transition="in" filter="wipe(right)" prLst="gradientSize: 0.1">
                                          <p:cBhvr>
                                            <p:cTn id="97" dur="500"/>
                                            <p:tgtEl>
                                              <p:spTgt spid="23"/>
                                            </p:tgtEl>
                                          </p:cBhvr>
                                        </p:animEffect>
                                      </p:childTnLst>
                                    </p:cTn>
                                  </p:par>
                                  <p:par>
                                    <p:cTn id="98" presetID="29" presetClass="entr" presetSubtype="0" fill="hold" grpId="0" nodeType="withEffect">
                                      <p:stCondLst>
                                        <p:cond delay="0"/>
                                      </p:stCondLst>
                                      <p:childTnLst>
                                        <p:set>
                                          <p:cBhvr>
                                            <p:cTn id="99" dur="1" fill="hold">
                                              <p:stCondLst>
                                                <p:cond delay="0"/>
                                              </p:stCondLst>
                                            </p:cTn>
                                            <p:tgtEl>
                                              <p:spTgt spid="27"/>
                                            </p:tgtEl>
                                            <p:attrNameLst>
                                              <p:attrName>style.visibility</p:attrName>
                                            </p:attrNameLst>
                                          </p:cBhvr>
                                          <p:to>
                                            <p:strVal val="visible"/>
                                          </p:to>
                                        </p:set>
                                        <p:anim calcmode="lin" valueType="num">
                                          <p:cBhvr>
                                            <p:cTn id="100" dur="500" fill="hold"/>
                                            <p:tgtEl>
                                              <p:spTgt spid="27"/>
                                            </p:tgtEl>
                                            <p:attrNameLst>
                                              <p:attrName>ppt_x</p:attrName>
                                            </p:attrNameLst>
                                          </p:cBhvr>
                                          <p:tavLst>
                                            <p:tav tm="0">
                                              <p:val>
                                                <p:strVal val="#ppt_x-.2"/>
                                              </p:val>
                                            </p:tav>
                                            <p:tav tm="100000">
                                              <p:val>
                                                <p:strVal val="#ppt_x"/>
                                              </p:val>
                                            </p:tav>
                                          </p:tavLst>
                                        </p:anim>
                                        <p:anim calcmode="lin" valueType="num">
                                          <p:cBhvr>
                                            <p:cTn id="101" dur="500" fill="hold"/>
                                            <p:tgtEl>
                                              <p:spTgt spid="27"/>
                                            </p:tgtEl>
                                            <p:attrNameLst>
                                              <p:attrName>ppt_y</p:attrName>
                                            </p:attrNameLst>
                                          </p:cBhvr>
                                          <p:tavLst>
                                            <p:tav tm="0">
                                              <p:val>
                                                <p:strVal val="#ppt_y"/>
                                              </p:val>
                                            </p:tav>
                                            <p:tav tm="100000">
                                              <p:val>
                                                <p:strVal val="#ppt_y"/>
                                              </p:val>
                                            </p:tav>
                                          </p:tavLst>
                                        </p:anim>
                                        <p:animEffect transition="in" filter="wipe(right)" prLst="gradientSize: 0.1">
                                          <p:cBhvr>
                                            <p:cTn id="102"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5" grpId="0" animBg="1"/>
          <p:bldP spid="6" grpId="0" animBg="1"/>
          <p:bldP spid="7" grpId="0" animBg="1"/>
          <p:bldP spid="9" grpId="0" animBg="1"/>
          <p:bldP spid="10" grpId="0" animBg="1"/>
          <p:bldP spid="11" grpId="0" animBg="1"/>
          <p:bldP spid="12" grpId="0" animBg="1"/>
          <p:bldP spid="13" grpId="0" bldLvl="0" autoUpdateAnimBg="0"/>
          <p:bldP spid="14" grpId="0" bldLvl="0" autoUpdateAnimBg="0"/>
          <p:bldP spid="15" grpId="0" bldLvl="0" autoUpdateAnimBg="0"/>
          <p:bldP spid="16" grpId="0" bldLvl="0" autoUpdateAnimBg="0"/>
          <p:bldP spid="17" grpId="0" bldLvl="0" autoUpdateAnimBg="0"/>
          <p:bldP spid="19" grpId="0" bldLvl="0" autoUpdateAnimBg="0"/>
          <p:bldP spid="20" grpId="0" bldLvl="0" autoUpdateAnimBg="0"/>
          <p:bldP spid="21" grpId="0" bldLvl="0" autoUpdateAnimBg="0"/>
          <p:bldP spid="22" grpId="0" bldLvl="0" autoUpdateAnimBg="0"/>
          <p:bldP spid="23" grpId="0" bldLvl="0" autoUpdateAnimBg="0"/>
          <p:bldP spid="24" grpId="0" bldLvl="0" autoUpdateAnimBg="0"/>
          <p:bldP spid="27" grpId="0" bldLvl="0" autoUpdateAnimBg="0"/>
          <p:bldP spid="28" grpId="0" bldLvl="0" autoUpdateAnimBg="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0-#ppt_w/2"/>
                                              </p:val>
                                            </p:tav>
                                            <p:tav tm="100000">
                                              <p:val>
                                                <p:strVal val="#ppt_x"/>
                                              </p:val>
                                            </p:tav>
                                          </p:tavLst>
                                        </p:anim>
                                        <p:anim calcmode="lin" valueType="num">
                                          <p:cBhvr additive="base">
                                            <p:cTn id="8" dur="500" fill="hold"/>
                                            <p:tgtEl>
                                              <p:spTgt spid="2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childTnLst>
                                    </p:cTn>
                                  </p:par>
                                  <p:par>
                                    <p:cTn id="15" presetID="23" presetClass="entr" presetSubtype="16"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childTnLst>
                                    </p:cTn>
                                  </p:par>
                                  <p:par>
                                    <p:cTn id="19" presetID="23" presetClass="entr" presetSubtype="16"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p:cTn id="21" dur="500" fill="hold"/>
                                            <p:tgtEl>
                                              <p:spTgt spid="7"/>
                                            </p:tgtEl>
                                            <p:attrNameLst>
                                              <p:attrName>ppt_w</p:attrName>
                                            </p:attrNameLst>
                                          </p:cBhvr>
                                          <p:tavLst>
                                            <p:tav tm="0">
                                              <p:val>
                                                <p:fltVal val="0"/>
                                              </p:val>
                                            </p:tav>
                                            <p:tav tm="100000">
                                              <p:val>
                                                <p:strVal val="#ppt_w"/>
                                              </p:val>
                                            </p:tav>
                                          </p:tavLst>
                                        </p:anim>
                                        <p:anim calcmode="lin" valueType="num">
                                          <p:cBhvr>
                                            <p:cTn id="22" dur="500" fill="hold"/>
                                            <p:tgtEl>
                                              <p:spTgt spid="7"/>
                                            </p:tgtEl>
                                            <p:attrNameLst>
                                              <p:attrName>ppt_h</p:attrName>
                                            </p:attrNameLst>
                                          </p:cBhvr>
                                          <p:tavLst>
                                            <p:tav tm="0">
                                              <p:val>
                                                <p:fltVal val="0"/>
                                              </p:val>
                                            </p:tav>
                                            <p:tav tm="100000">
                                              <p:val>
                                                <p:strVal val="#ppt_h"/>
                                              </p:val>
                                            </p:tav>
                                          </p:tavLst>
                                        </p:anim>
                                      </p:childTnLst>
                                    </p:cTn>
                                  </p:par>
                                  <p:par>
                                    <p:cTn id="23" presetID="23" presetClass="entr" presetSubtype="16" fill="hold" nodeType="with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p:cTn id="25" dur="500" fill="hold"/>
                                            <p:tgtEl>
                                              <p:spTgt spid="8"/>
                                            </p:tgtEl>
                                            <p:attrNameLst>
                                              <p:attrName>ppt_w</p:attrName>
                                            </p:attrNameLst>
                                          </p:cBhvr>
                                          <p:tavLst>
                                            <p:tav tm="0">
                                              <p:val>
                                                <p:fltVal val="0"/>
                                              </p:val>
                                            </p:tav>
                                            <p:tav tm="100000">
                                              <p:val>
                                                <p:strVal val="#ppt_w"/>
                                              </p:val>
                                            </p:tav>
                                          </p:tavLst>
                                        </p:anim>
                                        <p:anim calcmode="lin" valueType="num">
                                          <p:cBhvr>
                                            <p:cTn id="26" dur="500" fill="hold"/>
                                            <p:tgtEl>
                                              <p:spTgt spid="8"/>
                                            </p:tgtEl>
                                            <p:attrNameLst>
                                              <p:attrName>ppt_h</p:attrName>
                                            </p:attrNameLst>
                                          </p:cBhvr>
                                          <p:tavLst>
                                            <p:tav tm="0">
                                              <p:val>
                                                <p:fltVal val="0"/>
                                              </p:val>
                                            </p:tav>
                                            <p:tav tm="100000">
                                              <p:val>
                                                <p:strVal val="#ppt_h"/>
                                              </p:val>
                                            </p:tav>
                                          </p:tavLst>
                                        </p:anim>
                                      </p:childTnLst>
                                    </p:cTn>
                                  </p:par>
                                  <p:par>
                                    <p:cTn id="27" presetID="23" presetClass="entr" presetSubtype="16" fill="hold" grpId="0" nodeType="withEffect">
                                      <p:stCondLst>
                                        <p:cond delay="0"/>
                                      </p:stCondLst>
                                      <p:childTnLst>
                                        <p:set>
                                          <p:cBhvr>
                                            <p:cTn id="28" dur="1" fill="hold">
                                              <p:stCondLst>
                                                <p:cond delay="0"/>
                                              </p:stCondLst>
                                            </p:cTn>
                                            <p:tgtEl>
                                              <p:spTgt spid="9"/>
                                            </p:tgtEl>
                                            <p:attrNameLst>
                                              <p:attrName>style.visibility</p:attrName>
                                            </p:attrNameLst>
                                          </p:cBhvr>
                                          <p:to>
                                            <p:strVal val="visible"/>
                                          </p:to>
                                        </p:set>
                                        <p:anim calcmode="lin" valueType="num">
                                          <p:cBhvr>
                                            <p:cTn id="29" dur="500" fill="hold"/>
                                            <p:tgtEl>
                                              <p:spTgt spid="9"/>
                                            </p:tgtEl>
                                            <p:attrNameLst>
                                              <p:attrName>ppt_w</p:attrName>
                                            </p:attrNameLst>
                                          </p:cBhvr>
                                          <p:tavLst>
                                            <p:tav tm="0">
                                              <p:val>
                                                <p:fltVal val="0"/>
                                              </p:val>
                                            </p:tav>
                                            <p:tav tm="100000">
                                              <p:val>
                                                <p:strVal val="#ppt_w"/>
                                              </p:val>
                                            </p:tav>
                                          </p:tavLst>
                                        </p:anim>
                                        <p:anim calcmode="lin" valueType="num">
                                          <p:cBhvr>
                                            <p:cTn id="30" dur="500" fill="hold"/>
                                            <p:tgtEl>
                                              <p:spTgt spid="9"/>
                                            </p:tgtEl>
                                            <p:attrNameLst>
                                              <p:attrName>ppt_h</p:attrName>
                                            </p:attrNameLst>
                                          </p:cBhvr>
                                          <p:tavLst>
                                            <p:tav tm="0">
                                              <p:val>
                                                <p:fltVal val="0"/>
                                              </p:val>
                                            </p:tav>
                                            <p:tav tm="100000">
                                              <p:val>
                                                <p:strVal val="#ppt_h"/>
                                              </p:val>
                                            </p:tav>
                                          </p:tavLst>
                                        </p:anim>
                                      </p:childTnLst>
                                    </p:cTn>
                                  </p:par>
                                  <p:par>
                                    <p:cTn id="31" presetID="23" presetClass="entr" presetSubtype="16" fill="hold" grpId="0" nodeType="withEffect">
                                      <p:stCondLst>
                                        <p:cond delay="0"/>
                                      </p:stCondLst>
                                      <p:childTnLst>
                                        <p:set>
                                          <p:cBhvr>
                                            <p:cTn id="32" dur="1" fill="hold">
                                              <p:stCondLst>
                                                <p:cond delay="0"/>
                                              </p:stCondLst>
                                            </p:cTn>
                                            <p:tgtEl>
                                              <p:spTgt spid="10"/>
                                            </p:tgtEl>
                                            <p:attrNameLst>
                                              <p:attrName>style.visibility</p:attrName>
                                            </p:attrNameLst>
                                          </p:cBhvr>
                                          <p:to>
                                            <p:strVal val="visible"/>
                                          </p:to>
                                        </p:set>
                                        <p:anim calcmode="lin" valueType="num">
                                          <p:cBhvr>
                                            <p:cTn id="33" dur="500" fill="hold"/>
                                            <p:tgtEl>
                                              <p:spTgt spid="10"/>
                                            </p:tgtEl>
                                            <p:attrNameLst>
                                              <p:attrName>ppt_w</p:attrName>
                                            </p:attrNameLst>
                                          </p:cBhvr>
                                          <p:tavLst>
                                            <p:tav tm="0">
                                              <p:val>
                                                <p:fltVal val="0"/>
                                              </p:val>
                                            </p:tav>
                                            <p:tav tm="100000">
                                              <p:val>
                                                <p:strVal val="#ppt_w"/>
                                              </p:val>
                                            </p:tav>
                                          </p:tavLst>
                                        </p:anim>
                                        <p:anim calcmode="lin" valueType="num">
                                          <p:cBhvr>
                                            <p:cTn id="34" dur="500" fill="hold"/>
                                            <p:tgtEl>
                                              <p:spTgt spid="10"/>
                                            </p:tgtEl>
                                            <p:attrNameLst>
                                              <p:attrName>ppt_h</p:attrName>
                                            </p:attrNameLst>
                                          </p:cBhvr>
                                          <p:tavLst>
                                            <p:tav tm="0">
                                              <p:val>
                                                <p:fltVal val="0"/>
                                              </p:val>
                                            </p:tav>
                                            <p:tav tm="100000">
                                              <p:val>
                                                <p:strVal val="#ppt_h"/>
                                              </p:val>
                                            </p:tav>
                                          </p:tavLst>
                                        </p:anim>
                                      </p:childTnLst>
                                    </p:cTn>
                                  </p:par>
                                  <p:par>
                                    <p:cTn id="35" presetID="23" presetClass="entr" presetSubtype="16" fill="hold" grpId="0" nodeType="with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p:cTn id="37" dur="500" fill="hold"/>
                                            <p:tgtEl>
                                              <p:spTgt spid="11"/>
                                            </p:tgtEl>
                                            <p:attrNameLst>
                                              <p:attrName>ppt_w</p:attrName>
                                            </p:attrNameLst>
                                          </p:cBhvr>
                                          <p:tavLst>
                                            <p:tav tm="0">
                                              <p:val>
                                                <p:fltVal val="0"/>
                                              </p:val>
                                            </p:tav>
                                            <p:tav tm="100000">
                                              <p:val>
                                                <p:strVal val="#ppt_w"/>
                                              </p:val>
                                            </p:tav>
                                          </p:tavLst>
                                        </p:anim>
                                        <p:anim calcmode="lin" valueType="num">
                                          <p:cBhvr>
                                            <p:cTn id="38" dur="500" fill="hold"/>
                                            <p:tgtEl>
                                              <p:spTgt spid="11"/>
                                            </p:tgtEl>
                                            <p:attrNameLst>
                                              <p:attrName>ppt_h</p:attrName>
                                            </p:attrNameLst>
                                          </p:cBhvr>
                                          <p:tavLst>
                                            <p:tav tm="0">
                                              <p:val>
                                                <p:fltVal val="0"/>
                                              </p:val>
                                            </p:tav>
                                            <p:tav tm="100000">
                                              <p:val>
                                                <p:strVal val="#ppt_h"/>
                                              </p:val>
                                            </p:tav>
                                          </p:tavLst>
                                        </p:anim>
                                      </p:childTnLst>
                                    </p:cTn>
                                  </p:par>
                                  <p:par>
                                    <p:cTn id="39" presetID="23" presetClass="entr" presetSubtype="16" fill="hold" grpId="0" nodeType="withEffect">
                                      <p:stCondLst>
                                        <p:cond delay="0"/>
                                      </p:stCondLst>
                                      <p:childTnLst>
                                        <p:set>
                                          <p:cBhvr>
                                            <p:cTn id="40" dur="1" fill="hold">
                                              <p:stCondLst>
                                                <p:cond delay="0"/>
                                              </p:stCondLst>
                                            </p:cTn>
                                            <p:tgtEl>
                                              <p:spTgt spid="12"/>
                                            </p:tgtEl>
                                            <p:attrNameLst>
                                              <p:attrName>style.visibility</p:attrName>
                                            </p:attrNameLst>
                                          </p:cBhvr>
                                          <p:to>
                                            <p:strVal val="visible"/>
                                          </p:to>
                                        </p:set>
                                        <p:anim calcmode="lin" valueType="num">
                                          <p:cBhvr>
                                            <p:cTn id="41" dur="500" fill="hold"/>
                                            <p:tgtEl>
                                              <p:spTgt spid="12"/>
                                            </p:tgtEl>
                                            <p:attrNameLst>
                                              <p:attrName>ppt_w</p:attrName>
                                            </p:attrNameLst>
                                          </p:cBhvr>
                                          <p:tavLst>
                                            <p:tav tm="0">
                                              <p:val>
                                                <p:fltVal val="0"/>
                                              </p:val>
                                            </p:tav>
                                            <p:tav tm="100000">
                                              <p:val>
                                                <p:strVal val="#ppt_w"/>
                                              </p:val>
                                            </p:tav>
                                          </p:tavLst>
                                        </p:anim>
                                        <p:anim calcmode="lin" valueType="num">
                                          <p:cBhvr>
                                            <p:cTn id="42" dur="500" fill="hold"/>
                                            <p:tgtEl>
                                              <p:spTgt spid="12"/>
                                            </p:tgtEl>
                                            <p:attrNameLst>
                                              <p:attrName>ppt_h</p:attrName>
                                            </p:attrNameLst>
                                          </p:cBhvr>
                                          <p:tavLst>
                                            <p:tav tm="0">
                                              <p:val>
                                                <p:fltVal val="0"/>
                                              </p:val>
                                            </p:tav>
                                            <p:tav tm="100000">
                                              <p:val>
                                                <p:strVal val="#ppt_h"/>
                                              </p:val>
                                            </p:tav>
                                          </p:tavLst>
                                        </p:anim>
                                      </p:childTnLst>
                                    </p:cTn>
                                  </p:par>
                                  <p:par>
                                    <p:cTn id="43" presetID="23" presetClass="entr" presetSubtype="16" fill="hold" grpId="0" nodeType="withEffect">
                                      <p:stCondLst>
                                        <p:cond delay="0"/>
                                      </p:stCondLst>
                                      <p:childTnLst>
                                        <p:set>
                                          <p:cBhvr>
                                            <p:cTn id="44" dur="1" fill="hold">
                                              <p:stCondLst>
                                                <p:cond delay="0"/>
                                              </p:stCondLst>
                                            </p:cTn>
                                            <p:tgtEl>
                                              <p:spTgt spid="13"/>
                                            </p:tgtEl>
                                            <p:attrNameLst>
                                              <p:attrName>style.visibility</p:attrName>
                                            </p:attrNameLst>
                                          </p:cBhvr>
                                          <p:to>
                                            <p:strVal val="visible"/>
                                          </p:to>
                                        </p:set>
                                        <p:anim calcmode="lin" valueType="num">
                                          <p:cBhvr>
                                            <p:cTn id="45" dur="500" fill="hold"/>
                                            <p:tgtEl>
                                              <p:spTgt spid="13"/>
                                            </p:tgtEl>
                                            <p:attrNameLst>
                                              <p:attrName>ppt_w</p:attrName>
                                            </p:attrNameLst>
                                          </p:cBhvr>
                                          <p:tavLst>
                                            <p:tav tm="0">
                                              <p:val>
                                                <p:fltVal val="0"/>
                                              </p:val>
                                            </p:tav>
                                            <p:tav tm="100000">
                                              <p:val>
                                                <p:strVal val="#ppt_w"/>
                                              </p:val>
                                            </p:tav>
                                          </p:tavLst>
                                        </p:anim>
                                        <p:anim calcmode="lin" valueType="num">
                                          <p:cBhvr>
                                            <p:cTn id="46" dur="500" fill="hold"/>
                                            <p:tgtEl>
                                              <p:spTgt spid="13"/>
                                            </p:tgtEl>
                                            <p:attrNameLst>
                                              <p:attrName>ppt_h</p:attrName>
                                            </p:attrNameLst>
                                          </p:cBhvr>
                                          <p:tavLst>
                                            <p:tav tm="0">
                                              <p:val>
                                                <p:fltVal val="0"/>
                                              </p:val>
                                            </p:tav>
                                            <p:tav tm="100000">
                                              <p:val>
                                                <p:strVal val="#ppt_h"/>
                                              </p:val>
                                            </p:tav>
                                          </p:tavLst>
                                        </p:anim>
                                      </p:childTnLst>
                                    </p:cTn>
                                  </p:par>
                                  <p:par>
                                    <p:cTn id="47" presetID="23" presetClass="entr" presetSubtype="16" fill="hold" grpId="0" nodeType="withEffect">
                                      <p:stCondLst>
                                        <p:cond delay="0"/>
                                      </p:stCondLst>
                                      <p:childTnLst>
                                        <p:set>
                                          <p:cBhvr>
                                            <p:cTn id="48" dur="1" fill="hold">
                                              <p:stCondLst>
                                                <p:cond delay="0"/>
                                              </p:stCondLst>
                                            </p:cTn>
                                            <p:tgtEl>
                                              <p:spTgt spid="14"/>
                                            </p:tgtEl>
                                            <p:attrNameLst>
                                              <p:attrName>style.visibility</p:attrName>
                                            </p:attrNameLst>
                                          </p:cBhvr>
                                          <p:to>
                                            <p:strVal val="visible"/>
                                          </p:to>
                                        </p:set>
                                        <p:anim calcmode="lin" valueType="num">
                                          <p:cBhvr>
                                            <p:cTn id="49" dur="500" fill="hold"/>
                                            <p:tgtEl>
                                              <p:spTgt spid="14"/>
                                            </p:tgtEl>
                                            <p:attrNameLst>
                                              <p:attrName>ppt_w</p:attrName>
                                            </p:attrNameLst>
                                          </p:cBhvr>
                                          <p:tavLst>
                                            <p:tav tm="0">
                                              <p:val>
                                                <p:fltVal val="0"/>
                                              </p:val>
                                            </p:tav>
                                            <p:tav tm="100000">
                                              <p:val>
                                                <p:strVal val="#ppt_w"/>
                                              </p:val>
                                            </p:tav>
                                          </p:tavLst>
                                        </p:anim>
                                        <p:anim calcmode="lin" valueType="num">
                                          <p:cBhvr>
                                            <p:cTn id="50" dur="500" fill="hold"/>
                                            <p:tgtEl>
                                              <p:spTgt spid="14"/>
                                            </p:tgtEl>
                                            <p:attrNameLst>
                                              <p:attrName>ppt_h</p:attrName>
                                            </p:attrNameLst>
                                          </p:cBhvr>
                                          <p:tavLst>
                                            <p:tav tm="0">
                                              <p:val>
                                                <p:fltVal val="0"/>
                                              </p:val>
                                            </p:tav>
                                            <p:tav tm="100000">
                                              <p:val>
                                                <p:strVal val="#ppt_h"/>
                                              </p:val>
                                            </p:tav>
                                          </p:tavLst>
                                        </p:anim>
                                      </p:childTnLst>
                                    </p:cTn>
                                  </p:par>
                                  <p:par>
                                    <p:cTn id="51" presetID="23" presetClass="entr" presetSubtype="16" fill="hold" grpId="0" nodeType="withEffect">
                                      <p:stCondLst>
                                        <p:cond delay="0"/>
                                      </p:stCondLst>
                                      <p:childTnLst>
                                        <p:set>
                                          <p:cBhvr>
                                            <p:cTn id="52" dur="1" fill="hold">
                                              <p:stCondLst>
                                                <p:cond delay="0"/>
                                              </p:stCondLst>
                                            </p:cTn>
                                            <p:tgtEl>
                                              <p:spTgt spid="15"/>
                                            </p:tgtEl>
                                            <p:attrNameLst>
                                              <p:attrName>style.visibility</p:attrName>
                                            </p:attrNameLst>
                                          </p:cBhvr>
                                          <p:to>
                                            <p:strVal val="visible"/>
                                          </p:to>
                                        </p:set>
                                        <p:anim calcmode="lin" valueType="num">
                                          <p:cBhvr>
                                            <p:cTn id="53" dur="500" fill="hold"/>
                                            <p:tgtEl>
                                              <p:spTgt spid="15"/>
                                            </p:tgtEl>
                                            <p:attrNameLst>
                                              <p:attrName>ppt_w</p:attrName>
                                            </p:attrNameLst>
                                          </p:cBhvr>
                                          <p:tavLst>
                                            <p:tav tm="0">
                                              <p:val>
                                                <p:fltVal val="0"/>
                                              </p:val>
                                            </p:tav>
                                            <p:tav tm="100000">
                                              <p:val>
                                                <p:strVal val="#ppt_w"/>
                                              </p:val>
                                            </p:tav>
                                          </p:tavLst>
                                        </p:anim>
                                        <p:anim calcmode="lin" valueType="num">
                                          <p:cBhvr>
                                            <p:cTn id="54" dur="500" fill="hold"/>
                                            <p:tgtEl>
                                              <p:spTgt spid="15"/>
                                            </p:tgtEl>
                                            <p:attrNameLst>
                                              <p:attrName>ppt_h</p:attrName>
                                            </p:attrNameLst>
                                          </p:cBhvr>
                                          <p:tavLst>
                                            <p:tav tm="0">
                                              <p:val>
                                                <p:fltVal val="0"/>
                                              </p:val>
                                            </p:tav>
                                            <p:tav tm="100000">
                                              <p:val>
                                                <p:strVal val="#ppt_h"/>
                                              </p:val>
                                            </p:tav>
                                          </p:tavLst>
                                        </p:anim>
                                      </p:childTnLst>
                                    </p:cTn>
                                  </p:par>
                                  <p:par>
                                    <p:cTn id="55" presetID="23" presetClass="entr" presetSubtype="16" fill="hold" grpId="0" nodeType="withEffect">
                                      <p:stCondLst>
                                        <p:cond delay="0"/>
                                      </p:stCondLst>
                                      <p:childTnLst>
                                        <p:set>
                                          <p:cBhvr>
                                            <p:cTn id="56" dur="1" fill="hold">
                                              <p:stCondLst>
                                                <p:cond delay="0"/>
                                              </p:stCondLst>
                                            </p:cTn>
                                            <p:tgtEl>
                                              <p:spTgt spid="16"/>
                                            </p:tgtEl>
                                            <p:attrNameLst>
                                              <p:attrName>style.visibility</p:attrName>
                                            </p:attrNameLst>
                                          </p:cBhvr>
                                          <p:to>
                                            <p:strVal val="visible"/>
                                          </p:to>
                                        </p:set>
                                        <p:anim calcmode="lin" valueType="num">
                                          <p:cBhvr>
                                            <p:cTn id="57" dur="500" fill="hold"/>
                                            <p:tgtEl>
                                              <p:spTgt spid="16"/>
                                            </p:tgtEl>
                                            <p:attrNameLst>
                                              <p:attrName>ppt_w</p:attrName>
                                            </p:attrNameLst>
                                          </p:cBhvr>
                                          <p:tavLst>
                                            <p:tav tm="0">
                                              <p:val>
                                                <p:fltVal val="0"/>
                                              </p:val>
                                            </p:tav>
                                            <p:tav tm="100000">
                                              <p:val>
                                                <p:strVal val="#ppt_w"/>
                                              </p:val>
                                            </p:tav>
                                          </p:tavLst>
                                        </p:anim>
                                        <p:anim calcmode="lin" valueType="num">
                                          <p:cBhvr>
                                            <p:cTn id="58" dur="500" fill="hold"/>
                                            <p:tgtEl>
                                              <p:spTgt spid="16"/>
                                            </p:tgtEl>
                                            <p:attrNameLst>
                                              <p:attrName>ppt_h</p:attrName>
                                            </p:attrNameLst>
                                          </p:cBhvr>
                                          <p:tavLst>
                                            <p:tav tm="0">
                                              <p:val>
                                                <p:fltVal val="0"/>
                                              </p:val>
                                            </p:tav>
                                            <p:tav tm="100000">
                                              <p:val>
                                                <p:strVal val="#ppt_h"/>
                                              </p:val>
                                            </p:tav>
                                          </p:tavLst>
                                        </p:anim>
                                      </p:childTnLst>
                                    </p:cTn>
                                  </p:par>
                                  <p:par>
                                    <p:cTn id="59" presetID="23" presetClass="entr" presetSubtype="16" fill="hold" grpId="0" nodeType="withEffect">
                                      <p:stCondLst>
                                        <p:cond delay="0"/>
                                      </p:stCondLst>
                                      <p:childTnLst>
                                        <p:set>
                                          <p:cBhvr>
                                            <p:cTn id="60" dur="1" fill="hold">
                                              <p:stCondLst>
                                                <p:cond delay="0"/>
                                              </p:stCondLst>
                                            </p:cTn>
                                            <p:tgtEl>
                                              <p:spTgt spid="17"/>
                                            </p:tgtEl>
                                            <p:attrNameLst>
                                              <p:attrName>style.visibility</p:attrName>
                                            </p:attrNameLst>
                                          </p:cBhvr>
                                          <p:to>
                                            <p:strVal val="visible"/>
                                          </p:to>
                                        </p:set>
                                        <p:anim calcmode="lin" valueType="num">
                                          <p:cBhvr>
                                            <p:cTn id="61" dur="500" fill="hold"/>
                                            <p:tgtEl>
                                              <p:spTgt spid="17"/>
                                            </p:tgtEl>
                                            <p:attrNameLst>
                                              <p:attrName>ppt_w</p:attrName>
                                            </p:attrNameLst>
                                          </p:cBhvr>
                                          <p:tavLst>
                                            <p:tav tm="0">
                                              <p:val>
                                                <p:fltVal val="0"/>
                                              </p:val>
                                            </p:tav>
                                            <p:tav tm="100000">
                                              <p:val>
                                                <p:strVal val="#ppt_w"/>
                                              </p:val>
                                            </p:tav>
                                          </p:tavLst>
                                        </p:anim>
                                        <p:anim calcmode="lin" valueType="num">
                                          <p:cBhvr>
                                            <p:cTn id="62" dur="500" fill="hold"/>
                                            <p:tgtEl>
                                              <p:spTgt spid="17"/>
                                            </p:tgtEl>
                                            <p:attrNameLst>
                                              <p:attrName>ppt_h</p:attrName>
                                            </p:attrNameLst>
                                          </p:cBhvr>
                                          <p:tavLst>
                                            <p:tav tm="0">
                                              <p:val>
                                                <p:fltVal val="0"/>
                                              </p:val>
                                            </p:tav>
                                            <p:tav tm="100000">
                                              <p:val>
                                                <p:strVal val="#ppt_h"/>
                                              </p:val>
                                            </p:tav>
                                          </p:tavLst>
                                        </p:anim>
                                      </p:childTnLst>
                                    </p:cTn>
                                  </p:par>
                                  <p:par>
                                    <p:cTn id="63" presetID="23" presetClass="entr" presetSubtype="16" fill="hold" grpId="0" nodeType="withEffect">
                                      <p:stCondLst>
                                        <p:cond delay="0"/>
                                      </p:stCondLst>
                                      <p:childTnLst>
                                        <p:set>
                                          <p:cBhvr>
                                            <p:cTn id="64" dur="1" fill="hold">
                                              <p:stCondLst>
                                                <p:cond delay="0"/>
                                              </p:stCondLst>
                                            </p:cTn>
                                            <p:tgtEl>
                                              <p:spTgt spid="19"/>
                                            </p:tgtEl>
                                            <p:attrNameLst>
                                              <p:attrName>style.visibility</p:attrName>
                                            </p:attrNameLst>
                                          </p:cBhvr>
                                          <p:to>
                                            <p:strVal val="visible"/>
                                          </p:to>
                                        </p:set>
                                        <p:anim calcmode="lin" valueType="num">
                                          <p:cBhvr>
                                            <p:cTn id="65" dur="500" fill="hold"/>
                                            <p:tgtEl>
                                              <p:spTgt spid="19"/>
                                            </p:tgtEl>
                                            <p:attrNameLst>
                                              <p:attrName>ppt_w</p:attrName>
                                            </p:attrNameLst>
                                          </p:cBhvr>
                                          <p:tavLst>
                                            <p:tav tm="0">
                                              <p:val>
                                                <p:fltVal val="0"/>
                                              </p:val>
                                            </p:tav>
                                            <p:tav tm="100000">
                                              <p:val>
                                                <p:strVal val="#ppt_w"/>
                                              </p:val>
                                            </p:tav>
                                          </p:tavLst>
                                        </p:anim>
                                        <p:anim calcmode="lin" valueType="num">
                                          <p:cBhvr>
                                            <p:cTn id="66" dur="500" fill="hold"/>
                                            <p:tgtEl>
                                              <p:spTgt spid="19"/>
                                            </p:tgtEl>
                                            <p:attrNameLst>
                                              <p:attrName>ppt_h</p:attrName>
                                            </p:attrNameLst>
                                          </p:cBhvr>
                                          <p:tavLst>
                                            <p:tav tm="0">
                                              <p:val>
                                                <p:fltVal val="0"/>
                                              </p:val>
                                            </p:tav>
                                            <p:tav tm="100000">
                                              <p:val>
                                                <p:strVal val="#ppt_h"/>
                                              </p:val>
                                            </p:tav>
                                          </p:tavLst>
                                        </p:anim>
                                      </p:childTnLst>
                                    </p:cTn>
                                  </p:par>
                                  <p:par>
                                    <p:cTn id="67" presetID="23" presetClass="entr" presetSubtype="16" fill="hold" grpId="0" nodeType="withEffect">
                                      <p:stCondLst>
                                        <p:cond delay="0"/>
                                      </p:stCondLst>
                                      <p:childTnLst>
                                        <p:set>
                                          <p:cBhvr>
                                            <p:cTn id="68" dur="1" fill="hold">
                                              <p:stCondLst>
                                                <p:cond delay="0"/>
                                              </p:stCondLst>
                                            </p:cTn>
                                            <p:tgtEl>
                                              <p:spTgt spid="28"/>
                                            </p:tgtEl>
                                            <p:attrNameLst>
                                              <p:attrName>style.visibility</p:attrName>
                                            </p:attrNameLst>
                                          </p:cBhvr>
                                          <p:to>
                                            <p:strVal val="visible"/>
                                          </p:to>
                                        </p:set>
                                        <p:anim calcmode="lin" valueType="num">
                                          <p:cBhvr>
                                            <p:cTn id="69" dur="500" fill="hold"/>
                                            <p:tgtEl>
                                              <p:spTgt spid="28"/>
                                            </p:tgtEl>
                                            <p:attrNameLst>
                                              <p:attrName>ppt_w</p:attrName>
                                            </p:attrNameLst>
                                          </p:cBhvr>
                                          <p:tavLst>
                                            <p:tav tm="0">
                                              <p:val>
                                                <p:fltVal val="0"/>
                                              </p:val>
                                            </p:tav>
                                            <p:tav tm="100000">
                                              <p:val>
                                                <p:strVal val="#ppt_w"/>
                                              </p:val>
                                            </p:tav>
                                          </p:tavLst>
                                        </p:anim>
                                        <p:anim calcmode="lin" valueType="num">
                                          <p:cBhvr>
                                            <p:cTn id="70" dur="500" fill="hold"/>
                                            <p:tgtEl>
                                              <p:spTgt spid="28"/>
                                            </p:tgtEl>
                                            <p:attrNameLst>
                                              <p:attrName>ppt_h</p:attrName>
                                            </p:attrNameLst>
                                          </p:cBhvr>
                                          <p:tavLst>
                                            <p:tav tm="0">
                                              <p:val>
                                                <p:fltVal val="0"/>
                                              </p:val>
                                            </p:tav>
                                            <p:tav tm="100000">
                                              <p:val>
                                                <p:strVal val="#ppt_h"/>
                                              </p:val>
                                            </p:tav>
                                          </p:tavLst>
                                        </p:anim>
                                      </p:childTnLst>
                                    </p:cTn>
                                  </p:par>
                                </p:childTnLst>
                              </p:cTn>
                            </p:par>
                            <p:par>
                              <p:cTn id="71" fill="hold">
                                <p:stCondLst>
                                  <p:cond delay="500"/>
                                </p:stCondLst>
                                <p:childTnLst>
                                  <p:par>
                                    <p:cTn id="72" presetID="29" presetClass="entr" presetSubtype="0" fill="hold" grpId="0" nodeType="afterEffect">
                                      <p:stCondLst>
                                        <p:cond delay="0"/>
                                      </p:stCondLst>
                                      <p:childTnLst>
                                        <p:set>
                                          <p:cBhvr>
                                            <p:cTn id="73" dur="1" fill="hold">
                                              <p:stCondLst>
                                                <p:cond delay="0"/>
                                              </p:stCondLst>
                                            </p:cTn>
                                            <p:tgtEl>
                                              <p:spTgt spid="20"/>
                                            </p:tgtEl>
                                            <p:attrNameLst>
                                              <p:attrName>style.visibility</p:attrName>
                                            </p:attrNameLst>
                                          </p:cBhvr>
                                          <p:to>
                                            <p:strVal val="visible"/>
                                          </p:to>
                                        </p:set>
                                        <p:anim calcmode="lin" valueType="num">
                                          <p:cBhvr>
                                            <p:cTn id="74" dur="500" fill="hold"/>
                                            <p:tgtEl>
                                              <p:spTgt spid="20"/>
                                            </p:tgtEl>
                                            <p:attrNameLst>
                                              <p:attrName>ppt_x</p:attrName>
                                            </p:attrNameLst>
                                          </p:cBhvr>
                                          <p:tavLst>
                                            <p:tav tm="0">
                                              <p:val>
                                                <p:strVal val="#ppt_x-.2"/>
                                              </p:val>
                                            </p:tav>
                                            <p:tav tm="100000">
                                              <p:val>
                                                <p:strVal val="#ppt_x"/>
                                              </p:val>
                                            </p:tav>
                                          </p:tavLst>
                                        </p:anim>
                                        <p:anim calcmode="lin" valueType="num">
                                          <p:cBhvr>
                                            <p:cTn id="75"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76" dur="500"/>
                                            <p:tgtEl>
                                              <p:spTgt spid="20"/>
                                            </p:tgtEl>
                                          </p:cBhvr>
                                        </p:animEffect>
                                      </p:childTnLst>
                                    </p:cTn>
                                  </p:par>
                                  <p:par>
                                    <p:cTn id="77" presetID="29" presetClass="entr" presetSubtype="0" fill="hold" grpId="0" nodeType="withEffect">
                                      <p:stCondLst>
                                        <p:cond delay="0"/>
                                      </p:stCondLst>
                                      <p:childTnLst>
                                        <p:set>
                                          <p:cBhvr>
                                            <p:cTn id="78" dur="1" fill="hold">
                                              <p:stCondLst>
                                                <p:cond delay="0"/>
                                              </p:stCondLst>
                                            </p:cTn>
                                            <p:tgtEl>
                                              <p:spTgt spid="22"/>
                                            </p:tgtEl>
                                            <p:attrNameLst>
                                              <p:attrName>style.visibility</p:attrName>
                                            </p:attrNameLst>
                                          </p:cBhvr>
                                          <p:to>
                                            <p:strVal val="visible"/>
                                          </p:to>
                                        </p:set>
                                        <p:anim calcmode="lin" valueType="num">
                                          <p:cBhvr>
                                            <p:cTn id="79" dur="500" fill="hold"/>
                                            <p:tgtEl>
                                              <p:spTgt spid="22"/>
                                            </p:tgtEl>
                                            <p:attrNameLst>
                                              <p:attrName>ppt_x</p:attrName>
                                            </p:attrNameLst>
                                          </p:cBhvr>
                                          <p:tavLst>
                                            <p:tav tm="0">
                                              <p:val>
                                                <p:strVal val="#ppt_x-.2"/>
                                              </p:val>
                                            </p:tav>
                                            <p:tav tm="100000">
                                              <p:val>
                                                <p:strVal val="#ppt_x"/>
                                              </p:val>
                                            </p:tav>
                                          </p:tavLst>
                                        </p:anim>
                                        <p:anim calcmode="lin" valueType="num">
                                          <p:cBhvr>
                                            <p:cTn id="80" dur="500" fill="hold"/>
                                            <p:tgtEl>
                                              <p:spTgt spid="22"/>
                                            </p:tgtEl>
                                            <p:attrNameLst>
                                              <p:attrName>ppt_y</p:attrName>
                                            </p:attrNameLst>
                                          </p:cBhvr>
                                          <p:tavLst>
                                            <p:tav tm="0">
                                              <p:val>
                                                <p:strVal val="#ppt_y"/>
                                              </p:val>
                                            </p:tav>
                                            <p:tav tm="100000">
                                              <p:val>
                                                <p:strVal val="#ppt_y"/>
                                              </p:val>
                                            </p:tav>
                                          </p:tavLst>
                                        </p:anim>
                                        <p:animEffect transition="in" filter="wipe(right)" prLst="gradientSize: 0.1">
                                          <p:cBhvr>
                                            <p:cTn id="81" dur="500"/>
                                            <p:tgtEl>
                                              <p:spTgt spid="22"/>
                                            </p:tgtEl>
                                          </p:cBhvr>
                                        </p:animEffect>
                                      </p:childTnLst>
                                    </p:cTn>
                                  </p:par>
                                  <p:par>
                                    <p:cTn id="82" presetID="29" presetClass="entr" presetSubtype="0" fill="hold" grpId="0" nodeType="withEffect">
                                      <p:stCondLst>
                                        <p:cond delay="0"/>
                                      </p:stCondLst>
                                      <p:childTnLst>
                                        <p:set>
                                          <p:cBhvr>
                                            <p:cTn id="83" dur="1" fill="hold">
                                              <p:stCondLst>
                                                <p:cond delay="0"/>
                                              </p:stCondLst>
                                            </p:cTn>
                                            <p:tgtEl>
                                              <p:spTgt spid="24"/>
                                            </p:tgtEl>
                                            <p:attrNameLst>
                                              <p:attrName>style.visibility</p:attrName>
                                            </p:attrNameLst>
                                          </p:cBhvr>
                                          <p:to>
                                            <p:strVal val="visible"/>
                                          </p:to>
                                        </p:set>
                                        <p:anim calcmode="lin" valueType="num">
                                          <p:cBhvr>
                                            <p:cTn id="84" dur="500" fill="hold"/>
                                            <p:tgtEl>
                                              <p:spTgt spid="24"/>
                                            </p:tgtEl>
                                            <p:attrNameLst>
                                              <p:attrName>ppt_x</p:attrName>
                                            </p:attrNameLst>
                                          </p:cBhvr>
                                          <p:tavLst>
                                            <p:tav tm="0">
                                              <p:val>
                                                <p:strVal val="#ppt_x-.2"/>
                                              </p:val>
                                            </p:tav>
                                            <p:tav tm="100000">
                                              <p:val>
                                                <p:strVal val="#ppt_x"/>
                                              </p:val>
                                            </p:tav>
                                          </p:tavLst>
                                        </p:anim>
                                        <p:anim calcmode="lin" valueType="num">
                                          <p:cBhvr>
                                            <p:cTn id="85" dur="500" fill="hold"/>
                                            <p:tgtEl>
                                              <p:spTgt spid="24"/>
                                            </p:tgtEl>
                                            <p:attrNameLst>
                                              <p:attrName>ppt_y</p:attrName>
                                            </p:attrNameLst>
                                          </p:cBhvr>
                                          <p:tavLst>
                                            <p:tav tm="0">
                                              <p:val>
                                                <p:strVal val="#ppt_y"/>
                                              </p:val>
                                            </p:tav>
                                            <p:tav tm="100000">
                                              <p:val>
                                                <p:strVal val="#ppt_y"/>
                                              </p:val>
                                            </p:tav>
                                          </p:tavLst>
                                        </p:anim>
                                        <p:animEffect transition="in" filter="wipe(right)" prLst="gradientSize: 0.1">
                                          <p:cBhvr>
                                            <p:cTn id="86" dur="500"/>
                                            <p:tgtEl>
                                              <p:spTgt spid="24"/>
                                            </p:tgtEl>
                                          </p:cBhvr>
                                        </p:animEffect>
                                      </p:childTnLst>
                                    </p:cTn>
                                  </p:par>
                                </p:childTnLst>
                              </p:cTn>
                            </p:par>
                            <p:par>
                              <p:cTn id="87" fill="hold">
                                <p:stCondLst>
                                  <p:cond delay="1000"/>
                                </p:stCondLst>
                                <p:childTnLst>
                                  <p:par>
                                    <p:cTn id="88" presetID="29" presetClass="entr" presetSubtype="0" fill="hold" grpId="0" nodeType="afterEffect">
                                      <p:stCondLst>
                                        <p:cond delay="0"/>
                                      </p:stCondLst>
                                      <p:childTnLst>
                                        <p:set>
                                          <p:cBhvr>
                                            <p:cTn id="89" dur="1" fill="hold">
                                              <p:stCondLst>
                                                <p:cond delay="0"/>
                                              </p:stCondLst>
                                            </p:cTn>
                                            <p:tgtEl>
                                              <p:spTgt spid="21"/>
                                            </p:tgtEl>
                                            <p:attrNameLst>
                                              <p:attrName>style.visibility</p:attrName>
                                            </p:attrNameLst>
                                          </p:cBhvr>
                                          <p:to>
                                            <p:strVal val="visible"/>
                                          </p:to>
                                        </p:set>
                                        <p:anim calcmode="lin" valueType="num">
                                          <p:cBhvr>
                                            <p:cTn id="90" dur="500" fill="hold"/>
                                            <p:tgtEl>
                                              <p:spTgt spid="21"/>
                                            </p:tgtEl>
                                            <p:attrNameLst>
                                              <p:attrName>ppt_x</p:attrName>
                                            </p:attrNameLst>
                                          </p:cBhvr>
                                          <p:tavLst>
                                            <p:tav tm="0">
                                              <p:val>
                                                <p:strVal val="#ppt_x-.2"/>
                                              </p:val>
                                            </p:tav>
                                            <p:tav tm="100000">
                                              <p:val>
                                                <p:strVal val="#ppt_x"/>
                                              </p:val>
                                            </p:tav>
                                          </p:tavLst>
                                        </p:anim>
                                        <p:anim calcmode="lin" valueType="num">
                                          <p:cBhvr>
                                            <p:cTn id="91" dur="500" fill="hold"/>
                                            <p:tgtEl>
                                              <p:spTgt spid="21"/>
                                            </p:tgtEl>
                                            <p:attrNameLst>
                                              <p:attrName>ppt_y</p:attrName>
                                            </p:attrNameLst>
                                          </p:cBhvr>
                                          <p:tavLst>
                                            <p:tav tm="0">
                                              <p:val>
                                                <p:strVal val="#ppt_y"/>
                                              </p:val>
                                            </p:tav>
                                            <p:tav tm="100000">
                                              <p:val>
                                                <p:strVal val="#ppt_y"/>
                                              </p:val>
                                            </p:tav>
                                          </p:tavLst>
                                        </p:anim>
                                        <p:animEffect transition="in" filter="wipe(right)" prLst="gradientSize: 0.1">
                                          <p:cBhvr>
                                            <p:cTn id="92" dur="500"/>
                                            <p:tgtEl>
                                              <p:spTgt spid="21"/>
                                            </p:tgtEl>
                                          </p:cBhvr>
                                        </p:animEffect>
                                      </p:childTnLst>
                                    </p:cTn>
                                  </p:par>
                                  <p:par>
                                    <p:cTn id="93" presetID="29" presetClass="entr" presetSubtype="0" fill="hold" grpId="0" nodeType="withEffect">
                                      <p:stCondLst>
                                        <p:cond delay="0"/>
                                      </p:stCondLst>
                                      <p:childTnLst>
                                        <p:set>
                                          <p:cBhvr>
                                            <p:cTn id="94" dur="1" fill="hold">
                                              <p:stCondLst>
                                                <p:cond delay="0"/>
                                              </p:stCondLst>
                                            </p:cTn>
                                            <p:tgtEl>
                                              <p:spTgt spid="23"/>
                                            </p:tgtEl>
                                            <p:attrNameLst>
                                              <p:attrName>style.visibility</p:attrName>
                                            </p:attrNameLst>
                                          </p:cBhvr>
                                          <p:to>
                                            <p:strVal val="visible"/>
                                          </p:to>
                                        </p:set>
                                        <p:anim calcmode="lin" valueType="num">
                                          <p:cBhvr>
                                            <p:cTn id="95" dur="500" fill="hold"/>
                                            <p:tgtEl>
                                              <p:spTgt spid="23"/>
                                            </p:tgtEl>
                                            <p:attrNameLst>
                                              <p:attrName>ppt_x</p:attrName>
                                            </p:attrNameLst>
                                          </p:cBhvr>
                                          <p:tavLst>
                                            <p:tav tm="0">
                                              <p:val>
                                                <p:strVal val="#ppt_x-.2"/>
                                              </p:val>
                                            </p:tav>
                                            <p:tav tm="100000">
                                              <p:val>
                                                <p:strVal val="#ppt_x"/>
                                              </p:val>
                                            </p:tav>
                                          </p:tavLst>
                                        </p:anim>
                                        <p:anim calcmode="lin" valueType="num">
                                          <p:cBhvr>
                                            <p:cTn id="96" dur="500" fill="hold"/>
                                            <p:tgtEl>
                                              <p:spTgt spid="23"/>
                                            </p:tgtEl>
                                            <p:attrNameLst>
                                              <p:attrName>ppt_y</p:attrName>
                                            </p:attrNameLst>
                                          </p:cBhvr>
                                          <p:tavLst>
                                            <p:tav tm="0">
                                              <p:val>
                                                <p:strVal val="#ppt_y"/>
                                              </p:val>
                                            </p:tav>
                                            <p:tav tm="100000">
                                              <p:val>
                                                <p:strVal val="#ppt_y"/>
                                              </p:val>
                                            </p:tav>
                                          </p:tavLst>
                                        </p:anim>
                                        <p:animEffect transition="in" filter="wipe(right)" prLst="gradientSize: 0.1">
                                          <p:cBhvr>
                                            <p:cTn id="97" dur="500"/>
                                            <p:tgtEl>
                                              <p:spTgt spid="23"/>
                                            </p:tgtEl>
                                          </p:cBhvr>
                                        </p:animEffect>
                                      </p:childTnLst>
                                    </p:cTn>
                                  </p:par>
                                  <p:par>
                                    <p:cTn id="98" presetID="29" presetClass="entr" presetSubtype="0" fill="hold" grpId="0" nodeType="withEffect">
                                      <p:stCondLst>
                                        <p:cond delay="0"/>
                                      </p:stCondLst>
                                      <p:childTnLst>
                                        <p:set>
                                          <p:cBhvr>
                                            <p:cTn id="99" dur="1" fill="hold">
                                              <p:stCondLst>
                                                <p:cond delay="0"/>
                                              </p:stCondLst>
                                            </p:cTn>
                                            <p:tgtEl>
                                              <p:spTgt spid="27"/>
                                            </p:tgtEl>
                                            <p:attrNameLst>
                                              <p:attrName>style.visibility</p:attrName>
                                            </p:attrNameLst>
                                          </p:cBhvr>
                                          <p:to>
                                            <p:strVal val="visible"/>
                                          </p:to>
                                        </p:set>
                                        <p:anim calcmode="lin" valueType="num">
                                          <p:cBhvr>
                                            <p:cTn id="100" dur="500" fill="hold"/>
                                            <p:tgtEl>
                                              <p:spTgt spid="27"/>
                                            </p:tgtEl>
                                            <p:attrNameLst>
                                              <p:attrName>ppt_x</p:attrName>
                                            </p:attrNameLst>
                                          </p:cBhvr>
                                          <p:tavLst>
                                            <p:tav tm="0">
                                              <p:val>
                                                <p:strVal val="#ppt_x-.2"/>
                                              </p:val>
                                            </p:tav>
                                            <p:tav tm="100000">
                                              <p:val>
                                                <p:strVal val="#ppt_x"/>
                                              </p:val>
                                            </p:tav>
                                          </p:tavLst>
                                        </p:anim>
                                        <p:anim calcmode="lin" valueType="num">
                                          <p:cBhvr>
                                            <p:cTn id="101" dur="500" fill="hold"/>
                                            <p:tgtEl>
                                              <p:spTgt spid="27"/>
                                            </p:tgtEl>
                                            <p:attrNameLst>
                                              <p:attrName>ppt_y</p:attrName>
                                            </p:attrNameLst>
                                          </p:cBhvr>
                                          <p:tavLst>
                                            <p:tav tm="0">
                                              <p:val>
                                                <p:strVal val="#ppt_y"/>
                                              </p:val>
                                            </p:tav>
                                            <p:tav tm="100000">
                                              <p:val>
                                                <p:strVal val="#ppt_y"/>
                                              </p:val>
                                            </p:tav>
                                          </p:tavLst>
                                        </p:anim>
                                        <p:animEffect transition="in" filter="wipe(right)" prLst="gradientSize: 0.1">
                                          <p:cBhvr>
                                            <p:cTn id="102"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5" grpId="0" animBg="1"/>
          <p:bldP spid="6" grpId="0" animBg="1"/>
          <p:bldP spid="7" grpId="0" animBg="1"/>
          <p:bldP spid="9" grpId="0" animBg="1"/>
          <p:bldP spid="10" grpId="0" animBg="1"/>
          <p:bldP spid="11" grpId="0" animBg="1"/>
          <p:bldP spid="12" grpId="0" animBg="1"/>
          <p:bldP spid="13" grpId="0" bldLvl="0" autoUpdateAnimBg="0"/>
          <p:bldP spid="14" grpId="0" bldLvl="0" autoUpdateAnimBg="0"/>
          <p:bldP spid="15" grpId="0" bldLvl="0" autoUpdateAnimBg="0"/>
          <p:bldP spid="16" grpId="0" bldLvl="0" autoUpdateAnimBg="0"/>
          <p:bldP spid="17" grpId="0" bldLvl="0" autoUpdateAnimBg="0"/>
          <p:bldP spid="19" grpId="0" bldLvl="0" autoUpdateAnimBg="0"/>
          <p:bldP spid="20" grpId="0" bldLvl="0" autoUpdateAnimBg="0"/>
          <p:bldP spid="21" grpId="0" bldLvl="0" autoUpdateAnimBg="0"/>
          <p:bldP spid="22" grpId="0" bldLvl="0" autoUpdateAnimBg="0"/>
          <p:bldP spid="23" grpId="0" bldLvl="0" autoUpdateAnimBg="0"/>
          <p:bldP spid="24" grpId="0" bldLvl="0" autoUpdateAnimBg="0"/>
          <p:bldP spid="27" grpId="0" bldLvl="0" autoUpdateAnimBg="0"/>
          <p:bldP spid="28" grpId="0" bldLvl="0" autoUpdateAnimBg="0"/>
        </p:bldLst>
      </p:timing>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44"/>
          <p:cNvSpPr>
            <a:spLocks noChangeArrowheads="1"/>
          </p:cNvSpPr>
          <p:nvPr/>
        </p:nvSpPr>
        <p:spPr bwMode="auto">
          <a:xfrm>
            <a:off x="1459607" y="500436"/>
            <a:ext cx="4253728" cy="541634"/>
          </a:xfrm>
          <a:prstGeom prst="rect">
            <a:avLst/>
          </a:prstGeom>
          <a:noFill/>
          <a:ln w="9525" algn="ctr">
            <a:noFill/>
            <a:miter lim="800000"/>
            <a:headEnd/>
            <a:tailEnd/>
          </a:ln>
        </p:spPr>
        <p:txBody>
          <a:bodyPr wrap="square" lIns="109678" tIns="54838" rIns="109678" bIns="54838">
            <a:spAutoFit/>
          </a:bodyPr>
          <a:lstStyle/>
          <a:p>
            <a:pPr eaLnBrk="0" hangingPunct="0"/>
            <a:r>
              <a:rPr lang="zh-CN" altLang="en-US" sz="2800" b="1" dirty="0" smtClean="0">
                <a:solidFill>
                  <a:srgbClr val="000000"/>
                </a:solidFill>
                <a:latin typeface="微软雅黑" pitchFamily="34" charset="-122"/>
                <a:ea typeface="微软雅黑" pitchFamily="34" charset="-122"/>
              </a:rPr>
              <a:t>点击这里输入您</a:t>
            </a:r>
            <a:r>
              <a:rPr lang="zh-CN" altLang="en-US" sz="2800" b="1" dirty="0">
                <a:solidFill>
                  <a:srgbClr val="000000"/>
                </a:solidFill>
                <a:latin typeface="微软雅黑" pitchFamily="34" charset="-122"/>
                <a:ea typeface="微软雅黑" pitchFamily="34" charset="-122"/>
              </a:rPr>
              <a:t>的</a:t>
            </a:r>
            <a:r>
              <a:rPr lang="zh-CN" altLang="en-US" sz="2800" b="1" dirty="0" smtClean="0">
                <a:solidFill>
                  <a:srgbClr val="000000"/>
                </a:solidFill>
                <a:latin typeface="微软雅黑" pitchFamily="34" charset="-122"/>
                <a:ea typeface="微软雅黑" pitchFamily="34" charset="-122"/>
              </a:rPr>
              <a:t>标题</a:t>
            </a:r>
            <a:endParaRPr lang="en-US" altLang="zh-CN" sz="2800" b="1" dirty="0">
              <a:solidFill>
                <a:srgbClr val="000000"/>
              </a:solidFill>
              <a:latin typeface="微软雅黑" pitchFamily="34" charset="-122"/>
              <a:ea typeface="微软雅黑" pitchFamily="34" charset="-122"/>
            </a:endParaRPr>
          </a:p>
        </p:txBody>
      </p:sp>
      <p:sp>
        <p:nvSpPr>
          <p:cNvPr id="5" name="Line 45"/>
          <p:cNvSpPr>
            <a:spLocks noChangeShapeType="1"/>
          </p:cNvSpPr>
          <p:nvPr/>
        </p:nvSpPr>
        <p:spPr bwMode="auto">
          <a:xfrm>
            <a:off x="1296541" y="994822"/>
            <a:ext cx="4500000" cy="0"/>
          </a:xfrm>
          <a:prstGeom prst="line">
            <a:avLst/>
          </a:prstGeom>
          <a:solidFill>
            <a:schemeClr val="accent1">
              <a:lumMod val="75000"/>
            </a:schemeClr>
          </a:solidFill>
          <a:ln w="9525">
            <a:solidFill>
              <a:srgbClr val="760000"/>
            </a:solidFill>
            <a:round/>
            <a:headEnd/>
            <a:tailEnd/>
          </a:ln>
        </p:spPr>
        <p:txBody>
          <a:bodyPr wrap="none" lIns="109678" tIns="54838" rIns="109678" bIns="54838" anchor="ctr"/>
          <a:lstStyle/>
          <a:p>
            <a:endParaRPr lang="zh-CN" altLang="en-US" dirty="0">
              <a:latin typeface="微软雅黑" pitchFamily="34" charset="-122"/>
              <a:ea typeface="微软雅黑" pitchFamily="34" charset="-122"/>
            </a:endParaRPr>
          </a:p>
        </p:txBody>
      </p:sp>
      <p:grpSp>
        <p:nvGrpSpPr>
          <p:cNvPr id="32" name="Group 3"/>
          <p:cNvGrpSpPr>
            <a:grpSpLocks/>
          </p:cNvGrpSpPr>
          <p:nvPr/>
        </p:nvGrpSpPr>
        <p:grpSpPr bwMode="auto">
          <a:xfrm>
            <a:off x="6667201" y="3474172"/>
            <a:ext cx="1278230" cy="2315845"/>
            <a:chOff x="0" y="0"/>
            <a:chExt cx="639" cy="1043"/>
          </a:xfrm>
        </p:grpSpPr>
        <p:sp>
          <p:nvSpPr>
            <p:cNvPr id="33" name="Freeform 4"/>
            <p:cNvSpPr>
              <a:spLocks/>
            </p:cNvSpPr>
            <p:nvPr/>
          </p:nvSpPr>
          <p:spPr bwMode="auto">
            <a:xfrm>
              <a:off x="0" y="105"/>
              <a:ext cx="639" cy="938"/>
            </a:xfrm>
            <a:custGeom>
              <a:avLst/>
              <a:gdLst>
                <a:gd name="T0" fmla="*/ 189 w 194"/>
                <a:gd name="T1" fmla="*/ 8 h 285"/>
                <a:gd name="T2" fmla="*/ 137 w 194"/>
                <a:gd name="T3" fmla="*/ 0 h 285"/>
                <a:gd name="T4" fmla="*/ 133 w 194"/>
                <a:gd name="T5" fmla="*/ 1 h 285"/>
                <a:gd name="T6" fmla="*/ 149 w 194"/>
                <a:gd name="T7" fmla="*/ 22 h 285"/>
                <a:gd name="T8" fmla="*/ 86 w 194"/>
                <a:gd name="T9" fmla="*/ 68 h 285"/>
                <a:gd name="T10" fmla="*/ 68 w 194"/>
                <a:gd name="T11" fmla="*/ 68 h 285"/>
                <a:gd name="T12" fmla="*/ 52 w 194"/>
                <a:gd name="T13" fmla="*/ 85 h 285"/>
                <a:gd name="T14" fmla="*/ 35 w 194"/>
                <a:gd name="T15" fmla="*/ 68 h 285"/>
                <a:gd name="T16" fmla="*/ 16 w 194"/>
                <a:gd name="T17" fmla="*/ 68 h 285"/>
                <a:gd name="T18" fmla="*/ 0 w 194"/>
                <a:gd name="T19" fmla="*/ 76 h 285"/>
                <a:gd name="T20" fmla="*/ 0 w 194"/>
                <a:gd name="T21" fmla="*/ 173 h 285"/>
                <a:gd name="T22" fmla="*/ 6 w 194"/>
                <a:gd name="T23" fmla="*/ 186 h 285"/>
                <a:gd name="T24" fmla="*/ 17 w 194"/>
                <a:gd name="T25" fmla="*/ 186 h 285"/>
                <a:gd name="T26" fmla="*/ 17 w 194"/>
                <a:gd name="T27" fmla="*/ 271 h 285"/>
                <a:gd name="T28" fmla="*/ 38 w 194"/>
                <a:gd name="T29" fmla="*/ 285 h 285"/>
                <a:gd name="T30" fmla="*/ 52 w 194"/>
                <a:gd name="T31" fmla="*/ 273 h 285"/>
                <a:gd name="T32" fmla="*/ 69 w 194"/>
                <a:gd name="T33" fmla="*/ 284 h 285"/>
                <a:gd name="T34" fmla="*/ 87 w 194"/>
                <a:gd name="T35" fmla="*/ 274 h 285"/>
                <a:gd name="T36" fmla="*/ 87 w 194"/>
                <a:gd name="T37" fmla="*/ 220 h 285"/>
                <a:gd name="T38" fmla="*/ 87 w 194"/>
                <a:gd name="T39" fmla="*/ 185 h 285"/>
                <a:gd name="T40" fmla="*/ 87 w 194"/>
                <a:gd name="T41" fmla="*/ 106 h 285"/>
                <a:gd name="T42" fmla="*/ 167 w 194"/>
                <a:gd name="T43" fmla="*/ 47 h 285"/>
                <a:gd name="T44" fmla="*/ 183 w 194"/>
                <a:gd name="T45" fmla="*/ 69 h 285"/>
                <a:gd name="T46" fmla="*/ 186 w 194"/>
                <a:gd name="T47" fmla="*/ 65 h 285"/>
                <a:gd name="T48" fmla="*/ 194 w 194"/>
                <a:gd name="T49" fmla="*/ 14 h 285"/>
                <a:gd name="T50" fmla="*/ 189 w 194"/>
                <a:gd name="T51" fmla="*/ 8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94" h="285">
                  <a:moveTo>
                    <a:pt x="189" y="8"/>
                  </a:moveTo>
                  <a:cubicBezTo>
                    <a:pt x="137" y="0"/>
                    <a:pt x="137" y="0"/>
                    <a:pt x="137" y="0"/>
                  </a:cubicBezTo>
                  <a:cubicBezTo>
                    <a:pt x="136" y="0"/>
                    <a:pt x="134" y="0"/>
                    <a:pt x="133" y="1"/>
                  </a:cubicBezTo>
                  <a:cubicBezTo>
                    <a:pt x="149" y="22"/>
                    <a:pt x="149" y="22"/>
                    <a:pt x="149" y="22"/>
                  </a:cubicBezTo>
                  <a:cubicBezTo>
                    <a:pt x="86" y="68"/>
                    <a:pt x="86" y="68"/>
                    <a:pt x="86" y="68"/>
                  </a:cubicBezTo>
                  <a:cubicBezTo>
                    <a:pt x="77" y="68"/>
                    <a:pt x="68" y="68"/>
                    <a:pt x="68" y="68"/>
                  </a:cubicBezTo>
                  <a:cubicBezTo>
                    <a:pt x="52" y="85"/>
                    <a:pt x="52" y="85"/>
                    <a:pt x="52" y="85"/>
                  </a:cubicBezTo>
                  <a:cubicBezTo>
                    <a:pt x="35" y="68"/>
                    <a:pt x="35" y="68"/>
                    <a:pt x="35" y="68"/>
                  </a:cubicBezTo>
                  <a:cubicBezTo>
                    <a:pt x="35" y="68"/>
                    <a:pt x="26" y="68"/>
                    <a:pt x="16" y="68"/>
                  </a:cubicBezTo>
                  <a:cubicBezTo>
                    <a:pt x="5" y="68"/>
                    <a:pt x="0" y="67"/>
                    <a:pt x="0" y="76"/>
                  </a:cubicBezTo>
                  <a:cubicBezTo>
                    <a:pt x="0" y="85"/>
                    <a:pt x="0" y="166"/>
                    <a:pt x="0" y="173"/>
                  </a:cubicBezTo>
                  <a:cubicBezTo>
                    <a:pt x="0" y="183"/>
                    <a:pt x="0" y="186"/>
                    <a:pt x="6" y="186"/>
                  </a:cubicBezTo>
                  <a:cubicBezTo>
                    <a:pt x="10" y="186"/>
                    <a:pt x="17" y="186"/>
                    <a:pt x="17" y="186"/>
                  </a:cubicBezTo>
                  <a:cubicBezTo>
                    <a:pt x="17" y="186"/>
                    <a:pt x="17" y="262"/>
                    <a:pt x="17" y="271"/>
                  </a:cubicBezTo>
                  <a:cubicBezTo>
                    <a:pt x="17" y="282"/>
                    <a:pt x="19" y="285"/>
                    <a:pt x="38" y="285"/>
                  </a:cubicBezTo>
                  <a:cubicBezTo>
                    <a:pt x="50" y="285"/>
                    <a:pt x="52" y="277"/>
                    <a:pt x="52" y="273"/>
                  </a:cubicBezTo>
                  <a:cubicBezTo>
                    <a:pt x="53" y="283"/>
                    <a:pt x="57" y="284"/>
                    <a:pt x="69" y="284"/>
                  </a:cubicBezTo>
                  <a:cubicBezTo>
                    <a:pt x="80" y="284"/>
                    <a:pt x="87" y="285"/>
                    <a:pt x="87" y="274"/>
                  </a:cubicBezTo>
                  <a:cubicBezTo>
                    <a:pt x="87" y="267"/>
                    <a:pt x="87" y="242"/>
                    <a:pt x="87" y="220"/>
                  </a:cubicBezTo>
                  <a:cubicBezTo>
                    <a:pt x="87" y="201"/>
                    <a:pt x="87" y="185"/>
                    <a:pt x="87" y="185"/>
                  </a:cubicBezTo>
                  <a:cubicBezTo>
                    <a:pt x="87" y="106"/>
                    <a:pt x="87" y="106"/>
                    <a:pt x="87" y="106"/>
                  </a:cubicBezTo>
                  <a:cubicBezTo>
                    <a:pt x="167" y="47"/>
                    <a:pt x="167" y="47"/>
                    <a:pt x="167" y="47"/>
                  </a:cubicBezTo>
                  <a:cubicBezTo>
                    <a:pt x="183" y="69"/>
                    <a:pt x="183" y="69"/>
                    <a:pt x="183" y="69"/>
                  </a:cubicBezTo>
                  <a:cubicBezTo>
                    <a:pt x="185" y="68"/>
                    <a:pt x="186" y="67"/>
                    <a:pt x="186" y="65"/>
                  </a:cubicBezTo>
                  <a:cubicBezTo>
                    <a:pt x="194" y="14"/>
                    <a:pt x="194" y="14"/>
                    <a:pt x="194" y="14"/>
                  </a:cubicBezTo>
                  <a:cubicBezTo>
                    <a:pt x="194" y="11"/>
                    <a:pt x="192" y="8"/>
                    <a:pt x="189" y="8"/>
                  </a:cubicBezTo>
                  <a:close/>
                </a:path>
              </a:pathLst>
            </a:custGeom>
            <a:solidFill>
              <a:srgbClr val="969696"/>
            </a:solidFill>
            <a:ln w="12700" cap="flat" cmpd="sng">
              <a:solidFill>
                <a:srgbClr val="FFFFFF"/>
              </a:solidFill>
              <a:round/>
              <a:headEnd/>
              <a:tailEnd/>
            </a:ln>
          </p:spPr>
          <p:txBody>
            <a:bodyPr/>
            <a:lstStyle/>
            <a:p>
              <a:pPr fontAlgn="base">
                <a:spcBef>
                  <a:spcPct val="0"/>
                </a:spcBef>
                <a:spcAft>
                  <a:spcPct val="0"/>
                </a:spcAft>
                <a:buFont typeface="Arial" pitchFamily="34" charset="0"/>
                <a:buNone/>
              </a:pPr>
              <a:endParaRPr lang="zh-CN" altLang="en-US">
                <a:solidFill>
                  <a:prstClr val="black"/>
                </a:solidFill>
                <a:ea typeface="宋体" pitchFamily="2" charset="-122"/>
              </a:endParaRPr>
            </a:p>
          </p:txBody>
        </p:sp>
        <p:sp>
          <p:nvSpPr>
            <p:cNvPr id="34" name="Oval 5"/>
            <p:cNvSpPr>
              <a:spLocks noChangeArrowheads="1"/>
            </p:cNvSpPr>
            <p:nvPr/>
          </p:nvSpPr>
          <p:spPr bwMode="auto">
            <a:xfrm>
              <a:off x="17" y="0"/>
              <a:ext cx="310" cy="306"/>
            </a:xfrm>
            <a:prstGeom prst="ellipse">
              <a:avLst/>
            </a:prstGeom>
            <a:solidFill>
              <a:srgbClr val="969696"/>
            </a:solidFill>
            <a:ln w="12700" cmpd="sng">
              <a:solidFill>
                <a:srgbClr val="FFFFFF"/>
              </a:solidFill>
              <a:round/>
              <a:headEnd/>
              <a:tailEnd/>
            </a:ln>
          </p:spPr>
          <p:txBody>
            <a:bodyPr/>
            <a:lstStyle/>
            <a:p>
              <a:pPr fontAlgn="base">
                <a:spcBef>
                  <a:spcPct val="0"/>
                </a:spcBef>
                <a:spcAft>
                  <a:spcPct val="0"/>
                </a:spcAft>
                <a:buFont typeface="Arial" pitchFamily="34" charset="0"/>
                <a:buNone/>
              </a:pPr>
              <a:endParaRPr lang="zh-CN" altLang="en-US">
                <a:solidFill>
                  <a:prstClr val="black"/>
                </a:solidFill>
                <a:ea typeface="宋体" pitchFamily="2" charset="-122"/>
              </a:endParaRPr>
            </a:p>
          </p:txBody>
        </p:sp>
      </p:grpSp>
      <p:grpSp>
        <p:nvGrpSpPr>
          <p:cNvPr id="35" name="Group 6"/>
          <p:cNvGrpSpPr>
            <a:grpSpLocks/>
          </p:cNvGrpSpPr>
          <p:nvPr/>
        </p:nvGrpSpPr>
        <p:grpSpPr bwMode="auto">
          <a:xfrm>
            <a:off x="3512636" y="3474172"/>
            <a:ext cx="1278231" cy="2315845"/>
            <a:chOff x="0" y="0"/>
            <a:chExt cx="639" cy="1043"/>
          </a:xfrm>
        </p:grpSpPr>
        <p:sp>
          <p:nvSpPr>
            <p:cNvPr id="36" name="Freeform 7"/>
            <p:cNvSpPr>
              <a:spLocks/>
            </p:cNvSpPr>
            <p:nvPr/>
          </p:nvSpPr>
          <p:spPr bwMode="auto">
            <a:xfrm>
              <a:off x="0" y="105"/>
              <a:ext cx="639" cy="938"/>
            </a:xfrm>
            <a:custGeom>
              <a:avLst/>
              <a:gdLst>
                <a:gd name="T0" fmla="*/ 5 w 194"/>
                <a:gd name="T1" fmla="*/ 8 h 285"/>
                <a:gd name="T2" fmla="*/ 57 w 194"/>
                <a:gd name="T3" fmla="*/ 0 h 285"/>
                <a:gd name="T4" fmla="*/ 61 w 194"/>
                <a:gd name="T5" fmla="*/ 1 h 285"/>
                <a:gd name="T6" fmla="*/ 46 w 194"/>
                <a:gd name="T7" fmla="*/ 22 h 285"/>
                <a:gd name="T8" fmla="*/ 108 w 194"/>
                <a:gd name="T9" fmla="*/ 68 h 285"/>
                <a:gd name="T10" fmla="*/ 126 w 194"/>
                <a:gd name="T11" fmla="*/ 68 h 285"/>
                <a:gd name="T12" fmla="*/ 142 w 194"/>
                <a:gd name="T13" fmla="*/ 85 h 285"/>
                <a:gd name="T14" fmla="*/ 159 w 194"/>
                <a:gd name="T15" fmla="*/ 68 h 285"/>
                <a:gd name="T16" fmla="*/ 179 w 194"/>
                <a:gd name="T17" fmla="*/ 68 h 285"/>
                <a:gd name="T18" fmla="*/ 194 w 194"/>
                <a:gd name="T19" fmla="*/ 76 h 285"/>
                <a:gd name="T20" fmla="*/ 194 w 194"/>
                <a:gd name="T21" fmla="*/ 173 h 285"/>
                <a:gd name="T22" fmla="*/ 189 w 194"/>
                <a:gd name="T23" fmla="*/ 186 h 285"/>
                <a:gd name="T24" fmla="*/ 177 w 194"/>
                <a:gd name="T25" fmla="*/ 186 h 285"/>
                <a:gd name="T26" fmla="*/ 177 w 194"/>
                <a:gd name="T27" fmla="*/ 271 h 285"/>
                <a:gd name="T28" fmla="*/ 156 w 194"/>
                <a:gd name="T29" fmla="*/ 285 h 285"/>
                <a:gd name="T30" fmla="*/ 142 w 194"/>
                <a:gd name="T31" fmla="*/ 273 h 285"/>
                <a:gd name="T32" fmla="*/ 125 w 194"/>
                <a:gd name="T33" fmla="*/ 284 h 285"/>
                <a:gd name="T34" fmla="*/ 108 w 194"/>
                <a:gd name="T35" fmla="*/ 274 h 285"/>
                <a:gd name="T36" fmla="*/ 108 w 194"/>
                <a:gd name="T37" fmla="*/ 220 h 285"/>
                <a:gd name="T38" fmla="*/ 108 w 194"/>
                <a:gd name="T39" fmla="*/ 185 h 285"/>
                <a:gd name="T40" fmla="*/ 108 w 194"/>
                <a:gd name="T41" fmla="*/ 106 h 285"/>
                <a:gd name="T42" fmla="*/ 27 w 194"/>
                <a:gd name="T43" fmla="*/ 47 h 285"/>
                <a:gd name="T44" fmla="*/ 11 w 194"/>
                <a:gd name="T45" fmla="*/ 69 h 285"/>
                <a:gd name="T46" fmla="*/ 8 w 194"/>
                <a:gd name="T47" fmla="*/ 65 h 285"/>
                <a:gd name="T48" fmla="*/ 1 w 194"/>
                <a:gd name="T49" fmla="*/ 14 h 285"/>
                <a:gd name="T50" fmla="*/ 5 w 194"/>
                <a:gd name="T51" fmla="*/ 8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94" h="285">
                  <a:moveTo>
                    <a:pt x="5" y="8"/>
                  </a:moveTo>
                  <a:cubicBezTo>
                    <a:pt x="57" y="0"/>
                    <a:pt x="57" y="0"/>
                    <a:pt x="57" y="0"/>
                  </a:cubicBezTo>
                  <a:cubicBezTo>
                    <a:pt x="59" y="0"/>
                    <a:pt x="60" y="0"/>
                    <a:pt x="61" y="1"/>
                  </a:cubicBezTo>
                  <a:cubicBezTo>
                    <a:pt x="46" y="22"/>
                    <a:pt x="46" y="22"/>
                    <a:pt x="46" y="22"/>
                  </a:cubicBezTo>
                  <a:cubicBezTo>
                    <a:pt x="108" y="68"/>
                    <a:pt x="108" y="68"/>
                    <a:pt x="108" y="68"/>
                  </a:cubicBezTo>
                  <a:cubicBezTo>
                    <a:pt x="117" y="68"/>
                    <a:pt x="126" y="68"/>
                    <a:pt x="126" y="68"/>
                  </a:cubicBezTo>
                  <a:cubicBezTo>
                    <a:pt x="142" y="85"/>
                    <a:pt x="142" y="85"/>
                    <a:pt x="142" y="85"/>
                  </a:cubicBezTo>
                  <a:cubicBezTo>
                    <a:pt x="159" y="68"/>
                    <a:pt x="159" y="68"/>
                    <a:pt x="159" y="68"/>
                  </a:cubicBezTo>
                  <a:cubicBezTo>
                    <a:pt x="159" y="68"/>
                    <a:pt x="169" y="68"/>
                    <a:pt x="179" y="68"/>
                  </a:cubicBezTo>
                  <a:cubicBezTo>
                    <a:pt x="189" y="68"/>
                    <a:pt x="194" y="67"/>
                    <a:pt x="194" y="76"/>
                  </a:cubicBezTo>
                  <a:cubicBezTo>
                    <a:pt x="194" y="85"/>
                    <a:pt x="194" y="166"/>
                    <a:pt x="194" y="173"/>
                  </a:cubicBezTo>
                  <a:cubicBezTo>
                    <a:pt x="194" y="183"/>
                    <a:pt x="194" y="186"/>
                    <a:pt x="189" y="186"/>
                  </a:cubicBezTo>
                  <a:cubicBezTo>
                    <a:pt x="185" y="186"/>
                    <a:pt x="177" y="186"/>
                    <a:pt x="177" y="186"/>
                  </a:cubicBezTo>
                  <a:cubicBezTo>
                    <a:pt x="177" y="186"/>
                    <a:pt x="177" y="262"/>
                    <a:pt x="177" y="271"/>
                  </a:cubicBezTo>
                  <a:cubicBezTo>
                    <a:pt x="177" y="282"/>
                    <a:pt x="175" y="285"/>
                    <a:pt x="156" y="285"/>
                  </a:cubicBezTo>
                  <a:cubicBezTo>
                    <a:pt x="145" y="285"/>
                    <a:pt x="143" y="277"/>
                    <a:pt x="142" y="273"/>
                  </a:cubicBezTo>
                  <a:cubicBezTo>
                    <a:pt x="142" y="283"/>
                    <a:pt x="137" y="284"/>
                    <a:pt x="125" y="284"/>
                  </a:cubicBezTo>
                  <a:cubicBezTo>
                    <a:pt x="115" y="284"/>
                    <a:pt x="108" y="285"/>
                    <a:pt x="108" y="274"/>
                  </a:cubicBezTo>
                  <a:cubicBezTo>
                    <a:pt x="108" y="267"/>
                    <a:pt x="108" y="242"/>
                    <a:pt x="108" y="220"/>
                  </a:cubicBezTo>
                  <a:cubicBezTo>
                    <a:pt x="108" y="201"/>
                    <a:pt x="108" y="185"/>
                    <a:pt x="108" y="185"/>
                  </a:cubicBezTo>
                  <a:cubicBezTo>
                    <a:pt x="108" y="106"/>
                    <a:pt x="108" y="106"/>
                    <a:pt x="108" y="106"/>
                  </a:cubicBezTo>
                  <a:cubicBezTo>
                    <a:pt x="27" y="47"/>
                    <a:pt x="27" y="47"/>
                    <a:pt x="27" y="47"/>
                  </a:cubicBezTo>
                  <a:cubicBezTo>
                    <a:pt x="11" y="69"/>
                    <a:pt x="11" y="69"/>
                    <a:pt x="11" y="69"/>
                  </a:cubicBezTo>
                  <a:cubicBezTo>
                    <a:pt x="10" y="68"/>
                    <a:pt x="9" y="67"/>
                    <a:pt x="8" y="65"/>
                  </a:cubicBezTo>
                  <a:cubicBezTo>
                    <a:pt x="1" y="14"/>
                    <a:pt x="1" y="14"/>
                    <a:pt x="1" y="14"/>
                  </a:cubicBezTo>
                  <a:cubicBezTo>
                    <a:pt x="0" y="11"/>
                    <a:pt x="2" y="8"/>
                    <a:pt x="5" y="8"/>
                  </a:cubicBezTo>
                  <a:close/>
                </a:path>
              </a:pathLst>
            </a:custGeom>
            <a:solidFill>
              <a:srgbClr val="969696"/>
            </a:solidFill>
            <a:ln w="12700" cap="flat" cmpd="sng">
              <a:solidFill>
                <a:srgbClr val="FFFFFF"/>
              </a:solidFill>
              <a:round/>
              <a:headEnd/>
              <a:tailEnd/>
            </a:ln>
          </p:spPr>
          <p:txBody>
            <a:bodyPr/>
            <a:lstStyle/>
            <a:p>
              <a:pPr fontAlgn="base">
                <a:spcBef>
                  <a:spcPct val="0"/>
                </a:spcBef>
                <a:spcAft>
                  <a:spcPct val="0"/>
                </a:spcAft>
                <a:buFont typeface="Arial" pitchFamily="34" charset="0"/>
                <a:buNone/>
              </a:pPr>
              <a:endParaRPr lang="zh-CN" altLang="en-US">
                <a:solidFill>
                  <a:prstClr val="black"/>
                </a:solidFill>
                <a:ea typeface="宋体" pitchFamily="2" charset="-122"/>
              </a:endParaRPr>
            </a:p>
          </p:txBody>
        </p:sp>
        <p:sp>
          <p:nvSpPr>
            <p:cNvPr id="37" name="Oval 8"/>
            <p:cNvSpPr>
              <a:spLocks noChangeArrowheads="1"/>
            </p:cNvSpPr>
            <p:nvPr/>
          </p:nvSpPr>
          <p:spPr bwMode="auto">
            <a:xfrm>
              <a:off x="316" y="0"/>
              <a:ext cx="306" cy="306"/>
            </a:xfrm>
            <a:prstGeom prst="ellipse">
              <a:avLst/>
            </a:prstGeom>
            <a:solidFill>
              <a:srgbClr val="969696"/>
            </a:solidFill>
            <a:ln w="12700" cmpd="sng">
              <a:solidFill>
                <a:srgbClr val="FFFFFF"/>
              </a:solidFill>
              <a:round/>
              <a:headEnd/>
              <a:tailEnd/>
            </a:ln>
          </p:spPr>
          <p:txBody>
            <a:bodyPr/>
            <a:lstStyle/>
            <a:p>
              <a:pPr fontAlgn="base">
                <a:spcBef>
                  <a:spcPct val="0"/>
                </a:spcBef>
                <a:spcAft>
                  <a:spcPct val="0"/>
                </a:spcAft>
                <a:buFont typeface="Arial" pitchFamily="34" charset="0"/>
                <a:buNone/>
              </a:pPr>
              <a:endParaRPr lang="zh-CN" altLang="en-US">
                <a:solidFill>
                  <a:prstClr val="black"/>
                </a:solidFill>
                <a:ea typeface="宋体" pitchFamily="2" charset="-122"/>
              </a:endParaRPr>
            </a:p>
          </p:txBody>
        </p:sp>
      </p:grpSp>
      <p:grpSp>
        <p:nvGrpSpPr>
          <p:cNvPr id="38" name="Group 9"/>
          <p:cNvGrpSpPr>
            <a:grpSpLocks/>
          </p:cNvGrpSpPr>
          <p:nvPr/>
        </p:nvGrpSpPr>
        <p:grpSpPr bwMode="auto">
          <a:xfrm>
            <a:off x="4038728" y="3656416"/>
            <a:ext cx="1352244" cy="2375853"/>
            <a:chOff x="0" y="0"/>
            <a:chExt cx="676" cy="1070"/>
          </a:xfrm>
        </p:grpSpPr>
        <p:sp>
          <p:nvSpPr>
            <p:cNvPr id="39" name="Oval 10"/>
            <p:cNvSpPr>
              <a:spLocks noChangeArrowheads="1"/>
            </p:cNvSpPr>
            <p:nvPr/>
          </p:nvSpPr>
          <p:spPr bwMode="auto">
            <a:xfrm>
              <a:off x="343" y="0"/>
              <a:ext cx="313" cy="316"/>
            </a:xfrm>
            <a:prstGeom prst="ellipse">
              <a:avLst/>
            </a:prstGeom>
            <a:solidFill>
              <a:sysClr val="window" lastClr="FFFFFF">
                <a:lumMod val="50000"/>
              </a:sysClr>
            </a:solidFill>
            <a:ln w="12700" cmpd="sng">
              <a:solidFill>
                <a:srgbClr val="FFFFFF"/>
              </a:solidFill>
              <a:round/>
              <a:headEnd/>
              <a:tailEnd/>
            </a:ln>
          </p:spPr>
          <p:txBody>
            <a:bodyP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0" cap="none" spc="0" normalizeH="0" baseline="0" noProof="0">
                <a:ln>
                  <a:noFill/>
                </a:ln>
                <a:solidFill>
                  <a:prstClr val="black"/>
                </a:solidFill>
                <a:effectLst/>
                <a:uLnTx/>
                <a:uFillTx/>
                <a:ea typeface="宋体" pitchFamily="2" charset="-122"/>
              </a:endParaRPr>
            </a:p>
          </p:txBody>
        </p:sp>
        <p:sp>
          <p:nvSpPr>
            <p:cNvPr id="40" name="Freeform 11"/>
            <p:cNvSpPr>
              <a:spLocks/>
            </p:cNvSpPr>
            <p:nvPr/>
          </p:nvSpPr>
          <p:spPr bwMode="auto">
            <a:xfrm>
              <a:off x="0" y="250"/>
              <a:ext cx="676" cy="820"/>
            </a:xfrm>
            <a:custGeom>
              <a:avLst/>
              <a:gdLst>
                <a:gd name="T0" fmla="*/ 2 w 205"/>
                <a:gd name="T1" fmla="*/ 40 h 249"/>
                <a:gd name="T2" fmla="*/ 41 w 205"/>
                <a:gd name="T3" fmla="*/ 2 h 249"/>
                <a:gd name="T4" fmla="*/ 44 w 205"/>
                <a:gd name="T5" fmla="*/ 0 h 249"/>
                <a:gd name="T6" fmla="*/ 44 w 205"/>
                <a:gd name="T7" fmla="*/ 27 h 249"/>
                <a:gd name="T8" fmla="*/ 116 w 205"/>
                <a:gd name="T9" fmla="*/ 27 h 249"/>
                <a:gd name="T10" fmla="*/ 117 w 205"/>
                <a:gd name="T11" fmla="*/ 27 h 249"/>
                <a:gd name="T12" fmla="*/ 135 w 205"/>
                <a:gd name="T13" fmla="*/ 27 h 249"/>
                <a:gd name="T14" fmla="*/ 151 w 205"/>
                <a:gd name="T15" fmla="*/ 44 h 249"/>
                <a:gd name="T16" fmla="*/ 168 w 205"/>
                <a:gd name="T17" fmla="*/ 27 h 249"/>
                <a:gd name="T18" fmla="*/ 189 w 205"/>
                <a:gd name="T19" fmla="*/ 27 h 249"/>
                <a:gd name="T20" fmla="*/ 205 w 205"/>
                <a:gd name="T21" fmla="*/ 35 h 249"/>
                <a:gd name="T22" fmla="*/ 205 w 205"/>
                <a:gd name="T23" fmla="*/ 135 h 249"/>
                <a:gd name="T24" fmla="*/ 199 w 205"/>
                <a:gd name="T25" fmla="*/ 148 h 249"/>
                <a:gd name="T26" fmla="*/ 187 w 205"/>
                <a:gd name="T27" fmla="*/ 148 h 249"/>
                <a:gd name="T28" fmla="*/ 187 w 205"/>
                <a:gd name="T29" fmla="*/ 234 h 249"/>
                <a:gd name="T30" fmla="*/ 166 w 205"/>
                <a:gd name="T31" fmla="*/ 249 h 249"/>
                <a:gd name="T32" fmla="*/ 151 w 205"/>
                <a:gd name="T33" fmla="*/ 237 h 249"/>
                <a:gd name="T34" fmla="*/ 134 w 205"/>
                <a:gd name="T35" fmla="*/ 248 h 249"/>
                <a:gd name="T36" fmla="*/ 116 w 205"/>
                <a:gd name="T37" fmla="*/ 238 h 249"/>
                <a:gd name="T38" fmla="*/ 116 w 205"/>
                <a:gd name="T39" fmla="*/ 176 h 249"/>
                <a:gd name="T40" fmla="*/ 116 w 205"/>
                <a:gd name="T41" fmla="*/ 147 h 249"/>
                <a:gd name="T42" fmla="*/ 116 w 205"/>
                <a:gd name="T43" fmla="*/ 59 h 249"/>
                <a:gd name="T44" fmla="*/ 44 w 205"/>
                <a:gd name="T45" fmla="*/ 59 h 249"/>
                <a:gd name="T46" fmla="*/ 44 w 205"/>
                <a:gd name="T47" fmla="*/ 87 h 249"/>
                <a:gd name="T48" fmla="*/ 40 w 205"/>
                <a:gd name="T49" fmla="*/ 85 h 249"/>
                <a:gd name="T50" fmla="*/ 3 w 205"/>
                <a:gd name="T51" fmla="*/ 48 h 249"/>
                <a:gd name="T52" fmla="*/ 2 w 205"/>
                <a:gd name="T53" fmla="*/ 40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05" h="249">
                  <a:moveTo>
                    <a:pt x="2" y="40"/>
                  </a:moveTo>
                  <a:cubicBezTo>
                    <a:pt x="41" y="2"/>
                    <a:pt x="41" y="2"/>
                    <a:pt x="41" y="2"/>
                  </a:cubicBezTo>
                  <a:cubicBezTo>
                    <a:pt x="42" y="1"/>
                    <a:pt x="43" y="0"/>
                    <a:pt x="44" y="0"/>
                  </a:cubicBezTo>
                  <a:cubicBezTo>
                    <a:pt x="44" y="27"/>
                    <a:pt x="44" y="27"/>
                    <a:pt x="44" y="27"/>
                  </a:cubicBezTo>
                  <a:cubicBezTo>
                    <a:pt x="116" y="27"/>
                    <a:pt x="116" y="27"/>
                    <a:pt x="116" y="27"/>
                  </a:cubicBezTo>
                  <a:cubicBezTo>
                    <a:pt x="117" y="27"/>
                    <a:pt x="117" y="27"/>
                    <a:pt x="117" y="27"/>
                  </a:cubicBezTo>
                  <a:cubicBezTo>
                    <a:pt x="126" y="27"/>
                    <a:pt x="135" y="27"/>
                    <a:pt x="135" y="27"/>
                  </a:cubicBezTo>
                  <a:cubicBezTo>
                    <a:pt x="151" y="44"/>
                    <a:pt x="151" y="44"/>
                    <a:pt x="151" y="44"/>
                  </a:cubicBezTo>
                  <a:cubicBezTo>
                    <a:pt x="168" y="27"/>
                    <a:pt x="168" y="27"/>
                    <a:pt x="168" y="27"/>
                  </a:cubicBezTo>
                  <a:cubicBezTo>
                    <a:pt x="168" y="27"/>
                    <a:pt x="178" y="27"/>
                    <a:pt x="189" y="27"/>
                  </a:cubicBezTo>
                  <a:cubicBezTo>
                    <a:pt x="199" y="27"/>
                    <a:pt x="205" y="26"/>
                    <a:pt x="205" y="35"/>
                  </a:cubicBezTo>
                  <a:cubicBezTo>
                    <a:pt x="205" y="44"/>
                    <a:pt x="205" y="127"/>
                    <a:pt x="205" y="135"/>
                  </a:cubicBezTo>
                  <a:cubicBezTo>
                    <a:pt x="205" y="144"/>
                    <a:pt x="205" y="148"/>
                    <a:pt x="199" y="148"/>
                  </a:cubicBezTo>
                  <a:cubicBezTo>
                    <a:pt x="195" y="148"/>
                    <a:pt x="187" y="148"/>
                    <a:pt x="187" y="148"/>
                  </a:cubicBezTo>
                  <a:cubicBezTo>
                    <a:pt x="187" y="148"/>
                    <a:pt x="187" y="226"/>
                    <a:pt x="187" y="234"/>
                  </a:cubicBezTo>
                  <a:cubicBezTo>
                    <a:pt x="187" y="246"/>
                    <a:pt x="185" y="249"/>
                    <a:pt x="166" y="249"/>
                  </a:cubicBezTo>
                  <a:cubicBezTo>
                    <a:pt x="154" y="249"/>
                    <a:pt x="151" y="241"/>
                    <a:pt x="151" y="237"/>
                  </a:cubicBezTo>
                  <a:cubicBezTo>
                    <a:pt x="151" y="247"/>
                    <a:pt x="146" y="248"/>
                    <a:pt x="134" y="248"/>
                  </a:cubicBezTo>
                  <a:cubicBezTo>
                    <a:pt x="123" y="248"/>
                    <a:pt x="116" y="249"/>
                    <a:pt x="116" y="238"/>
                  </a:cubicBezTo>
                  <a:cubicBezTo>
                    <a:pt x="116" y="230"/>
                    <a:pt x="116" y="199"/>
                    <a:pt x="116" y="176"/>
                  </a:cubicBezTo>
                  <a:cubicBezTo>
                    <a:pt x="116" y="160"/>
                    <a:pt x="116" y="147"/>
                    <a:pt x="116" y="147"/>
                  </a:cubicBezTo>
                  <a:cubicBezTo>
                    <a:pt x="116" y="59"/>
                    <a:pt x="116" y="59"/>
                    <a:pt x="116" y="59"/>
                  </a:cubicBezTo>
                  <a:cubicBezTo>
                    <a:pt x="44" y="59"/>
                    <a:pt x="44" y="59"/>
                    <a:pt x="44" y="59"/>
                  </a:cubicBezTo>
                  <a:cubicBezTo>
                    <a:pt x="44" y="87"/>
                    <a:pt x="44" y="87"/>
                    <a:pt x="44" y="87"/>
                  </a:cubicBezTo>
                  <a:cubicBezTo>
                    <a:pt x="43" y="87"/>
                    <a:pt x="41" y="87"/>
                    <a:pt x="40" y="85"/>
                  </a:cubicBezTo>
                  <a:cubicBezTo>
                    <a:pt x="3" y="48"/>
                    <a:pt x="3" y="48"/>
                    <a:pt x="3" y="48"/>
                  </a:cubicBezTo>
                  <a:cubicBezTo>
                    <a:pt x="0" y="46"/>
                    <a:pt x="0" y="42"/>
                    <a:pt x="2" y="40"/>
                  </a:cubicBezTo>
                  <a:close/>
                </a:path>
              </a:pathLst>
            </a:custGeom>
            <a:solidFill>
              <a:sysClr val="window" lastClr="FFFFFF">
                <a:lumMod val="50000"/>
              </a:sysClr>
            </a:solidFill>
            <a:ln w="12700" cap="flat" cmpd="sng">
              <a:solidFill>
                <a:srgbClr val="FFFFFF"/>
              </a:solidFill>
              <a:round/>
              <a:headEnd/>
              <a:tailEnd/>
            </a:ln>
          </p:spPr>
          <p:txBody>
            <a:bodyP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0" cap="none" spc="0" normalizeH="0" baseline="0" noProof="0">
                <a:ln>
                  <a:noFill/>
                </a:ln>
                <a:solidFill>
                  <a:prstClr val="black"/>
                </a:solidFill>
                <a:effectLst/>
                <a:uLnTx/>
                <a:uFillTx/>
                <a:ea typeface="宋体" pitchFamily="2" charset="-122"/>
              </a:endParaRPr>
            </a:p>
          </p:txBody>
        </p:sp>
      </p:grpSp>
      <p:grpSp>
        <p:nvGrpSpPr>
          <p:cNvPr id="41" name="Group 12"/>
          <p:cNvGrpSpPr>
            <a:grpSpLocks/>
          </p:cNvGrpSpPr>
          <p:nvPr/>
        </p:nvGrpSpPr>
        <p:grpSpPr bwMode="auto">
          <a:xfrm>
            <a:off x="6033087" y="3618638"/>
            <a:ext cx="1344242" cy="2375852"/>
            <a:chOff x="0" y="0"/>
            <a:chExt cx="672" cy="1070"/>
          </a:xfrm>
        </p:grpSpPr>
        <p:sp>
          <p:nvSpPr>
            <p:cNvPr id="42" name="Oval 13"/>
            <p:cNvSpPr>
              <a:spLocks noChangeArrowheads="1"/>
            </p:cNvSpPr>
            <p:nvPr/>
          </p:nvSpPr>
          <p:spPr bwMode="auto">
            <a:xfrm>
              <a:off x="17" y="0"/>
              <a:ext cx="316" cy="316"/>
            </a:xfrm>
            <a:prstGeom prst="ellipse">
              <a:avLst/>
            </a:prstGeom>
            <a:solidFill>
              <a:sysClr val="window" lastClr="FFFFFF">
                <a:lumMod val="50000"/>
              </a:sysClr>
            </a:solidFill>
            <a:ln w="12700" cmpd="sng">
              <a:solidFill>
                <a:srgbClr val="FFFFFF"/>
              </a:solidFill>
              <a:round/>
              <a:headEnd/>
              <a:tailEnd/>
            </a:ln>
          </p:spPr>
          <p:txBody>
            <a:bodyP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0" cap="none" spc="0" normalizeH="0" baseline="0" noProof="0">
                <a:ln>
                  <a:noFill/>
                </a:ln>
                <a:solidFill>
                  <a:prstClr val="black"/>
                </a:solidFill>
                <a:effectLst/>
                <a:uLnTx/>
                <a:uFillTx/>
                <a:ea typeface="宋体" pitchFamily="2" charset="-122"/>
              </a:endParaRPr>
            </a:p>
          </p:txBody>
        </p:sp>
        <p:sp>
          <p:nvSpPr>
            <p:cNvPr id="43" name="Freeform 14"/>
            <p:cNvSpPr>
              <a:spLocks/>
            </p:cNvSpPr>
            <p:nvPr/>
          </p:nvSpPr>
          <p:spPr bwMode="auto">
            <a:xfrm>
              <a:off x="0" y="250"/>
              <a:ext cx="672" cy="820"/>
            </a:xfrm>
            <a:custGeom>
              <a:avLst/>
              <a:gdLst>
                <a:gd name="T0" fmla="*/ 202 w 204"/>
                <a:gd name="T1" fmla="*/ 40 h 249"/>
                <a:gd name="T2" fmla="*/ 164 w 204"/>
                <a:gd name="T3" fmla="*/ 2 h 249"/>
                <a:gd name="T4" fmla="*/ 160 w 204"/>
                <a:gd name="T5" fmla="*/ 0 h 249"/>
                <a:gd name="T6" fmla="*/ 160 w 204"/>
                <a:gd name="T7" fmla="*/ 27 h 249"/>
                <a:gd name="T8" fmla="*/ 89 w 204"/>
                <a:gd name="T9" fmla="*/ 27 h 249"/>
                <a:gd name="T10" fmla="*/ 87 w 204"/>
                <a:gd name="T11" fmla="*/ 27 h 249"/>
                <a:gd name="T12" fmla="*/ 69 w 204"/>
                <a:gd name="T13" fmla="*/ 27 h 249"/>
                <a:gd name="T14" fmla="*/ 53 w 204"/>
                <a:gd name="T15" fmla="*/ 44 h 249"/>
                <a:gd name="T16" fmla="*/ 36 w 204"/>
                <a:gd name="T17" fmla="*/ 27 h 249"/>
                <a:gd name="T18" fmla="*/ 16 w 204"/>
                <a:gd name="T19" fmla="*/ 27 h 249"/>
                <a:gd name="T20" fmla="*/ 0 w 204"/>
                <a:gd name="T21" fmla="*/ 35 h 249"/>
                <a:gd name="T22" fmla="*/ 0 w 204"/>
                <a:gd name="T23" fmla="*/ 135 h 249"/>
                <a:gd name="T24" fmla="*/ 5 w 204"/>
                <a:gd name="T25" fmla="*/ 148 h 249"/>
                <a:gd name="T26" fmla="*/ 17 w 204"/>
                <a:gd name="T27" fmla="*/ 148 h 249"/>
                <a:gd name="T28" fmla="*/ 17 w 204"/>
                <a:gd name="T29" fmla="*/ 234 h 249"/>
                <a:gd name="T30" fmla="*/ 39 w 204"/>
                <a:gd name="T31" fmla="*/ 249 h 249"/>
                <a:gd name="T32" fmla="*/ 53 w 204"/>
                <a:gd name="T33" fmla="*/ 237 h 249"/>
                <a:gd name="T34" fmla="*/ 71 w 204"/>
                <a:gd name="T35" fmla="*/ 248 h 249"/>
                <a:gd name="T36" fmla="*/ 89 w 204"/>
                <a:gd name="T37" fmla="*/ 238 h 249"/>
                <a:gd name="T38" fmla="*/ 89 w 204"/>
                <a:gd name="T39" fmla="*/ 176 h 249"/>
                <a:gd name="T40" fmla="*/ 89 w 204"/>
                <a:gd name="T41" fmla="*/ 147 h 249"/>
                <a:gd name="T42" fmla="*/ 89 w 204"/>
                <a:gd name="T43" fmla="*/ 59 h 249"/>
                <a:gd name="T44" fmla="*/ 160 w 204"/>
                <a:gd name="T45" fmla="*/ 59 h 249"/>
                <a:gd name="T46" fmla="*/ 160 w 204"/>
                <a:gd name="T47" fmla="*/ 87 h 249"/>
                <a:gd name="T48" fmla="*/ 164 w 204"/>
                <a:gd name="T49" fmla="*/ 85 h 249"/>
                <a:gd name="T50" fmla="*/ 202 w 204"/>
                <a:gd name="T51" fmla="*/ 48 h 249"/>
                <a:gd name="T52" fmla="*/ 202 w 204"/>
                <a:gd name="T53" fmla="*/ 40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04" h="249">
                  <a:moveTo>
                    <a:pt x="202" y="40"/>
                  </a:moveTo>
                  <a:cubicBezTo>
                    <a:pt x="164" y="2"/>
                    <a:pt x="164" y="2"/>
                    <a:pt x="164" y="2"/>
                  </a:cubicBezTo>
                  <a:cubicBezTo>
                    <a:pt x="163" y="1"/>
                    <a:pt x="161" y="0"/>
                    <a:pt x="160" y="0"/>
                  </a:cubicBezTo>
                  <a:cubicBezTo>
                    <a:pt x="160" y="27"/>
                    <a:pt x="160" y="27"/>
                    <a:pt x="160" y="27"/>
                  </a:cubicBezTo>
                  <a:cubicBezTo>
                    <a:pt x="89" y="27"/>
                    <a:pt x="89" y="27"/>
                    <a:pt x="89" y="27"/>
                  </a:cubicBezTo>
                  <a:cubicBezTo>
                    <a:pt x="87" y="27"/>
                    <a:pt x="87" y="27"/>
                    <a:pt x="87" y="27"/>
                  </a:cubicBezTo>
                  <a:cubicBezTo>
                    <a:pt x="78" y="27"/>
                    <a:pt x="69" y="27"/>
                    <a:pt x="69" y="27"/>
                  </a:cubicBezTo>
                  <a:cubicBezTo>
                    <a:pt x="53" y="44"/>
                    <a:pt x="53" y="44"/>
                    <a:pt x="53" y="44"/>
                  </a:cubicBezTo>
                  <a:cubicBezTo>
                    <a:pt x="36" y="27"/>
                    <a:pt x="36" y="27"/>
                    <a:pt x="36" y="27"/>
                  </a:cubicBezTo>
                  <a:cubicBezTo>
                    <a:pt x="36" y="27"/>
                    <a:pt x="26" y="27"/>
                    <a:pt x="16" y="27"/>
                  </a:cubicBezTo>
                  <a:cubicBezTo>
                    <a:pt x="5" y="27"/>
                    <a:pt x="0" y="26"/>
                    <a:pt x="0" y="35"/>
                  </a:cubicBezTo>
                  <a:cubicBezTo>
                    <a:pt x="0" y="44"/>
                    <a:pt x="0" y="127"/>
                    <a:pt x="0" y="135"/>
                  </a:cubicBezTo>
                  <a:cubicBezTo>
                    <a:pt x="0" y="144"/>
                    <a:pt x="0" y="148"/>
                    <a:pt x="5" y="148"/>
                  </a:cubicBezTo>
                  <a:cubicBezTo>
                    <a:pt x="10" y="148"/>
                    <a:pt x="17" y="148"/>
                    <a:pt x="17" y="148"/>
                  </a:cubicBezTo>
                  <a:cubicBezTo>
                    <a:pt x="17" y="148"/>
                    <a:pt x="17" y="226"/>
                    <a:pt x="17" y="234"/>
                  </a:cubicBezTo>
                  <a:cubicBezTo>
                    <a:pt x="17" y="246"/>
                    <a:pt x="19" y="249"/>
                    <a:pt x="39" y="249"/>
                  </a:cubicBezTo>
                  <a:cubicBezTo>
                    <a:pt x="51" y="249"/>
                    <a:pt x="53" y="241"/>
                    <a:pt x="53" y="237"/>
                  </a:cubicBezTo>
                  <a:cubicBezTo>
                    <a:pt x="54" y="247"/>
                    <a:pt x="58" y="248"/>
                    <a:pt x="71" y="248"/>
                  </a:cubicBezTo>
                  <a:cubicBezTo>
                    <a:pt x="81" y="248"/>
                    <a:pt x="89" y="249"/>
                    <a:pt x="89" y="238"/>
                  </a:cubicBezTo>
                  <a:cubicBezTo>
                    <a:pt x="89" y="230"/>
                    <a:pt x="89" y="199"/>
                    <a:pt x="89" y="176"/>
                  </a:cubicBezTo>
                  <a:cubicBezTo>
                    <a:pt x="89" y="160"/>
                    <a:pt x="89" y="147"/>
                    <a:pt x="89" y="147"/>
                  </a:cubicBezTo>
                  <a:cubicBezTo>
                    <a:pt x="89" y="59"/>
                    <a:pt x="89" y="59"/>
                    <a:pt x="89" y="59"/>
                  </a:cubicBezTo>
                  <a:cubicBezTo>
                    <a:pt x="160" y="59"/>
                    <a:pt x="160" y="59"/>
                    <a:pt x="160" y="59"/>
                  </a:cubicBezTo>
                  <a:cubicBezTo>
                    <a:pt x="160" y="87"/>
                    <a:pt x="160" y="87"/>
                    <a:pt x="160" y="87"/>
                  </a:cubicBezTo>
                  <a:cubicBezTo>
                    <a:pt x="162" y="87"/>
                    <a:pt x="163" y="87"/>
                    <a:pt x="164" y="85"/>
                  </a:cubicBezTo>
                  <a:cubicBezTo>
                    <a:pt x="202" y="48"/>
                    <a:pt x="202" y="48"/>
                    <a:pt x="202" y="48"/>
                  </a:cubicBezTo>
                  <a:cubicBezTo>
                    <a:pt x="204" y="46"/>
                    <a:pt x="204" y="42"/>
                    <a:pt x="202" y="40"/>
                  </a:cubicBezTo>
                  <a:close/>
                </a:path>
              </a:pathLst>
            </a:custGeom>
            <a:solidFill>
              <a:sysClr val="window" lastClr="FFFFFF">
                <a:lumMod val="50000"/>
              </a:sysClr>
            </a:solidFill>
            <a:ln w="12700" cap="flat" cmpd="sng">
              <a:solidFill>
                <a:srgbClr val="FFFFFF"/>
              </a:solidFill>
              <a:round/>
              <a:headEnd/>
              <a:tailEnd/>
            </a:ln>
          </p:spPr>
          <p:txBody>
            <a:bodyP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0" cap="none" spc="0" normalizeH="0" baseline="0" noProof="0">
                <a:ln>
                  <a:noFill/>
                </a:ln>
                <a:solidFill>
                  <a:prstClr val="black"/>
                </a:solidFill>
                <a:effectLst/>
                <a:uLnTx/>
                <a:uFillTx/>
                <a:ea typeface="宋体" pitchFamily="2" charset="-122"/>
              </a:endParaRPr>
            </a:p>
          </p:txBody>
        </p:sp>
      </p:grpSp>
      <p:grpSp>
        <p:nvGrpSpPr>
          <p:cNvPr id="44" name="Group 15"/>
          <p:cNvGrpSpPr>
            <a:grpSpLocks/>
          </p:cNvGrpSpPr>
          <p:nvPr/>
        </p:nvGrpSpPr>
        <p:grpSpPr bwMode="auto">
          <a:xfrm>
            <a:off x="5324959" y="3589744"/>
            <a:ext cx="816147" cy="2747010"/>
            <a:chOff x="0" y="0"/>
            <a:chExt cx="408" cy="1238"/>
          </a:xfrm>
          <a:solidFill>
            <a:srgbClr val="C00000"/>
          </a:solidFill>
        </p:grpSpPr>
        <p:sp>
          <p:nvSpPr>
            <p:cNvPr id="45" name="Oval 16"/>
            <p:cNvSpPr>
              <a:spLocks noChangeArrowheads="1"/>
            </p:cNvSpPr>
            <p:nvPr/>
          </p:nvSpPr>
          <p:spPr bwMode="auto">
            <a:xfrm>
              <a:off x="19" y="0"/>
              <a:ext cx="366" cy="366"/>
            </a:xfrm>
            <a:prstGeom prst="ellipse">
              <a:avLst/>
            </a:prstGeom>
            <a:grpFill/>
            <a:ln w="12700" cmpd="sng">
              <a:solidFill>
                <a:srgbClr val="FFFFFF"/>
              </a:solidFill>
              <a:round/>
              <a:headEnd/>
              <a:tailEnd/>
            </a:ln>
          </p:spPr>
          <p:txBody>
            <a:bodyPr/>
            <a:lstStyle/>
            <a:p>
              <a:pPr fontAlgn="base">
                <a:spcBef>
                  <a:spcPct val="0"/>
                </a:spcBef>
                <a:spcAft>
                  <a:spcPct val="0"/>
                </a:spcAft>
                <a:buFont typeface="Arial" pitchFamily="34" charset="0"/>
                <a:buNone/>
              </a:pPr>
              <a:endParaRPr lang="zh-CN" altLang="en-US">
                <a:solidFill>
                  <a:prstClr val="black"/>
                </a:solidFill>
                <a:ea typeface="宋体" pitchFamily="2" charset="-122"/>
              </a:endParaRPr>
            </a:p>
          </p:txBody>
        </p:sp>
        <p:sp>
          <p:nvSpPr>
            <p:cNvPr id="46" name="Freeform 17"/>
            <p:cNvSpPr>
              <a:spLocks/>
            </p:cNvSpPr>
            <p:nvPr/>
          </p:nvSpPr>
          <p:spPr bwMode="auto">
            <a:xfrm>
              <a:off x="0" y="389"/>
              <a:ext cx="408" cy="849"/>
            </a:xfrm>
            <a:custGeom>
              <a:avLst/>
              <a:gdLst>
                <a:gd name="T0" fmla="*/ 62 w 124"/>
                <a:gd name="T1" fmla="*/ 21 h 258"/>
                <a:gd name="T2" fmla="*/ 81 w 124"/>
                <a:gd name="T3" fmla="*/ 1 h 258"/>
                <a:gd name="T4" fmla="*/ 112 w 124"/>
                <a:gd name="T5" fmla="*/ 1 h 258"/>
                <a:gd name="T6" fmla="*/ 124 w 124"/>
                <a:gd name="T7" fmla="*/ 25 h 258"/>
                <a:gd name="T8" fmla="*/ 124 w 124"/>
                <a:gd name="T9" fmla="*/ 130 h 258"/>
                <a:gd name="T10" fmla="*/ 103 w 124"/>
                <a:gd name="T11" fmla="*/ 140 h 258"/>
                <a:gd name="T12" fmla="*/ 103 w 124"/>
                <a:gd name="T13" fmla="*/ 246 h 258"/>
                <a:gd name="T14" fmla="*/ 82 w 124"/>
                <a:gd name="T15" fmla="*/ 257 h 258"/>
                <a:gd name="T16" fmla="*/ 62 w 124"/>
                <a:gd name="T17" fmla="*/ 240 h 258"/>
                <a:gd name="T18" fmla="*/ 45 w 124"/>
                <a:gd name="T19" fmla="*/ 258 h 258"/>
                <a:gd name="T20" fmla="*/ 20 w 124"/>
                <a:gd name="T21" fmla="*/ 241 h 258"/>
                <a:gd name="T22" fmla="*/ 20 w 124"/>
                <a:gd name="T23" fmla="*/ 141 h 258"/>
                <a:gd name="T24" fmla="*/ 7 w 124"/>
                <a:gd name="T25" fmla="*/ 141 h 258"/>
                <a:gd name="T26" fmla="*/ 0 w 124"/>
                <a:gd name="T27" fmla="*/ 126 h 258"/>
                <a:gd name="T28" fmla="*/ 0 w 124"/>
                <a:gd name="T29" fmla="*/ 11 h 258"/>
                <a:gd name="T30" fmla="*/ 19 w 124"/>
                <a:gd name="T31" fmla="*/ 1 h 258"/>
                <a:gd name="T32" fmla="*/ 42 w 124"/>
                <a:gd name="T33" fmla="*/ 1 h 258"/>
                <a:gd name="T34" fmla="*/ 62 w 124"/>
                <a:gd name="T35" fmla="*/ 2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4" h="258">
                  <a:moveTo>
                    <a:pt x="62" y="21"/>
                  </a:moveTo>
                  <a:cubicBezTo>
                    <a:pt x="81" y="1"/>
                    <a:pt x="81" y="1"/>
                    <a:pt x="81" y="1"/>
                  </a:cubicBezTo>
                  <a:cubicBezTo>
                    <a:pt x="81" y="1"/>
                    <a:pt x="101" y="1"/>
                    <a:pt x="112" y="1"/>
                  </a:cubicBezTo>
                  <a:cubicBezTo>
                    <a:pt x="124" y="1"/>
                    <a:pt x="124" y="2"/>
                    <a:pt x="124" y="25"/>
                  </a:cubicBezTo>
                  <a:cubicBezTo>
                    <a:pt x="124" y="48"/>
                    <a:pt x="124" y="120"/>
                    <a:pt x="124" y="130"/>
                  </a:cubicBezTo>
                  <a:cubicBezTo>
                    <a:pt x="124" y="141"/>
                    <a:pt x="119" y="140"/>
                    <a:pt x="103" y="140"/>
                  </a:cubicBezTo>
                  <a:cubicBezTo>
                    <a:pt x="103" y="140"/>
                    <a:pt x="103" y="230"/>
                    <a:pt x="103" y="246"/>
                  </a:cubicBezTo>
                  <a:cubicBezTo>
                    <a:pt x="103" y="258"/>
                    <a:pt x="95" y="257"/>
                    <a:pt x="82" y="257"/>
                  </a:cubicBezTo>
                  <a:cubicBezTo>
                    <a:pt x="67" y="257"/>
                    <a:pt x="62" y="256"/>
                    <a:pt x="62" y="240"/>
                  </a:cubicBezTo>
                  <a:cubicBezTo>
                    <a:pt x="62" y="240"/>
                    <a:pt x="65" y="258"/>
                    <a:pt x="45" y="258"/>
                  </a:cubicBezTo>
                  <a:cubicBezTo>
                    <a:pt x="23" y="258"/>
                    <a:pt x="20" y="255"/>
                    <a:pt x="20" y="241"/>
                  </a:cubicBezTo>
                  <a:cubicBezTo>
                    <a:pt x="20" y="231"/>
                    <a:pt x="20" y="141"/>
                    <a:pt x="20" y="141"/>
                  </a:cubicBezTo>
                  <a:cubicBezTo>
                    <a:pt x="20" y="141"/>
                    <a:pt x="12" y="141"/>
                    <a:pt x="7" y="141"/>
                  </a:cubicBezTo>
                  <a:cubicBezTo>
                    <a:pt x="0" y="141"/>
                    <a:pt x="0" y="137"/>
                    <a:pt x="0" y="126"/>
                  </a:cubicBezTo>
                  <a:cubicBezTo>
                    <a:pt x="0" y="117"/>
                    <a:pt x="0" y="21"/>
                    <a:pt x="0" y="11"/>
                  </a:cubicBezTo>
                  <a:cubicBezTo>
                    <a:pt x="0" y="0"/>
                    <a:pt x="7" y="1"/>
                    <a:pt x="19" y="1"/>
                  </a:cubicBezTo>
                  <a:cubicBezTo>
                    <a:pt x="31" y="1"/>
                    <a:pt x="42" y="1"/>
                    <a:pt x="42" y="1"/>
                  </a:cubicBezTo>
                  <a:lnTo>
                    <a:pt x="62" y="21"/>
                  </a:lnTo>
                  <a:close/>
                </a:path>
              </a:pathLst>
            </a:custGeom>
            <a:grpFill/>
            <a:ln w="12700" cap="flat" cmpd="sng">
              <a:solidFill>
                <a:srgbClr val="FFFFFF"/>
              </a:solidFill>
              <a:round/>
              <a:headEnd/>
              <a:tailEnd/>
            </a:ln>
          </p:spPr>
          <p:txBody>
            <a:bodyPr/>
            <a:lstStyle/>
            <a:p>
              <a:pPr fontAlgn="base">
                <a:spcBef>
                  <a:spcPct val="0"/>
                </a:spcBef>
                <a:spcAft>
                  <a:spcPct val="0"/>
                </a:spcAft>
                <a:buFont typeface="Arial" pitchFamily="34" charset="0"/>
                <a:buNone/>
              </a:pPr>
              <a:endParaRPr lang="zh-CN" altLang="en-US">
                <a:solidFill>
                  <a:prstClr val="black"/>
                </a:solidFill>
                <a:ea typeface="宋体" pitchFamily="2" charset="-122"/>
              </a:endParaRPr>
            </a:p>
          </p:txBody>
        </p:sp>
      </p:grpSp>
      <p:sp>
        <p:nvSpPr>
          <p:cNvPr id="47" name="Rectangle 18"/>
          <p:cNvSpPr>
            <a:spLocks noChangeArrowheads="1"/>
          </p:cNvSpPr>
          <p:nvPr/>
        </p:nvSpPr>
        <p:spPr bwMode="auto">
          <a:xfrm>
            <a:off x="5641017" y="3756431"/>
            <a:ext cx="189870" cy="3877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buFont typeface="Arial" pitchFamily="34" charset="0"/>
              <a:buNone/>
            </a:pPr>
            <a:r>
              <a:rPr lang="en-US" altLang="zh-CN" sz="2500">
                <a:solidFill>
                  <a:srgbClr val="FFFFFF"/>
                </a:solidFill>
                <a:latin typeface="微软雅黑" pitchFamily="34" charset="-122"/>
              </a:rPr>
              <a:t>1</a:t>
            </a:r>
            <a:endParaRPr lang="en-US" altLang="zh-CN">
              <a:solidFill>
                <a:prstClr val="black"/>
              </a:solidFill>
              <a:ea typeface="宋体" pitchFamily="2" charset="-122"/>
            </a:endParaRPr>
          </a:p>
        </p:txBody>
      </p:sp>
      <p:sp>
        <p:nvSpPr>
          <p:cNvPr id="48" name="Rectangle 19"/>
          <p:cNvSpPr>
            <a:spLocks noChangeArrowheads="1"/>
          </p:cNvSpPr>
          <p:nvPr/>
        </p:nvSpPr>
        <p:spPr bwMode="auto">
          <a:xfrm>
            <a:off x="4946893" y="3756431"/>
            <a:ext cx="189870" cy="3877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buFont typeface="Arial" pitchFamily="34" charset="0"/>
              <a:buNone/>
            </a:pPr>
            <a:r>
              <a:rPr lang="en-US" altLang="zh-CN" sz="2500">
                <a:solidFill>
                  <a:srgbClr val="FFFFFF"/>
                </a:solidFill>
                <a:latin typeface="微软雅黑" pitchFamily="34" charset="-122"/>
              </a:rPr>
              <a:t>2</a:t>
            </a:r>
            <a:endParaRPr lang="en-US" altLang="zh-CN">
              <a:solidFill>
                <a:prstClr val="black"/>
              </a:solidFill>
              <a:ea typeface="宋体" pitchFamily="2" charset="-122"/>
            </a:endParaRPr>
          </a:p>
        </p:txBody>
      </p:sp>
      <p:sp>
        <p:nvSpPr>
          <p:cNvPr id="49" name="Rectangle 20"/>
          <p:cNvSpPr>
            <a:spLocks noChangeArrowheads="1"/>
          </p:cNvSpPr>
          <p:nvPr/>
        </p:nvSpPr>
        <p:spPr bwMode="auto">
          <a:xfrm>
            <a:off x="4350785" y="3571965"/>
            <a:ext cx="189870" cy="3877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buFont typeface="Arial" pitchFamily="34" charset="0"/>
              <a:buNone/>
            </a:pPr>
            <a:r>
              <a:rPr lang="en-US" altLang="zh-CN" sz="2500">
                <a:solidFill>
                  <a:srgbClr val="FFFFFF"/>
                </a:solidFill>
                <a:latin typeface="微软雅黑" pitchFamily="34" charset="-122"/>
              </a:rPr>
              <a:t>4</a:t>
            </a:r>
            <a:endParaRPr lang="en-US" altLang="zh-CN">
              <a:solidFill>
                <a:prstClr val="black"/>
              </a:solidFill>
              <a:ea typeface="宋体" pitchFamily="2" charset="-122"/>
            </a:endParaRPr>
          </a:p>
        </p:txBody>
      </p:sp>
      <p:sp>
        <p:nvSpPr>
          <p:cNvPr id="50" name="Rectangle 21"/>
          <p:cNvSpPr>
            <a:spLocks noChangeArrowheads="1"/>
          </p:cNvSpPr>
          <p:nvPr/>
        </p:nvSpPr>
        <p:spPr bwMode="auto">
          <a:xfrm>
            <a:off x="6913246" y="3571965"/>
            <a:ext cx="189870" cy="3877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buFont typeface="Arial" pitchFamily="34" charset="0"/>
              <a:buNone/>
            </a:pPr>
            <a:r>
              <a:rPr lang="en-US" altLang="zh-CN" sz="2500">
                <a:solidFill>
                  <a:srgbClr val="FFFFFF"/>
                </a:solidFill>
                <a:latin typeface="微软雅黑" pitchFamily="34" charset="-122"/>
              </a:rPr>
              <a:t>5</a:t>
            </a:r>
            <a:endParaRPr lang="en-US" altLang="zh-CN">
              <a:solidFill>
                <a:prstClr val="black"/>
              </a:solidFill>
              <a:ea typeface="宋体" pitchFamily="2" charset="-122"/>
            </a:endParaRPr>
          </a:p>
        </p:txBody>
      </p:sp>
      <p:sp>
        <p:nvSpPr>
          <p:cNvPr id="51" name="Rectangle 22"/>
          <p:cNvSpPr>
            <a:spLocks noChangeArrowheads="1"/>
          </p:cNvSpPr>
          <p:nvPr/>
        </p:nvSpPr>
        <p:spPr bwMode="auto">
          <a:xfrm>
            <a:off x="6337142" y="3756431"/>
            <a:ext cx="189870" cy="3877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buFont typeface="Arial" pitchFamily="34" charset="0"/>
              <a:buNone/>
            </a:pPr>
            <a:r>
              <a:rPr lang="en-US" altLang="zh-CN" sz="2500">
                <a:solidFill>
                  <a:srgbClr val="FFFFFF"/>
                </a:solidFill>
                <a:latin typeface="微软雅黑" pitchFamily="34" charset="-122"/>
              </a:rPr>
              <a:t>3</a:t>
            </a:r>
            <a:endParaRPr lang="en-US" altLang="zh-CN">
              <a:solidFill>
                <a:prstClr val="black"/>
              </a:solidFill>
              <a:ea typeface="宋体" pitchFamily="2" charset="-122"/>
            </a:endParaRPr>
          </a:p>
        </p:txBody>
      </p:sp>
      <p:sp>
        <p:nvSpPr>
          <p:cNvPr id="52" name="Text Box 38"/>
          <p:cNvSpPr txBox="1">
            <a:spLocks noChangeArrowheads="1"/>
          </p:cNvSpPr>
          <p:nvPr/>
        </p:nvSpPr>
        <p:spPr bwMode="auto">
          <a:xfrm>
            <a:off x="7760461" y="2451822"/>
            <a:ext cx="3326474" cy="11135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15214" tIns="57607" rIns="115214" bIns="57607">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fontAlgn="base">
              <a:lnSpc>
                <a:spcPct val="120000"/>
              </a:lnSpc>
              <a:spcBef>
                <a:spcPct val="0"/>
              </a:spcBef>
              <a:spcAft>
                <a:spcPct val="0"/>
              </a:spcAft>
              <a:buFont typeface="Arial" pitchFamily="34" charset="0"/>
              <a:buNone/>
            </a:pPr>
            <a:r>
              <a:rPr lang="en-US" altLang="zh-CN" sz="1500" b="1">
                <a:solidFill>
                  <a:prstClr val="black"/>
                </a:solidFill>
                <a:ea typeface="微软雅黑" pitchFamily="34" charset="-122"/>
              </a:rPr>
              <a:t>5.</a:t>
            </a:r>
            <a:r>
              <a:rPr lang="zh-CN" altLang="en-US" sz="1500" b="1">
                <a:solidFill>
                  <a:prstClr val="black"/>
                </a:solidFill>
                <a:ea typeface="微软雅黑" pitchFamily="34" charset="-122"/>
              </a:rPr>
              <a:t>单击添加标题文本</a:t>
            </a:r>
          </a:p>
          <a:p>
            <a:pPr algn="ctr" fontAlgn="base">
              <a:lnSpc>
                <a:spcPct val="120000"/>
              </a:lnSpc>
              <a:spcBef>
                <a:spcPct val="0"/>
              </a:spcBef>
              <a:spcAft>
                <a:spcPct val="0"/>
              </a:spcAft>
              <a:buFont typeface="Arial" pitchFamily="34" charset="0"/>
              <a:buNone/>
            </a:pPr>
            <a:r>
              <a:rPr lang="zh-CN" altLang="en-US" sz="1300">
                <a:solidFill>
                  <a:prstClr val="black"/>
                </a:solidFill>
                <a:ea typeface="微软雅黑" pitchFamily="34" charset="-122"/>
              </a:rPr>
              <a:t>单击添加文本 单击添加文本 单击添加文本</a:t>
            </a:r>
          </a:p>
          <a:p>
            <a:pPr algn="ctr" fontAlgn="base">
              <a:lnSpc>
                <a:spcPct val="120000"/>
              </a:lnSpc>
              <a:spcBef>
                <a:spcPct val="0"/>
              </a:spcBef>
              <a:spcAft>
                <a:spcPct val="0"/>
              </a:spcAft>
              <a:buFont typeface="Arial" pitchFamily="34" charset="0"/>
              <a:buNone/>
            </a:pPr>
            <a:r>
              <a:rPr lang="zh-CN" altLang="en-US" sz="1300">
                <a:solidFill>
                  <a:prstClr val="black"/>
                </a:solidFill>
                <a:ea typeface="微软雅黑" pitchFamily="34" charset="-122"/>
              </a:rPr>
              <a:t>单击添加文本 单击添加文本 单击添加文本</a:t>
            </a:r>
          </a:p>
          <a:p>
            <a:pPr algn="ctr" fontAlgn="base">
              <a:lnSpc>
                <a:spcPct val="120000"/>
              </a:lnSpc>
              <a:spcBef>
                <a:spcPct val="0"/>
              </a:spcBef>
              <a:spcAft>
                <a:spcPct val="0"/>
              </a:spcAft>
              <a:buFont typeface="Arial" pitchFamily="34" charset="0"/>
              <a:buNone/>
            </a:pPr>
            <a:r>
              <a:rPr lang="zh-CN" altLang="en-US" sz="1300">
                <a:solidFill>
                  <a:prstClr val="black"/>
                </a:solidFill>
                <a:ea typeface="微软雅黑" pitchFamily="34" charset="-122"/>
              </a:rPr>
              <a:t>单击添加文本 单击添加文本 单击添加文本</a:t>
            </a:r>
          </a:p>
        </p:txBody>
      </p:sp>
      <p:sp>
        <p:nvSpPr>
          <p:cNvPr id="53" name="Text Box 38"/>
          <p:cNvSpPr txBox="1">
            <a:spLocks noChangeArrowheads="1"/>
          </p:cNvSpPr>
          <p:nvPr/>
        </p:nvSpPr>
        <p:spPr bwMode="auto">
          <a:xfrm>
            <a:off x="7760461" y="4383175"/>
            <a:ext cx="3326474" cy="11135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15214" tIns="57607" rIns="115214" bIns="57607">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fontAlgn="base">
              <a:lnSpc>
                <a:spcPct val="120000"/>
              </a:lnSpc>
              <a:spcBef>
                <a:spcPct val="0"/>
              </a:spcBef>
              <a:spcAft>
                <a:spcPct val="0"/>
              </a:spcAft>
              <a:buFont typeface="Arial" pitchFamily="34" charset="0"/>
              <a:buNone/>
            </a:pPr>
            <a:r>
              <a:rPr lang="en-US" altLang="zh-CN" sz="1500" b="1">
                <a:solidFill>
                  <a:prstClr val="black"/>
                </a:solidFill>
                <a:ea typeface="微软雅黑" pitchFamily="34" charset="-122"/>
              </a:rPr>
              <a:t>3.</a:t>
            </a:r>
            <a:r>
              <a:rPr lang="zh-CN" altLang="en-US" sz="1500" b="1">
                <a:solidFill>
                  <a:prstClr val="black"/>
                </a:solidFill>
                <a:ea typeface="微软雅黑" pitchFamily="34" charset="-122"/>
              </a:rPr>
              <a:t>单击添加标题文本</a:t>
            </a:r>
          </a:p>
          <a:p>
            <a:pPr algn="ctr" fontAlgn="base">
              <a:lnSpc>
                <a:spcPct val="120000"/>
              </a:lnSpc>
              <a:spcBef>
                <a:spcPct val="0"/>
              </a:spcBef>
              <a:spcAft>
                <a:spcPct val="0"/>
              </a:spcAft>
              <a:buFont typeface="Arial" pitchFamily="34" charset="0"/>
              <a:buNone/>
            </a:pPr>
            <a:r>
              <a:rPr lang="zh-CN" altLang="en-US" sz="1300">
                <a:solidFill>
                  <a:prstClr val="black"/>
                </a:solidFill>
                <a:ea typeface="微软雅黑" pitchFamily="34" charset="-122"/>
              </a:rPr>
              <a:t>单击添加文本 单击添加文本 单击添加文本</a:t>
            </a:r>
          </a:p>
          <a:p>
            <a:pPr algn="ctr" fontAlgn="base">
              <a:lnSpc>
                <a:spcPct val="120000"/>
              </a:lnSpc>
              <a:spcBef>
                <a:spcPct val="0"/>
              </a:spcBef>
              <a:spcAft>
                <a:spcPct val="0"/>
              </a:spcAft>
              <a:buFont typeface="Arial" pitchFamily="34" charset="0"/>
              <a:buNone/>
            </a:pPr>
            <a:r>
              <a:rPr lang="zh-CN" altLang="en-US" sz="1300">
                <a:solidFill>
                  <a:prstClr val="black"/>
                </a:solidFill>
                <a:ea typeface="微软雅黑" pitchFamily="34" charset="-122"/>
              </a:rPr>
              <a:t>单击添加文本 单击添加文本 单击添加文本</a:t>
            </a:r>
          </a:p>
          <a:p>
            <a:pPr algn="ctr" fontAlgn="base">
              <a:lnSpc>
                <a:spcPct val="120000"/>
              </a:lnSpc>
              <a:spcBef>
                <a:spcPct val="0"/>
              </a:spcBef>
              <a:spcAft>
                <a:spcPct val="0"/>
              </a:spcAft>
              <a:buFont typeface="Arial" pitchFamily="34" charset="0"/>
              <a:buNone/>
            </a:pPr>
            <a:r>
              <a:rPr lang="zh-CN" altLang="en-US" sz="1300">
                <a:solidFill>
                  <a:prstClr val="black"/>
                </a:solidFill>
                <a:ea typeface="微软雅黑" pitchFamily="34" charset="-122"/>
              </a:rPr>
              <a:t>单击添加文本 单击添加文本 单击添加文本</a:t>
            </a:r>
          </a:p>
        </p:txBody>
      </p:sp>
      <p:sp>
        <p:nvSpPr>
          <p:cNvPr id="54" name="Text Box 38"/>
          <p:cNvSpPr txBox="1">
            <a:spLocks noChangeArrowheads="1"/>
          </p:cNvSpPr>
          <p:nvPr/>
        </p:nvSpPr>
        <p:spPr bwMode="auto">
          <a:xfrm>
            <a:off x="459146" y="2451822"/>
            <a:ext cx="3326474" cy="11135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15214" tIns="57607" rIns="115214" bIns="57607">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fontAlgn="base">
              <a:lnSpc>
                <a:spcPct val="120000"/>
              </a:lnSpc>
              <a:spcBef>
                <a:spcPct val="0"/>
              </a:spcBef>
              <a:spcAft>
                <a:spcPct val="0"/>
              </a:spcAft>
              <a:buFont typeface="Arial" pitchFamily="34" charset="0"/>
              <a:buNone/>
            </a:pPr>
            <a:r>
              <a:rPr lang="en-US" altLang="zh-CN" sz="1500" b="1" dirty="0">
                <a:solidFill>
                  <a:prstClr val="black"/>
                </a:solidFill>
                <a:ea typeface="微软雅黑" pitchFamily="34" charset="-122"/>
              </a:rPr>
              <a:t>4.</a:t>
            </a:r>
            <a:r>
              <a:rPr lang="zh-CN" altLang="en-US" sz="1500" b="1" dirty="0">
                <a:solidFill>
                  <a:prstClr val="black"/>
                </a:solidFill>
                <a:ea typeface="微软雅黑" pitchFamily="34" charset="-122"/>
              </a:rPr>
              <a:t>单击添加标题文本</a:t>
            </a:r>
          </a:p>
          <a:p>
            <a:pPr algn="ctr" fontAlgn="base">
              <a:lnSpc>
                <a:spcPct val="120000"/>
              </a:lnSpc>
              <a:spcBef>
                <a:spcPct val="0"/>
              </a:spcBef>
              <a:spcAft>
                <a:spcPct val="0"/>
              </a:spcAft>
              <a:buFont typeface="Arial" pitchFamily="34" charset="0"/>
              <a:buNone/>
            </a:pPr>
            <a:r>
              <a:rPr lang="zh-CN" altLang="en-US" sz="1300" dirty="0">
                <a:solidFill>
                  <a:prstClr val="black"/>
                </a:solidFill>
                <a:ea typeface="微软雅黑" pitchFamily="34" charset="-122"/>
              </a:rPr>
              <a:t>单击添加文本 单击添加文本 单击添加文本</a:t>
            </a:r>
          </a:p>
          <a:p>
            <a:pPr algn="ctr" fontAlgn="base">
              <a:lnSpc>
                <a:spcPct val="120000"/>
              </a:lnSpc>
              <a:spcBef>
                <a:spcPct val="0"/>
              </a:spcBef>
              <a:spcAft>
                <a:spcPct val="0"/>
              </a:spcAft>
              <a:buFont typeface="Arial" pitchFamily="34" charset="0"/>
              <a:buNone/>
            </a:pPr>
            <a:r>
              <a:rPr lang="zh-CN" altLang="en-US" sz="1300" dirty="0">
                <a:solidFill>
                  <a:prstClr val="black"/>
                </a:solidFill>
                <a:ea typeface="微软雅黑" pitchFamily="34" charset="-122"/>
              </a:rPr>
              <a:t>单击添加文本 单击添加文本 单击添加文本</a:t>
            </a:r>
          </a:p>
          <a:p>
            <a:pPr algn="ctr" fontAlgn="base">
              <a:lnSpc>
                <a:spcPct val="120000"/>
              </a:lnSpc>
              <a:spcBef>
                <a:spcPct val="0"/>
              </a:spcBef>
              <a:spcAft>
                <a:spcPct val="0"/>
              </a:spcAft>
              <a:buFont typeface="Arial" pitchFamily="34" charset="0"/>
              <a:buNone/>
            </a:pPr>
            <a:r>
              <a:rPr lang="zh-CN" altLang="en-US" sz="1300" dirty="0">
                <a:solidFill>
                  <a:prstClr val="black"/>
                </a:solidFill>
                <a:ea typeface="微软雅黑" pitchFamily="34" charset="-122"/>
              </a:rPr>
              <a:t>单击添加文本 单击添加文本 单击添加文本</a:t>
            </a:r>
          </a:p>
        </p:txBody>
      </p:sp>
      <p:sp>
        <p:nvSpPr>
          <p:cNvPr id="55" name="Text Box 38"/>
          <p:cNvSpPr txBox="1">
            <a:spLocks noChangeArrowheads="1"/>
          </p:cNvSpPr>
          <p:nvPr/>
        </p:nvSpPr>
        <p:spPr bwMode="auto">
          <a:xfrm>
            <a:off x="459146" y="4383175"/>
            <a:ext cx="3326474" cy="11135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15214" tIns="57607" rIns="115214" bIns="57607">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fontAlgn="base">
              <a:lnSpc>
                <a:spcPct val="120000"/>
              </a:lnSpc>
              <a:spcBef>
                <a:spcPct val="0"/>
              </a:spcBef>
              <a:spcAft>
                <a:spcPct val="0"/>
              </a:spcAft>
              <a:buFont typeface="Arial" pitchFamily="34" charset="0"/>
              <a:buNone/>
            </a:pPr>
            <a:r>
              <a:rPr lang="en-US" altLang="zh-CN" sz="1500" b="1">
                <a:solidFill>
                  <a:prstClr val="black"/>
                </a:solidFill>
                <a:ea typeface="微软雅黑" pitchFamily="34" charset="-122"/>
              </a:rPr>
              <a:t>2.</a:t>
            </a:r>
            <a:r>
              <a:rPr lang="zh-CN" altLang="en-US" sz="1500" b="1">
                <a:solidFill>
                  <a:prstClr val="black"/>
                </a:solidFill>
                <a:ea typeface="微软雅黑" pitchFamily="34" charset="-122"/>
              </a:rPr>
              <a:t>单击添加标题文本</a:t>
            </a:r>
          </a:p>
          <a:p>
            <a:pPr algn="ctr" fontAlgn="base">
              <a:lnSpc>
                <a:spcPct val="120000"/>
              </a:lnSpc>
              <a:spcBef>
                <a:spcPct val="0"/>
              </a:spcBef>
              <a:spcAft>
                <a:spcPct val="0"/>
              </a:spcAft>
              <a:buFont typeface="Arial" pitchFamily="34" charset="0"/>
              <a:buNone/>
            </a:pPr>
            <a:r>
              <a:rPr lang="zh-CN" altLang="en-US" sz="1300">
                <a:solidFill>
                  <a:prstClr val="black"/>
                </a:solidFill>
                <a:ea typeface="微软雅黑" pitchFamily="34" charset="-122"/>
              </a:rPr>
              <a:t>单击添加文本 单击添加文本 单击添加文本</a:t>
            </a:r>
          </a:p>
          <a:p>
            <a:pPr algn="ctr" fontAlgn="base">
              <a:lnSpc>
                <a:spcPct val="120000"/>
              </a:lnSpc>
              <a:spcBef>
                <a:spcPct val="0"/>
              </a:spcBef>
              <a:spcAft>
                <a:spcPct val="0"/>
              </a:spcAft>
              <a:buFont typeface="Arial" pitchFamily="34" charset="0"/>
              <a:buNone/>
            </a:pPr>
            <a:r>
              <a:rPr lang="zh-CN" altLang="en-US" sz="1300">
                <a:solidFill>
                  <a:prstClr val="black"/>
                </a:solidFill>
                <a:ea typeface="微软雅黑" pitchFamily="34" charset="-122"/>
              </a:rPr>
              <a:t>单击添加文本 单击添加文本 单击添加文本</a:t>
            </a:r>
          </a:p>
          <a:p>
            <a:pPr algn="ctr" fontAlgn="base">
              <a:lnSpc>
                <a:spcPct val="120000"/>
              </a:lnSpc>
              <a:spcBef>
                <a:spcPct val="0"/>
              </a:spcBef>
              <a:spcAft>
                <a:spcPct val="0"/>
              </a:spcAft>
              <a:buFont typeface="Arial" pitchFamily="34" charset="0"/>
              <a:buNone/>
            </a:pPr>
            <a:r>
              <a:rPr lang="zh-CN" altLang="en-US" sz="1300">
                <a:solidFill>
                  <a:prstClr val="black"/>
                </a:solidFill>
                <a:ea typeface="微软雅黑" pitchFamily="34" charset="-122"/>
              </a:rPr>
              <a:t>单击添加文本 单击添加文本 单击添加文本</a:t>
            </a:r>
          </a:p>
        </p:txBody>
      </p:sp>
      <p:sp>
        <p:nvSpPr>
          <p:cNvPr id="56" name="Text Box 38"/>
          <p:cNvSpPr txBox="1">
            <a:spLocks noChangeArrowheads="1"/>
          </p:cNvSpPr>
          <p:nvPr/>
        </p:nvSpPr>
        <p:spPr bwMode="auto">
          <a:xfrm>
            <a:off x="4073796" y="1847301"/>
            <a:ext cx="3326474" cy="11135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15214" tIns="57607" rIns="115214" bIns="57607">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fontAlgn="base">
              <a:lnSpc>
                <a:spcPct val="120000"/>
              </a:lnSpc>
              <a:spcBef>
                <a:spcPct val="0"/>
              </a:spcBef>
              <a:spcAft>
                <a:spcPct val="0"/>
              </a:spcAft>
              <a:buFont typeface="Arial" pitchFamily="34" charset="0"/>
              <a:buNone/>
            </a:pPr>
            <a:r>
              <a:rPr lang="en-US" altLang="zh-CN" sz="1500" b="1">
                <a:solidFill>
                  <a:prstClr val="black"/>
                </a:solidFill>
                <a:ea typeface="微软雅黑" pitchFamily="34" charset="-122"/>
              </a:rPr>
              <a:t>1.</a:t>
            </a:r>
            <a:r>
              <a:rPr lang="zh-CN" altLang="en-US" sz="1500" b="1">
                <a:solidFill>
                  <a:prstClr val="black"/>
                </a:solidFill>
                <a:ea typeface="微软雅黑" pitchFamily="34" charset="-122"/>
              </a:rPr>
              <a:t>单击添加标题文本</a:t>
            </a:r>
          </a:p>
          <a:p>
            <a:pPr algn="ctr" fontAlgn="base">
              <a:lnSpc>
                <a:spcPct val="120000"/>
              </a:lnSpc>
              <a:spcBef>
                <a:spcPct val="0"/>
              </a:spcBef>
              <a:spcAft>
                <a:spcPct val="0"/>
              </a:spcAft>
              <a:buFont typeface="Arial" pitchFamily="34" charset="0"/>
              <a:buNone/>
            </a:pPr>
            <a:r>
              <a:rPr lang="zh-CN" altLang="en-US" sz="1300">
                <a:solidFill>
                  <a:prstClr val="black"/>
                </a:solidFill>
                <a:ea typeface="微软雅黑" pitchFamily="34" charset="-122"/>
              </a:rPr>
              <a:t>单击添加文本 单击添加文本 单击添加文本</a:t>
            </a:r>
          </a:p>
          <a:p>
            <a:pPr algn="ctr" fontAlgn="base">
              <a:lnSpc>
                <a:spcPct val="120000"/>
              </a:lnSpc>
              <a:spcBef>
                <a:spcPct val="0"/>
              </a:spcBef>
              <a:spcAft>
                <a:spcPct val="0"/>
              </a:spcAft>
              <a:buFont typeface="Arial" pitchFamily="34" charset="0"/>
              <a:buNone/>
            </a:pPr>
            <a:r>
              <a:rPr lang="zh-CN" altLang="en-US" sz="1300">
                <a:solidFill>
                  <a:prstClr val="black"/>
                </a:solidFill>
                <a:ea typeface="微软雅黑" pitchFamily="34" charset="-122"/>
              </a:rPr>
              <a:t>单击添加文本 单击添加文本 单击添加文本</a:t>
            </a:r>
          </a:p>
          <a:p>
            <a:pPr algn="ctr" fontAlgn="base">
              <a:lnSpc>
                <a:spcPct val="120000"/>
              </a:lnSpc>
              <a:spcBef>
                <a:spcPct val="0"/>
              </a:spcBef>
              <a:spcAft>
                <a:spcPct val="0"/>
              </a:spcAft>
              <a:buFont typeface="Arial" pitchFamily="34" charset="0"/>
              <a:buNone/>
            </a:pPr>
            <a:r>
              <a:rPr lang="zh-CN" altLang="en-US" sz="1300">
                <a:solidFill>
                  <a:prstClr val="black"/>
                </a:solidFill>
                <a:ea typeface="微软雅黑" pitchFamily="34" charset="-122"/>
              </a:rPr>
              <a:t>单击添加文本 单击添加文本 单击添加文本</a:t>
            </a:r>
          </a:p>
        </p:txBody>
      </p:sp>
    </p:spTree>
    <p:extLst>
      <p:ext uri="{BB962C8B-B14F-4D97-AF65-F5344CB8AC3E}">
        <p14:creationId xmlns:p14="http://schemas.microsoft.com/office/powerpoint/2010/main" val="471871956"/>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52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52000">
                                          <p:cBhvr additive="base">
                                            <p:cTn id="7" dur="500" fill="hold"/>
                                            <p:tgtEl>
                                              <p:spTgt spid="4"/>
                                            </p:tgtEl>
                                            <p:attrNameLst>
                                              <p:attrName>ppt_x</p:attrName>
                                            </p:attrNameLst>
                                          </p:cBhvr>
                                          <p:tavLst>
                                            <p:tav tm="0">
                                              <p:val>
                                                <p:strVal val="0-#ppt_w/2"/>
                                              </p:val>
                                            </p:tav>
                                            <p:tav tm="100000">
                                              <p:val>
                                                <p:strVal val="#ppt_x"/>
                                              </p:val>
                                            </p:tav>
                                          </p:tavLst>
                                        </p:anim>
                                        <p:anim calcmode="lin" valueType="num" p14:bounceEnd="52000">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47" presetClass="entr" presetSubtype="0" fill="hold" nodeType="withEffect">
                                      <p:stCondLst>
                                        <p:cond delay="0"/>
                                      </p:stCondLst>
                                      <p:childTnLst>
                                        <p:set>
                                          <p:cBhvr>
                                            <p:cTn id="10" dur="1" fill="hold">
                                              <p:stCondLst>
                                                <p:cond delay="0"/>
                                              </p:stCondLst>
                                            </p:cTn>
                                            <p:tgtEl>
                                              <p:spTgt spid="44"/>
                                            </p:tgtEl>
                                            <p:attrNameLst>
                                              <p:attrName>style.visibility</p:attrName>
                                            </p:attrNameLst>
                                          </p:cBhvr>
                                          <p:to>
                                            <p:strVal val="visible"/>
                                          </p:to>
                                        </p:set>
                                        <p:animEffect transition="in" filter="fade">
                                          <p:cBhvr>
                                            <p:cTn id="11" dur="500"/>
                                            <p:tgtEl>
                                              <p:spTgt spid="44"/>
                                            </p:tgtEl>
                                          </p:cBhvr>
                                        </p:animEffect>
                                        <p:anim calcmode="lin" valueType="num">
                                          <p:cBhvr>
                                            <p:cTn id="12" dur="500" fill="hold"/>
                                            <p:tgtEl>
                                              <p:spTgt spid="44"/>
                                            </p:tgtEl>
                                            <p:attrNameLst>
                                              <p:attrName>ppt_x</p:attrName>
                                            </p:attrNameLst>
                                          </p:cBhvr>
                                          <p:tavLst>
                                            <p:tav tm="0">
                                              <p:val>
                                                <p:strVal val="#ppt_x"/>
                                              </p:val>
                                            </p:tav>
                                            <p:tav tm="100000">
                                              <p:val>
                                                <p:strVal val="#ppt_x"/>
                                              </p:val>
                                            </p:tav>
                                          </p:tavLst>
                                        </p:anim>
                                        <p:anim calcmode="lin" valueType="num">
                                          <p:cBhvr>
                                            <p:cTn id="13" dur="500" fill="hold"/>
                                            <p:tgtEl>
                                              <p:spTgt spid="44"/>
                                            </p:tgtEl>
                                            <p:attrNameLst>
                                              <p:attrName>ppt_y</p:attrName>
                                            </p:attrNameLst>
                                          </p:cBhvr>
                                          <p:tavLst>
                                            <p:tav tm="0">
                                              <p:val>
                                                <p:strVal val="#ppt_y-.1"/>
                                              </p:val>
                                            </p:tav>
                                            <p:tav tm="100000">
                                              <p:val>
                                                <p:strVal val="#ppt_y"/>
                                              </p:val>
                                            </p:tav>
                                          </p:tavLst>
                                        </p:anim>
                                      </p:childTnLst>
                                    </p:cTn>
                                  </p:par>
                                  <p:par>
                                    <p:cTn id="14" presetID="23" presetClass="entr" presetSubtype="16" fill="hold" grpId="0" nodeType="withEffect">
                                      <p:stCondLst>
                                        <p:cond delay="500"/>
                                      </p:stCondLst>
                                      <p:childTnLst>
                                        <p:set>
                                          <p:cBhvr>
                                            <p:cTn id="15" dur="1" fill="hold">
                                              <p:stCondLst>
                                                <p:cond delay="0"/>
                                              </p:stCondLst>
                                            </p:cTn>
                                            <p:tgtEl>
                                              <p:spTgt spid="47"/>
                                            </p:tgtEl>
                                            <p:attrNameLst>
                                              <p:attrName>style.visibility</p:attrName>
                                            </p:attrNameLst>
                                          </p:cBhvr>
                                          <p:to>
                                            <p:strVal val="visible"/>
                                          </p:to>
                                        </p:set>
                                        <p:anim calcmode="lin" valueType="num">
                                          <p:cBhvr>
                                            <p:cTn id="16" dur="500" fill="hold"/>
                                            <p:tgtEl>
                                              <p:spTgt spid="47"/>
                                            </p:tgtEl>
                                            <p:attrNameLst>
                                              <p:attrName>ppt_w</p:attrName>
                                            </p:attrNameLst>
                                          </p:cBhvr>
                                          <p:tavLst>
                                            <p:tav tm="0">
                                              <p:val>
                                                <p:fltVal val="0"/>
                                              </p:val>
                                            </p:tav>
                                            <p:tav tm="100000">
                                              <p:val>
                                                <p:strVal val="#ppt_w"/>
                                              </p:val>
                                            </p:tav>
                                          </p:tavLst>
                                        </p:anim>
                                        <p:anim calcmode="lin" valueType="num">
                                          <p:cBhvr>
                                            <p:cTn id="17" dur="500" fill="hold"/>
                                            <p:tgtEl>
                                              <p:spTgt spid="47"/>
                                            </p:tgtEl>
                                            <p:attrNameLst>
                                              <p:attrName>ppt_h</p:attrName>
                                            </p:attrNameLst>
                                          </p:cBhvr>
                                          <p:tavLst>
                                            <p:tav tm="0">
                                              <p:val>
                                                <p:fltVal val="0"/>
                                              </p:val>
                                            </p:tav>
                                            <p:tav tm="100000">
                                              <p:val>
                                                <p:strVal val="#ppt_h"/>
                                              </p:val>
                                            </p:tav>
                                          </p:tavLst>
                                        </p:anim>
                                      </p:childTnLst>
                                    </p:cTn>
                                  </p:par>
                                  <p:par>
                                    <p:cTn id="18" presetID="12" presetClass="entr" presetSubtype="4" fill="hold" grpId="0" nodeType="withEffect">
                                      <p:stCondLst>
                                        <p:cond delay="500"/>
                                      </p:stCondLst>
                                      <p:childTnLst>
                                        <p:set>
                                          <p:cBhvr>
                                            <p:cTn id="19" dur="1" fill="hold">
                                              <p:stCondLst>
                                                <p:cond delay="0"/>
                                              </p:stCondLst>
                                            </p:cTn>
                                            <p:tgtEl>
                                              <p:spTgt spid="56"/>
                                            </p:tgtEl>
                                            <p:attrNameLst>
                                              <p:attrName>style.visibility</p:attrName>
                                            </p:attrNameLst>
                                          </p:cBhvr>
                                          <p:to>
                                            <p:strVal val="visible"/>
                                          </p:to>
                                        </p:set>
                                        <p:animEffect transition="in" filter="slide(fromBottom)">
                                          <p:cBhvr>
                                            <p:cTn id="20" dur="500"/>
                                            <p:tgtEl>
                                              <p:spTgt spid="56"/>
                                            </p:tgtEl>
                                          </p:cBhvr>
                                        </p:animEffect>
                                      </p:childTnLst>
                                    </p:cTn>
                                  </p:par>
                                  <p:par>
                                    <p:cTn id="21" presetID="47" presetClass="entr" presetSubtype="0" fill="hold" nodeType="withEffect">
                                      <p:stCondLst>
                                        <p:cond delay="100"/>
                                      </p:stCondLst>
                                      <p:childTnLst>
                                        <p:set>
                                          <p:cBhvr>
                                            <p:cTn id="22" dur="1" fill="hold">
                                              <p:stCondLst>
                                                <p:cond delay="0"/>
                                              </p:stCondLst>
                                            </p:cTn>
                                            <p:tgtEl>
                                              <p:spTgt spid="38"/>
                                            </p:tgtEl>
                                            <p:attrNameLst>
                                              <p:attrName>style.visibility</p:attrName>
                                            </p:attrNameLst>
                                          </p:cBhvr>
                                          <p:to>
                                            <p:strVal val="visible"/>
                                          </p:to>
                                        </p:set>
                                        <p:animEffect transition="in" filter="fade">
                                          <p:cBhvr>
                                            <p:cTn id="23" dur="500"/>
                                            <p:tgtEl>
                                              <p:spTgt spid="38"/>
                                            </p:tgtEl>
                                          </p:cBhvr>
                                        </p:animEffect>
                                        <p:anim calcmode="lin" valueType="num">
                                          <p:cBhvr>
                                            <p:cTn id="24" dur="500" fill="hold"/>
                                            <p:tgtEl>
                                              <p:spTgt spid="38"/>
                                            </p:tgtEl>
                                            <p:attrNameLst>
                                              <p:attrName>ppt_x</p:attrName>
                                            </p:attrNameLst>
                                          </p:cBhvr>
                                          <p:tavLst>
                                            <p:tav tm="0">
                                              <p:val>
                                                <p:strVal val="#ppt_x"/>
                                              </p:val>
                                            </p:tav>
                                            <p:tav tm="100000">
                                              <p:val>
                                                <p:strVal val="#ppt_x"/>
                                              </p:val>
                                            </p:tav>
                                          </p:tavLst>
                                        </p:anim>
                                        <p:anim calcmode="lin" valueType="num">
                                          <p:cBhvr>
                                            <p:cTn id="25" dur="500" fill="hold"/>
                                            <p:tgtEl>
                                              <p:spTgt spid="38"/>
                                            </p:tgtEl>
                                            <p:attrNameLst>
                                              <p:attrName>ppt_y</p:attrName>
                                            </p:attrNameLst>
                                          </p:cBhvr>
                                          <p:tavLst>
                                            <p:tav tm="0">
                                              <p:val>
                                                <p:strVal val="#ppt_y-.1"/>
                                              </p:val>
                                            </p:tav>
                                            <p:tav tm="100000">
                                              <p:val>
                                                <p:strVal val="#ppt_y"/>
                                              </p:val>
                                            </p:tav>
                                          </p:tavLst>
                                        </p:anim>
                                      </p:childTnLst>
                                    </p:cTn>
                                  </p:par>
                                  <p:par>
                                    <p:cTn id="26" presetID="23" presetClass="entr" presetSubtype="16" fill="hold" grpId="0" nodeType="withEffect">
                                      <p:stCondLst>
                                        <p:cond delay="600"/>
                                      </p:stCondLst>
                                      <p:childTnLst>
                                        <p:set>
                                          <p:cBhvr>
                                            <p:cTn id="27" dur="1" fill="hold">
                                              <p:stCondLst>
                                                <p:cond delay="0"/>
                                              </p:stCondLst>
                                            </p:cTn>
                                            <p:tgtEl>
                                              <p:spTgt spid="48"/>
                                            </p:tgtEl>
                                            <p:attrNameLst>
                                              <p:attrName>style.visibility</p:attrName>
                                            </p:attrNameLst>
                                          </p:cBhvr>
                                          <p:to>
                                            <p:strVal val="visible"/>
                                          </p:to>
                                        </p:set>
                                        <p:anim calcmode="lin" valueType="num">
                                          <p:cBhvr>
                                            <p:cTn id="28" dur="500" fill="hold"/>
                                            <p:tgtEl>
                                              <p:spTgt spid="48"/>
                                            </p:tgtEl>
                                            <p:attrNameLst>
                                              <p:attrName>ppt_w</p:attrName>
                                            </p:attrNameLst>
                                          </p:cBhvr>
                                          <p:tavLst>
                                            <p:tav tm="0">
                                              <p:val>
                                                <p:fltVal val="0"/>
                                              </p:val>
                                            </p:tav>
                                            <p:tav tm="100000">
                                              <p:val>
                                                <p:strVal val="#ppt_w"/>
                                              </p:val>
                                            </p:tav>
                                          </p:tavLst>
                                        </p:anim>
                                        <p:anim calcmode="lin" valueType="num">
                                          <p:cBhvr>
                                            <p:cTn id="29" dur="500" fill="hold"/>
                                            <p:tgtEl>
                                              <p:spTgt spid="48"/>
                                            </p:tgtEl>
                                            <p:attrNameLst>
                                              <p:attrName>ppt_h</p:attrName>
                                            </p:attrNameLst>
                                          </p:cBhvr>
                                          <p:tavLst>
                                            <p:tav tm="0">
                                              <p:val>
                                                <p:fltVal val="0"/>
                                              </p:val>
                                            </p:tav>
                                            <p:tav tm="100000">
                                              <p:val>
                                                <p:strVal val="#ppt_h"/>
                                              </p:val>
                                            </p:tav>
                                          </p:tavLst>
                                        </p:anim>
                                      </p:childTnLst>
                                    </p:cTn>
                                  </p:par>
                                  <p:par>
                                    <p:cTn id="30" presetID="12" presetClass="entr" presetSubtype="2" fill="hold" grpId="0" nodeType="withEffect">
                                      <p:stCondLst>
                                        <p:cond delay="600"/>
                                      </p:stCondLst>
                                      <p:childTnLst>
                                        <p:set>
                                          <p:cBhvr>
                                            <p:cTn id="31" dur="1" fill="hold">
                                              <p:stCondLst>
                                                <p:cond delay="0"/>
                                              </p:stCondLst>
                                            </p:cTn>
                                            <p:tgtEl>
                                              <p:spTgt spid="55"/>
                                            </p:tgtEl>
                                            <p:attrNameLst>
                                              <p:attrName>style.visibility</p:attrName>
                                            </p:attrNameLst>
                                          </p:cBhvr>
                                          <p:to>
                                            <p:strVal val="visible"/>
                                          </p:to>
                                        </p:set>
                                        <p:animEffect transition="in" filter="slide(fromRight)">
                                          <p:cBhvr>
                                            <p:cTn id="32" dur="500"/>
                                            <p:tgtEl>
                                              <p:spTgt spid="55"/>
                                            </p:tgtEl>
                                          </p:cBhvr>
                                        </p:animEffect>
                                      </p:childTnLst>
                                    </p:cTn>
                                  </p:par>
                                  <p:par>
                                    <p:cTn id="33" presetID="47" presetClass="entr" presetSubtype="0" fill="hold" nodeType="withEffect">
                                      <p:stCondLst>
                                        <p:cond delay="200"/>
                                      </p:stCondLst>
                                      <p:childTnLst>
                                        <p:set>
                                          <p:cBhvr>
                                            <p:cTn id="34" dur="1" fill="hold">
                                              <p:stCondLst>
                                                <p:cond delay="0"/>
                                              </p:stCondLst>
                                            </p:cTn>
                                            <p:tgtEl>
                                              <p:spTgt spid="41"/>
                                            </p:tgtEl>
                                            <p:attrNameLst>
                                              <p:attrName>style.visibility</p:attrName>
                                            </p:attrNameLst>
                                          </p:cBhvr>
                                          <p:to>
                                            <p:strVal val="visible"/>
                                          </p:to>
                                        </p:set>
                                        <p:animEffect transition="in" filter="fade">
                                          <p:cBhvr>
                                            <p:cTn id="35" dur="500"/>
                                            <p:tgtEl>
                                              <p:spTgt spid="41"/>
                                            </p:tgtEl>
                                          </p:cBhvr>
                                        </p:animEffect>
                                        <p:anim calcmode="lin" valueType="num">
                                          <p:cBhvr>
                                            <p:cTn id="36" dur="500" fill="hold"/>
                                            <p:tgtEl>
                                              <p:spTgt spid="41"/>
                                            </p:tgtEl>
                                            <p:attrNameLst>
                                              <p:attrName>ppt_x</p:attrName>
                                            </p:attrNameLst>
                                          </p:cBhvr>
                                          <p:tavLst>
                                            <p:tav tm="0">
                                              <p:val>
                                                <p:strVal val="#ppt_x"/>
                                              </p:val>
                                            </p:tav>
                                            <p:tav tm="100000">
                                              <p:val>
                                                <p:strVal val="#ppt_x"/>
                                              </p:val>
                                            </p:tav>
                                          </p:tavLst>
                                        </p:anim>
                                        <p:anim calcmode="lin" valueType="num">
                                          <p:cBhvr>
                                            <p:cTn id="37" dur="500" fill="hold"/>
                                            <p:tgtEl>
                                              <p:spTgt spid="41"/>
                                            </p:tgtEl>
                                            <p:attrNameLst>
                                              <p:attrName>ppt_y</p:attrName>
                                            </p:attrNameLst>
                                          </p:cBhvr>
                                          <p:tavLst>
                                            <p:tav tm="0">
                                              <p:val>
                                                <p:strVal val="#ppt_y-.1"/>
                                              </p:val>
                                            </p:tav>
                                            <p:tav tm="100000">
                                              <p:val>
                                                <p:strVal val="#ppt_y"/>
                                              </p:val>
                                            </p:tav>
                                          </p:tavLst>
                                        </p:anim>
                                      </p:childTnLst>
                                    </p:cTn>
                                  </p:par>
                                  <p:par>
                                    <p:cTn id="38" presetID="23" presetClass="entr" presetSubtype="16" fill="hold" grpId="0" nodeType="withEffect">
                                      <p:stCondLst>
                                        <p:cond delay="700"/>
                                      </p:stCondLst>
                                      <p:childTnLst>
                                        <p:set>
                                          <p:cBhvr>
                                            <p:cTn id="39" dur="1" fill="hold">
                                              <p:stCondLst>
                                                <p:cond delay="0"/>
                                              </p:stCondLst>
                                            </p:cTn>
                                            <p:tgtEl>
                                              <p:spTgt spid="51"/>
                                            </p:tgtEl>
                                            <p:attrNameLst>
                                              <p:attrName>style.visibility</p:attrName>
                                            </p:attrNameLst>
                                          </p:cBhvr>
                                          <p:to>
                                            <p:strVal val="visible"/>
                                          </p:to>
                                        </p:set>
                                        <p:anim calcmode="lin" valueType="num">
                                          <p:cBhvr>
                                            <p:cTn id="40" dur="500" fill="hold"/>
                                            <p:tgtEl>
                                              <p:spTgt spid="51"/>
                                            </p:tgtEl>
                                            <p:attrNameLst>
                                              <p:attrName>ppt_w</p:attrName>
                                            </p:attrNameLst>
                                          </p:cBhvr>
                                          <p:tavLst>
                                            <p:tav tm="0">
                                              <p:val>
                                                <p:fltVal val="0"/>
                                              </p:val>
                                            </p:tav>
                                            <p:tav tm="100000">
                                              <p:val>
                                                <p:strVal val="#ppt_w"/>
                                              </p:val>
                                            </p:tav>
                                          </p:tavLst>
                                        </p:anim>
                                        <p:anim calcmode="lin" valueType="num">
                                          <p:cBhvr>
                                            <p:cTn id="41" dur="500" fill="hold"/>
                                            <p:tgtEl>
                                              <p:spTgt spid="51"/>
                                            </p:tgtEl>
                                            <p:attrNameLst>
                                              <p:attrName>ppt_h</p:attrName>
                                            </p:attrNameLst>
                                          </p:cBhvr>
                                          <p:tavLst>
                                            <p:tav tm="0">
                                              <p:val>
                                                <p:fltVal val="0"/>
                                              </p:val>
                                            </p:tav>
                                            <p:tav tm="100000">
                                              <p:val>
                                                <p:strVal val="#ppt_h"/>
                                              </p:val>
                                            </p:tav>
                                          </p:tavLst>
                                        </p:anim>
                                      </p:childTnLst>
                                    </p:cTn>
                                  </p:par>
                                  <p:par>
                                    <p:cTn id="42" presetID="12" presetClass="entr" presetSubtype="8" fill="hold" grpId="0" nodeType="withEffect">
                                      <p:stCondLst>
                                        <p:cond delay="700"/>
                                      </p:stCondLst>
                                      <p:childTnLst>
                                        <p:set>
                                          <p:cBhvr>
                                            <p:cTn id="43" dur="1" fill="hold">
                                              <p:stCondLst>
                                                <p:cond delay="0"/>
                                              </p:stCondLst>
                                            </p:cTn>
                                            <p:tgtEl>
                                              <p:spTgt spid="53"/>
                                            </p:tgtEl>
                                            <p:attrNameLst>
                                              <p:attrName>style.visibility</p:attrName>
                                            </p:attrNameLst>
                                          </p:cBhvr>
                                          <p:to>
                                            <p:strVal val="visible"/>
                                          </p:to>
                                        </p:set>
                                        <p:animEffect transition="in" filter="slide(fromLeft)">
                                          <p:cBhvr>
                                            <p:cTn id="44" dur="500"/>
                                            <p:tgtEl>
                                              <p:spTgt spid="53"/>
                                            </p:tgtEl>
                                          </p:cBhvr>
                                        </p:animEffect>
                                      </p:childTnLst>
                                    </p:cTn>
                                  </p:par>
                                  <p:par>
                                    <p:cTn id="45" presetID="47" presetClass="entr" presetSubtype="0" fill="hold" nodeType="withEffect">
                                      <p:stCondLst>
                                        <p:cond delay="300"/>
                                      </p:stCondLst>
                                      <p:childTnLst>
                                        <p:set>
                                          <p:cBhvr>
                                            <p:cTn id="46" dur="1" fill="hold">
                                              <p:stCondLst>
                                                <p:cond delay="0"/>
                                              </p:stCondLst>
                                            </p:cTn>
                                            <p:tgtEl>
                                              <p:spTgt spid="32"/>
                                            </p:tgtEl>
                                            <p:attrNameLst>
                                              <p:attrName>style.visibility</p:attrName>
                                            </p:attrNameLst>
                                          </p:cBhvr>
                                          <p:to>
                                            <p:strVal val="visible"/>
                                          </p:to>
                                        </p:set>
                                        <p:animEffect transition="in" filter="fade">
                                          <p:cBhvr>
                                            <p:cTn id="47" dur="500"/>
                                            <p:tgtEl>
                                              <p:spTgt spid="32"/>
                                            </p:tgtEl>
                                          </p:cBhvr>
                                        </p:animEffect>
                                        <p:anim calcmode="lin" valueType="num">
                                          <p:cBhvr>
                                            <p:cTn id="48" dur="500" fill="hold"/>
                                            <p:tgtEl>
                                              <p:spTgt spid="32"/>
                                            </p:tgtEl>
                                            <p:attrNameLst>
                                              <p:attrName>ppt_x</p:attrName>
                                            </p:attrNameLst>
                                          </p:cBhvr>
                                          <p:tavLst>
                                            <p:tav tm="0">
                                              <p:val>
                                                <p:strVal val="#ppt_x"/>
                                              </p:val>
                                            </p:tav>
                                            <p:tav tm="100000">
                                              <p:val>
                                                <p:strVal val="#ppt_x"/>
                                              </p:val>
                                            </p:tav>
                                          </p:tavLst>
                                        </p:anim>
                                        <p:anim calcmode="lin" valueType="num">
                                          <p:cBhvr>
                                            <p:cTn id="49" dur="500" fill="hold"/>
                                            <p:tgtEl>
                                              <p:spTgt spid="32"/>
                                            </p:tgtEl>
                                            <p:attrNameLst>
                                              <p:attrName>ppt_y</p:attrName>
                                            </p:attrNameLst>
                                          </p:cBhvr>
                                          <p:tavLst>
                                            <p:tav tm="0">
                                              <p:val>
                                                <p:strVal val="#ppt_y-.1"/>
                                              </p:val>
                                            </p:tav>
                                            <p:tav tm="100000">
                                              <p:val>
                                                <p:strVal val="#ppt_y"/>
                                              </p:val>
                                            </p:tav>
                                          </p:tavLst>
                                        </p:anim>
                                      </p:childTnLst>
                                    </p:cTn>
                                  </p:par>
                                  <p:par>
                                    <p:cTn id="50" presetID="23" presetClass="entr" presetSubtype="16" fill="hold" grpId="0" nodeType="withEffect">
                                      <p:stCondLst>
                                        <p:cond delay="800"/>
                                      </p:stCondLst>
                                      <p:childTnLst>
                                        <p:set>
                                          <p:cBhvr>
                                            <p:cTn id="51" dur="1" fill="hold">
                                              <p:stCondLst>
                                                <p:cond delay="0"/>
                                              </p:stCondLst>
                                            </p:cTn>
                                            <p:tgtEl>
                                              <p:spTgt spid="49"/>
                                            </p:tgtEl>
                                            <p:attrNameLst>
                                              <p:attrName>style.visibility</p:attrName>
                                            </p:attrNameLst>
                                          </p:cBhvr>
                                          <p:to>
                                            <p:strVal val="visible"/>
                                          </p:to>
                                        </p:set>
                                        <p:anim calcmode="lin" valueType="num">
                                          <p:cBhvr>
                                            <p:cTn id="52" dur="500" fill="hold"/>
                                            <p:tgtEl>
                                              <p:spTgt spid="49"/>
                                            </p:tgtEl>
                                            <p:attrNameLst>
                                              <p:attrName>ppt_w</p:attrName>
                                            </p:attrNameLst>
                                          </p:cBhvr>
                                          <p:tavLst>
                                            <p:tav tm="0">
                                              <p:val>
                                                <p:fltVal val="0"/>
                                              </p:val>
                                            </p:tav>
                                            <p:tav tm="100000">
                                              <p:val>
                                                <p:strVal val="#ppt_w"/>
                                              </p:val>
                                            </p:tav>
                                          </p:tavLst>
                                        </p:anim>
                                        <p:anim calcmode="lin" valueType="num">
                                          <p:cBhvr>
                                            <p:cTn id="53" dur="500" fill="hold"/>
                                            <p:tgtEl>
                                              <p:spTgt spid="49"/>
                                            </p:tgtEl>
                                            <p:attrNameLst>
                                              <p:attrName>ppt_h</p:attrName>
                                            </p:attrNameLst>
                                          </p:cBhvr>
                                          <p:tavLst>
                                            <p:tav tm="0">
                                              <p:val>
                                                <p:fltVal val="0"/>
                                              </p:val>
                                            </p:tav>
                                            <p:tav tm="100000">
                                              <p:val>
                                                <p:strVal val="#ppt_h"/>
                                              </p:val>
                                            </p:tav>
                                          </p:tavLst>
                                        </p:anim>
                                      </p:childTnLst>
                                    </p:cTn>
                                  </p:par>
                                  <p:par>
                                    <p:cTn id="54" presetID="12" presetClass="entr" presetSubtype="2" fill="hold" grpId="0" nodeType="withEffect">
                                      <p:stCondLst>
                                        <p:cond delay="800"/>
                                      </p:stCondLst>
                                      <p:childTnLst>
                                        <p:set>
                                          <p:cBhvr>
                                            <p:cTn id="55" dur="1" fill="hold">
                                              <p:stCondLst>
                                                <p:cond delay="0"/>
                                              </p:stCondLst>
                                            </p:cTn>
                                            <p:tgtEl>
                                              <p:spTgt spid="54"/>
                                            </p:tgtEl>
                                            <p:attrNameLst>
                                              <p:attrName>style.visibility</p:attrName>
                                            </p:attrNameLst>
                                          </p:cBhvr>
                                          <p:to>
                                            <p:strVal val="visible"/>
                                          </p:to>
                                        </p:set>
                                        <p:animEffect transition="in" filter="slide(fromRight)">
                                          <p:cBhvr>
                                            <p:cTn id="56" dur="500"/>
                                            <p:tgtEl>
                                              <p:spTgt spid="54"/>
                                            </p:tgtEl>
                                          </p:cBhvr>
                                        </p:animEffect>
                                      </p:childTnLst>
                                    </p:cTn>
                                  </p:par>
                                  <p:par>
                                    <p:cTn id="57" presetID="47" presetClass="entr" presetSubtype="0" fill="hold" nodeType="withEffect">
                                      <p:stCondLst>
                                        <p:cond delay="400"/>
                                      </p:stCondLst>
                                      <p:childTnLst>
                                        <p:set>
                                          <p:cBhvr>
                                            <p:cTn id="58" dur="1" fill="hold">
                                              <p:stCondLst>
                                                <p:cond delay="0"/>
                                              </p:stCondLst>
                                            </p:cTn>
                                            <p:tgtEl>
                                              <p:spTgt spid="35"/>
                                            </p:tgtEl>
                                            <p:attrNameLst>
                                              <p:attrName>style.visibility</p:attrName>
                                            </p:attrNameLst>
                                          </p:cBhvr>
                                          <p:to>
                                            <p:strVal val="visible"/>
                                          </p:to>
                                        </p:set>
                                        <p:animEffect transition="in" filter="fade">
                                          <p:cBhvr>
                                            <p:cTn id="59" dur="500"/>
                                            <p:tgtEl>
                                              <p:spTgt spid="35"/>
                                            </p:tgtEl>
                                          </p:cBhvr>
                                        </p:animEffect>
                                        <p:anim calcmode="lin" valueType="num">
                                          <p:cBhvr>
                                            <p:cTn id="60" dur="500" fill="hold"/>
                                            <p:tgtEl>
                                              <p:spTgt spid="35"/>
                                            </p:tgtEl>
                                            <p:attrNameLst>
                                              <p:attrName>ppt_x</p:attrName>
                                            </p:attrNameLst>
                                          </p:cBhvr>
                                          <p:tavLst>
                                            <p:tav tm="0">
                                              <p:val>
                                                <p:strVal val="#ppt_x"/>
                                              </p:val>
                                            </p:tav>
                                            <p:tav tm="100000">
                                              <p:val>
                                                <p:strVal val="#ppt_x"/>
                                              </p:val>
                                            </p:tav>
                                          </p:tavLst>
                                        </p:anim>
                                        <p:anim calcmode="lin" valueType="num">
                                          <p:cBhvr>
                                            <p:cTn id="61" dur="500" fill="hold"/>
                                            <p:tgtEl>
                                              <p:spTgt spid="35"/>
                                            </p:tgtEl>
                                            <p:attrNameLst>
                                              <p:attrName>ppt_y</p:attrName>
                                            </p:attrNameLst>
                                          </p:cBhvr>
                                          <p:tavLst>
                                            <p:tav tm="0">
                                              <p:val>
                                                <p:strVal val="#ppt_y-.1"/>
                                              </p:val>
                                            </p:tav>
                                            <p:tav tm="100000">
                                              <p:val>
                                                <p:strVal val="#ppt_y"/>
                                              </p:val>
                                            </p:tav>
                                          </p:tavLst>
                                        </p:anim>
                                      </p:childTnLst>
                                    </p:cTn>
                                  </p:par>
                                  <p:par>
                                    <p:cTn id="62" presetID="23" presetClass="entr" presetSubtype="16" fill="hold" grpId="0" nodeType="withEffect">
                                      <p:stCondLst>
                                        <p:cond delay="900"/>
                                      </p:stCondLst>
                                      <p:childTnLst>
                                        <p:set>
                                          <p:cBhvr>
                                            <p:cTn id="63" dur="1" fill="hold">
                                              <p:stCondLst>
                                                <p:cond delay="0"/>
                                              </p:stCondLst>
                                            </p:cTn>
                                            <p:tgtEl>
                                              <p:spTgt spid="50"/>
                                            </p:tgtEl>
                                            <p:attrNameLst>
                                              <p:attrName>style.visibility</p:attrName>
                                            </p:attrNameLst>
                                          </p:cBhvr>
                                          <p:to>
                                            <p:strVal val="visible"/>
                                          </p:to>
                                        </p:set>
                                        <p:anim calcmode="lin" valueType="num">
                                          <p:cBhvr>
                                            <p:cTn id="64" dur="500" fill="hold"/>
                                            <p:tgtEl>
                                              <p:spTgt spid="50"/>
                                            </p:tgtEl>
                                            <p:attrNameLst>
                                              <p:attrName>ppt_w</p:attrName>
                                            </p:attrNameLst>
                                          </p:cBhvr>
                                          <p:tavLst>
                                            <p:tav tm="0">
                                              <p:val>
                                                <p:fltVal val="0"/>
                                              </p:val>
                                            </p:tav>
                                            <p:tav tm="100000">
                                              <p:val>
                                                <p:strVal val="#ppt_w"/>
                                              </p:val>
                                            </p:tav>
                                          </p:tavLst>
                                        </p:anim>
                                        <p:anim calcmode="lin" valueType="num">
                                          <p:cBhvr>
                                            <p:cTn id="65" dur="500" fill="hold"/>
                                            <p:tgtEl>
                                              <p:spTgt spid="50"/>
                                            </p:tgtEl>
                                            <p:attrNameLst>
                                              <p:attrName>ppt_h</p:attrName>
                                            </p:attrNameLst>
                                          </p:cBhvr>
                                          <p:tavLst>
                                            <p:tav tm="0">
                                              <p:val>
                                                <p:fltVal val="0"/>
                                              </p:val>
                                            </p:tav>
                                            <p:tav tm="100000">
                                              <p:val>
                                                <p:strVal val="#ppt_h"/>
                                              </p:val>
                                            </p:tav>
                                          </p:tavLst>
                                        </p:anim>
                                      </p:childTnLst>
                                    </p:cTn>
                                  </p:par>
                                  <p:par>
                                    <p:cTn id="66" presetID="12" presetClass="entr" presetSubtype="8" fill="hold" grpId="0" nodeType="withEffect">
                                      <p:stCondLst>
                                        <p:cond delay="900"/>
                                      </p:stCondLst>
                                      <p:childTnLst>
                                        <p:set>
                                          <p:cBhvr>
                                            <p:cTn id="67" dur="1" fill="hold">
                                              <p:stCondLst>
                                                <p:cond delay="0"/>
                                              </p:stCondLst>
                                            </p:cTn>
                                            <p:tgtEl>
                                              <p:spTgt spid="52"/>
                                            </p:tgtEl>
                                            <p:attrNameLst>
                                              <p:attrName>style.visibility</p:attrName>
                                            </p:attrNameLst>
                                          </p:cBhvr>
                                          <p:to>
                                            <p:strVal val="visible"/>
                                          </p:to>
                                        </p:set>
                                        <p:animEffect transition="in" filter="slide(fromLeft)">
                                          <p:cBhvr>
                                            <p:cTn id="68"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7" grpId="0" autoUpdateAnimBg="0"/>
          <p:bldP spid="48" grpId="0" autoUpdateAnimBg="0"/>
          <p:bldP spid="49" grpId="0" autoUpdateAnimBg="0"/>
          <p:bldP spid="50" grpId="0" autoUpdateAnimBg="0"/>
          <p:bldP spid="51" grpId="0" autoUpdateAnimBg="0"/>
          <p:bldP spid="52" grpId="0" autoUpdateAnimBg="0"/>
          <p:bldP spid="53" grpId="0" autoUpdateAnimBg="0"/>
          <p:bldP spid="54" grpId="0" autoUpdateAnimBg="0"/>
          <p:bldP spid="55" grpId="0" autoUpdateAnimBg="0"/>
          <p:bldP spid="56" grpId="0" autoUpdateAnimBg="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47" presetClass="entr" presetSubtype="0" fill="hold" nodeType="withEffect">
                                      <p:stCondLst>
                                        <p:cond delay="0"/>
                                      </p:stCondLst>
                                      <p:childTnLst>
                                        <p:set>
                                          <p:cBhvr>
                                            <p:cTn id="10" dur="1" fill="hold">
                                              <p:stCondLst>
                                                <p:cond delay="0"/>
                                              </p:stCondLst>
                                            </p:cTn>
                                            <p:tgtEl>
                                              <p:spTgt spid="44"/>
                                            </p:tgtEl>
                                            <p:attrNameLst>
                                              <p:attrName>style.visibility</p:attrName>
                                            </p:attrNameLst>
                                          </p:cBhvr>
                                          <p:to>
                                            <p:strVal val="visible"/>
                                          </p:to>
                                        </p:set>
                                        <p:animEffect transition="in" filter="fade">
                                          <p:cBhvr>
                                            <p:cTn id="11" dur="500"/>
                                            <p:tgtEl>
                                              <p:spTgt spid="44"/>
                                            </p:tgtEl>
                                          </p:cBhvr>
                                        </p:animEffect>
                                        <p:anim calcmode="lin" valueType="num">
                                          <p:cBhvr>
                                            <p:cTn id="12" dur="500" fill="hold"/>
                                            <p:tgtEl>
                                              <p:spTgt spid="44"/>
                                            </p:tgtEl>
                                            <p:attrNameLst>
                                              <p:attrName>ppt_x</p:attrName>
                                            </p:attrNameLst>
                                          </p:cBhvr>
                                          <p:tavLst>
                                            <p:tav tm="0">
                                              <p:val>
                                                <p:strVal val="#ppt_x"/>
                                              </p:val>
                                            </p:tav>
                                            <p:tav tm="100000">
                                              <p:val>
                                                <p:strVal val="#ppt_x"/>
                                              </p:val>
                                            </p:tav>
                                          </p:tavLst>
                                        </p:anim>
                                        <p:anim calcmode="lin" valueType="num">
                                          <p:cBhvr>
                                            <p:cTn id="13" dur="500" fill="hold"/>
                                            <p:tgtEl>
                                              <p:spTgt spid="44"/>
                                            </p:tgtEl>
                                            <p:attrNameLst>
                                              <p:attrName>ppt_y</p:attrName>
                                            </p:attrNameLst>
                                          </p:cBhvr>
                                          <p:tavLst>
                                            <p:tav tm="0">
                                              <p:val>
                                                <p:strVal val="#ppt_y-.1"/>
                                              </p:val>
                                            </p:tav>
                                            <p:tav tm="100000">
                                              <p:val>
                                                <p:strVal val="#ppt_y"/>
                                              </p:val>
                                            </p:tav>
                                          </p:tavLst>
                                        </p:anim>
                                      </p:childTnLst>
                                    </p:cTn>
                                  </p:par>
                                  <p:par>
                                    <p:cTn id="14" presetID="23" presetClass="entr" presetSubtype="16" fill="hold" grpId="0" nodeType="withEffect">
                                      <p:stCondLst>
                                        <p:cond delay="500"/>
                                      </p:stCondLst>
                                      <p:childTnLst>
                                        <p:set>
                                          <p:cBhvr>
                                            <p:cTn id="15" dur="1" fill="hold">
                                              <p:stCondLst>
                                                <p:cond delay="0"/>
                                              </p:stCondLst>
                                            </p:cTn>
                                            <p:tgtEl>
                                              <p:spTgt spid="47"/>
                                            </p:tgtEl>
                                            <p:attrNameLst>
                                              <p:attrName>style.visibility</p:attrName>
                                            </p:attrNameLst>
                                          </p:cBhvr>
                                          <p:to>
                                            <p:strVal val="visible"/>
                                          </p:to>
                                        </p:set>
                                        <p:anim calcmode="lin" valueType="num">
                                          <p:cBhvr>
                                            <p:cTn id="16" dur="500" fill="hold"/>
                                            <p:tgtEl>
                                              <p:spTgt spid="47"/>
                                            </p:tgtEl>
                                            <p:attrNameLst>
                                              <p:attrName>ppt_w</p:attrName>
                                            </p:attrNameLst>
                                          </p:cBhvr>
                                          <p:tavLst>
                                            <p:tav tm="0">
                                              <p:val>
                                                <p:fltVal val="0"/>
                                              </p:val>
                                            </p:tav>
                                            <p:tav tm="100000">
                                              <p:val>
                                                <p:strVal val="#ppt_w"/>
                                              </p:val>
                                            </p:tav>
                                          </p:tavLst>
                                        </p:anim>
                                        <p:anim calcmode="lin" valueType="num">
                                          <p:cBhvr>
                                            <p:cTn id="17" dur="500" fill="hold"/>
                                            <p:tgtEl>
                                              <p:spTgt spid="47"/>
                                            </p:tgtEl>
                                            <p:attrNameLst>
                                              <p:attrName>ppt_h</p:attrName>
                                            </p:attrNameLst>
                                          </p:cBhvr>
                                          <p:tavLst>
                                            <p:tav tm="0">
                                              <p:val>
                                                <p:fltVal val="0"/>
                                              </p:val>
                                            </p:tav>
                                            <p:tav tm="100000">
                                              <p:val>
                                                <p:strVal val="#ppt_h"/>
                                              </p:val>
                                            </p:tav>
                                          </p:tavLst>
                                        </p:anim>
                                      </p:childTnLst>
                                    </p:cTn>
                                  </p:par>
                                  <p:par>
                                    <p:cTn id="18" presetID="12" presetClass="entr" presetSubtype="4" fill="hold" grpId="0" nodeType="withEffect">
                                      <p:stCondLst>
                                        <p:cond delay="500"/>
                                      </p:stCondLst>
                                      <p:childTnLst>
                                        <p:set>
                                          <p:cBhvr>
                                            <p:cTn id="19" dur="1" fill="hold">
                                              <p:stCondLst>
                                                <p:cond delay="0"/>
                                              </p:stCondLst>
                                            </p:cTn>
                                            <p:tgtEl>
                                              <p:spTgt spid="56"/>
                                            </p:tgtEl>
                                            <p:attrNameLst>
                                              <p:attrName>style.visibility</p:attrName>
                                            </p:attrNameLst>
                                          </p:cBhvr>
                                          <p:to>
                                            <p:strVal val="visible"/>
                                          </p:to>
                                        </p:set>
                                        <p:animEffect transition="in" filter="slide(fromBottom)">
                                          <p:cBhvr>
                                            <p:cTn id="20" dur="500"/>
                                            <p:tgtEl>
                                              <p:spTgt spid="56"/>
                                            </p:tgtEl>
                                          </p:cBhvr>
                                        </p:animEffect>
                                      </p:childTnLst>
                                    </p:cTn>
                                  </p:par>
                                  <p:par>
                                    <p:cTn id="21" presetID="47" presetClass="entr" presetSubtype="0" fill="hold" nodeType="withEffect">
                                      <p:stCondLst>
                                        <p:cond delay="100"/>
                                      </p:stCondLst>
                                      <p:childTnLst>
                                        <p:set>
                                          <p:cBhvr>
                                            <p:cTn id="22" dur="1" fill="hold">
                                              <p:stCondLst>
                                                <p:cond delay="0"/>
                                              </p:stCondLst>
                                            </p:cTn>
                                            <p:tgtEl>
                                              <p:spTgt spid="38"/>
                                            </p:tgtEl>
                                            <p:attrNameLst>
                                              <p:attrName>style.visibility</p:attrName>
                                            </p:attrNameLst>
                                          </p:cBhvr>
                                          <p:to>
                                            <p:strVal val="visible"/>
                                          </p:to>
                                        </p:set>
                                        <p:animEffect transition="in" filter="fade">
                                          <p:cBhvr>
                                            <p:cTn id="23" dur="500"/>
                                            <p:tgtEl>
                                              <p:spTgt spid="38"/>
                                            </p:tgtEl>
                                          </p:cBhvr>
                                        </p:animEffect>
                                        <p:anim calcmode="lin" valueType="num">
                                          <p:cBhvr>
                                            <p:cTn id="24" dur="500" fill="hold"/>
                                            <p:tgtEl>
                                              <p:spTgt spid="38"/>
                                            </p:tgtEl>
                                            <p:attrNameLst>
                                              <p:attrName>ppt_x</p:attrName>
                                            </p:attrNameLst>
                                          </p:cBhvr>
                                          <p:tavLst>
                                            <p:tav tm="0">
                                              <p:val>
                                                <p:strVal val="#ppt_x"/>
                                              </p:val>
                                            </p:tav>
                                            <p:tav tm="100000">
                                              <p:val>
                                                <p:strVal val="#ppt_x"/>
                                              </p:val>
                                            </p:tav>
                                          </p:tavLst>
                                        </p:anim>
                                        <p:anim calcmode="lin" valueType="num">
                                          <p:cBhvr>
                                            <p:cTn id="25" dur="500" fill="hold"/>
                                            <p:tgtEl>
                                              <p:spTgt spid="38"/>
                                            </p:tgtEl>
                                            <p:attrNameLst>
                                              <p:attrName>ppt_y</p:attrName>
                                            </p:attrNameLst>
                                          </p:cBhvr>
                                          <p:tavLst>
                                            <p:tav tm="0">
                                              <p:val>
                                                <p:strVal val="#ppt_y-.1"/>
                                              </p:val>
                                            </p:tav>
                                            <p:tav tm="100000">
                                              <p:val>
                                                <p:strVal val="#ppt_y"/>
                                              </p:val>
                                            </p:tav>
                                          </p:tavLst>
                                        </p:anim>
                                      </p:childTnLst>
                                    </p:cTn>
                                  </p:par>
                                  <p:par>
                                    <p:cTn id="26" presetID="23" presetClass="entr" presetSubtype="16" fill="hold" grpId="0" nodeType="withEffect">
                                      <p:stCondLst>
                                        <p:cond delay="600"/>
                                      </p:stCondLst>
                                      <p:childTnLst>
                                        <p:set>
                                          <p:cBhvr>
                                            <p:cTn id="27" dur="1" fill="hold">
                                              <p:stCondLst>
                                                <p:cond delay="0"/>
                                              </p:stCondLst>
                                            </p:cTn>
                                            <p:tgtEl>
                                              <p:spTgt spid="48"/>
                                            </p:tgtEl>
                                            <p:attrNameLst>
                                              <p:attrName>style.visibility</p:attrName>
                                            </p:attrNameLst>
                                          </p:cBhvr>
                                          <p:to>
                                            <p:strVal val="visible"/>
                                          </p:to>
                                        </p:set>
                                        <p:anim calcmode="lin" valueType="num">
                                          <p:cBhvr>
                                            <p:cTn id="28" dur="500" fill="hold"/>
                                            <p:tgtEl>
                                              <p:spTgt spid="48"/>
                                            </p:tgtEl>
                                            <p:attrNameLst>
                                              <p:attrName>ppt_w</p:attrName>
                                            </p:attrNameLst>
                                          </p:cBhvr>
                                          <p:tavLst>
                                            <p:tav tm="0">
                                              <p:val>
                                                <p:fltVal val="0"/>
                                              </p:val>
                                            </p:tav>
                                            <p:tav tm="100000">
                                              <p:val>
                                                <p:strVal val="#ppt_w"/>
                                              </p:val>
                                            </p:tav>
                                          </p:tavLst>
                                        </p:anim>
                                        <p:anim calcmode="lin" valueType="num">
                                          <p:cBhvr>
                                            <p:cTn id="29" dur="500" fill="hold"/>
                                            <p:tgtEl>
                                              <p:spTgt spid="48"/>
                                            </p:tgtEl>
                                            <p:attrNameLst>
                                              <p:attrName>ppt_h</p:attrName>
                                            </p:attrNameLst>
                                          </p:cBhvr>
                                          <p:tavLst>
                                            <p:tav tm="0">
                                              <p:val>
                                                <p:fltVal val="0"/>
                                              </p:val>
                                            </p:tav>
                                            <p:tav tm="100000">
                                              <p:val>
                                                <p:strVal val="#ppt_h"/>
                                              </p:val>
                                            </p:tav>
                                          </p:tavLst>
                                        </p:anim>
                                      </p:childTnLst>
                                    </p:cTn>
                                  </p:par>
                                  <p:par>
                                    <p:cTn id="30" presetID="12" presetClass="entr" presetSubtype="2" fill="hold" grpId="0" nodeType="withEffect">
                                      <p:stCondLst>
                                        <p:cond delay="600"/>
                                      </p:stCondLst>
                                      <p:childTnLst>
                                        <p:set>
                                          <p:cBhvr>
                                            <p:cTn id="31" dur="1" fill="hold">
                                              <p:stCondLst>
                                                <p:cond delay="0"/>
                                              </p:stCondLst>
                                            </p:cTn>
                                            <p:tgtEl>
                                              <p:spTgt spid="55"/>
                                            </p:tgtEl>
                                            <p:attrNameLst>
                                              <p:attrName>style.visibility</p:attrName>
                                            </p:attrNameLst>
                                          </p:cBhvr>
                                          <p:to>
                                            <p:strVal val="visible"/>
                                          </p:to>
                                        </p:set>
                                        <p:animEffect transition="in" filter="slide(fromRight)">
                                          <p:cBhvr>
                                            <p:cTn id="32" dur="500"/>
                                            <p:tgtEl>
                                              <p:spTgt spid="55"/>
                                            </p:tgtEl>
                                          </p:cBhvr>
                                        </p:animEffect>
                                      </p:childTnLst>
                                    </p:cTn>
                                  </p:par>
                                  <p:par>
                                    <p:cTn id="33" presetID="47" presetClass="entr" presetSubtype="0" fill="hold" nodeType="withEffect">
                                      <p:stCondLst>
                                        <p:cond delay="200"/>
                                      </p:stCondLst>
                                      <p:childTnLst>
                                        <p:set>
                                          <p:cBhvr>
                                            <p:cTn id="34" dur="1" fill="hold">
                                              <p:stCondLst>
                                                <p:cond delay="0"/>
                                              </p:stCondLst>
                                            </p:cTn>
                                            <p:tgtEl>
                                              <p:spTgt spid="41"/>
                                            </p:tgtEl>
                                            <p:attrNameLst>
                                              <p:attrName>style.visibility</p:attrName>
                                            </p:attrNameLst>
                                          </p:cBhvr>
                                          <p:to>
                                            <p:strVal val="visible"/>
                                          </p:to>
                                        </p:set>
                                        <p:animEffect transition="in" filter="fade">
                                          <p:cBhvr>
                                            <p:cTn id="35" dur="500"/>
                                            <p:tgtEl>
                                              <p:spTgt spid="41"/>
                                            </p:tgtEl>
                                          </p:cBhvr>
                                        </p:animEffect>
                                        <p:anim calcmode="lin" valueType="num">
                                          <p:cBhvr>
                                            <p:cTn id="36" dur="500" fill="hold"/>
                                            <p:tgtEl>
                                              <p:spTgt spid="41"/>
                                            </p:tgtEl>
                                            <p:attrNameLst>
                                              <p:attrName>ppt_x</p:attrName>
                                            </p:attrNameLst>
                                          </p:cBhvr>
                                          <p:tavLst>
                                            <p:tav tm="0">
                                              <p:val>
                                                <p:strVal val="#ppt_x"/>
                                              </p:val>
                                            </p:tav>
                                            <p:tav tm="100000">
                                              <p:val>
                                                <p:strVal val="#ppt_x"/>
                                              </p:val>
                                            </p:tav>
                                          </p:tavLst>
                                        </p:anim>
                                        <p:anim calcmode="lin" valueType="num">
                                          <p:cBhvr>
                                            <p:cTn id="37" dur="500" fill="hold"/>
                                            <p:tgtEl>
                                              <p:spTgt spid="41"/>
                                            </p:tgtEl>
                                            <p:attrNameLst>
                                              <p:attrName>ppt_y</p:attrName>
                                            </p:attrNameLst>
                                          </p:cBhvr>
                                          <p:tavLst>
                                            <p:tav tm="0">
                                              <p:val>
                                                <p:strVal val="#ppt_y-.1"/>
                                              </p:val>
                                            </p:tav>
                                            <p:tav tm="100000">
                                              <p:val>
                                                <p:strVal val="#ppt_y"/>
                                              </p:val>
                                            </p:tav>
                                          </p:tavLst>
                                        </p:anim>
                                      </p:childTnLst>
                                    </p:cTn>
                                  </p:par>
                                  <p:par>
                                    <p:cTn id="38" presetID="23" presetClass="entr" presetSubtype="16" fill="hold" grpId="0" nodeType="withEffect">
                                      <p:stCondLst>
                                        <p:cond delay="700"/>
                                      </p:stCondLst>
                                      <p:childTnLst>
                                        <p:set>
                                          <p:cBhvr>
                                            <p:cTn id="39" dur="1" fill="hold">
                                              <p:stCondLst>
                                                <p:cond delay="0"/>
                                              </p:stCondLst>
                                            </p:cTn>
                                            <p:tgtEl>
                                              <p:spTgt spid="51"/>
                                            </p:tgtEl>
                                            <p:attrNameLst>
                                              <p:attrName>style.visibility</p:attrName>
                                            </p:attrNameLst>
                                          </p:cBhvr>
                                          <p:to>
                                            <p:strVal val="visible"/>
                                          </p:to>
                                        </p:set>
                                        <p:anim calcmode="lin" valueType="num">
                                          <p:cBhvr>
                                            <p:cTn id="40" dur="500" fill="hold"/>
                                            <p:tgtEl>
                                              <p:spTgt spid="51"/>
                                            </p:tgtEl>
                                            <p:attrNameLst>
                                              <p:attrName>ppt_w</p:attrName>
                                            </p:attrNameLst>
                                          </p:cBhvr>
                                          <p:tavLst>
                                            <p:tav tm="0">
                                              <p:val>
                                                <p:fltVal val="0"/>
                                              </p:val>
                                            </p:tav>
                                            <p:tav tm="100000">
                                              <p:val>
                                                <p:strVal val="#ppt_w"/>
                                              </p:val>
                                            </p:tav>
                                          </p:tavLst>
                                        </p:anim>
                                        <p:anim calcmode="lin" valueType="num">
                                          <p:cBhvr>
                                            <p:cTn id="41" dur="500" fill="hold"/>
                                            <p:tgtEl>
                                              <p:spTgt spid="51"/>
                                            </p:tgtEl>
                                            <p:attrNameLst>
                                              <p:attrName>ppt_h</p:attrName>
                                            </p:attrNameLst>
                                          </p:cBhvr>
                                          <p:tavLst>
                                            <p:tav tm="0">
                                              <p:val>
                                                <p:fltVal val="0"/>
                                              </p:val>
                                            </p:tav>
                                            <p:tav tm="100000">
                                              <p:val>
                                                <p:strVal val="#ppt_h"/>
                                              </p:val>
                                            </p:tav>
                                          </p:tavLst>
                                        </p:anim>
                                      </p:childTnLst>
                                    </p:cTn>
                                  </p:par>
                                  <p:par>
                                    <p:cTn id="42" presetID="12" presetClass="entr" presetSubtype="8" fill="hold" grpId="0" nodeType="withEffect">
                                      <p:stCondLst>
                                        <p:cond delay="700"/>
                                      </p:stCondLst>
                                      <p:childTnLst>
                                        <p:set>
                                          <p:cBhvr>
                                            <p:cTn id="43" dur="1" fill="hold">
                                              <p:stCondLst>
                                                <p:cond delay="0"/>
                                              </p:stCondLst>
                                            </p:cTn>
                                            <p:tgtEl>
                                              <p:spTgt spid="53"/>
                                            </p:tgtEl>
                                            <p:attrNameLst>
                                              <p:attrName>style.visibility</p:attrName>
                                            </p:attrNameLst>
                                          </p:cBhvr>
                                          <p:to>
                                            <p:strVal val="visible"/>
                                          </p:to>
                                        </p:set>
                                        <p:animEffect transition="in" filter="slide(fromLeft)">
                                          <p:cBhvr>
                                            <p:cTn id="44" dur="500"/>
                                            <p:tgtEl>
                                              <p:spTgt spid="53"/>
                                            </p:tgtEl>
                                          </p:cBhvr>
                                        </p:animEffect>
                                      </p:childTnLst>
                                    </p:cTn>
                                  </p:par>
                                  <p:par>
                                    <p:cTn id="45" presetID="47" presetClass="entr" presetSubtype="0" fill="hold" nodeType="withEffect">
                                      <p:stCondLst>
                                        <p:cond delay="300"/>
                                      </p:stCondLst>
                                      <p:childTnLst>
                                        <p:set>
                                          <p:cBhvr>
                                            <p:cTn id="46" dur="1" fill="hold">
                                              <p:stCondLst>
                                                <p:cond delay="0"/>
                                              </p:stCondLst>
                                            </p:cTn>
                                            <p:tgtEl>
                                              <p:spTgt spid="32"/>
                                            </p:tgtEl>
                                            <p:attrNameLst>
                                              <p:attrName>style.visibility</p:attrName>
                                            </p:attrNameLst>
                                          </p:cBhvr>
                                          <p:to>
                                            <p:strVal val="visible"/>
                                          </p:to>
                                        </p:set>
                                        <p:animEffect transition="in" filter="fade">
                                          <p:cBhvr>
                                            <p:cTn id="47" dur="500"/>
                                            <p:tgtEl>
                                              <p:spTgt spid="32"/>
                                            </p:tgtEl>
                                          </p:cBhvr>
                                        </p:animEffect>
                                        <p:anim calcmode="lin" valueType="num">
                                          <p:cBhvr>
                                            <p:cTn id="48" dur="500" fill="hold"/>
                                            <p:tgtEl>
                                              <p:spTgt spid="32"/>
                                            </p:tgtEl>
                                            <p:attrNameLst>
                                              <p:attrName>ppt_x</p:attrName>
                                            </p:attrNameLst>
                                          </p:cBhvr>
                                          <p:tavLst>
                                            <p:tav tm="0">
                                              <p:val>
                                                <p:strVal val="#ppt_x"/>
                                              </p:val>
                                            </p:tav>
                                            <p:tav tm="100000">
                                              <p:val>
                                                <p:strVal val="#ppt_x"/>
                                              </p:val>
                                            </p:tav>
                                          </p:tavLst>
                                        </p:anim>
                                        <p:anim calcmode="lin" valueType="num">
                                          <p:cBhvr>
                                            <p:cTn id="49" dur="500" fill="hold"/>
                                            <p:tgtEl>
                                              <p:spTgt spid="32"/>
                                            </p:tgtEl>
                                            <p:attrNameLst>
                                              <p:attrName>ppt_y</p:attrName>
                                            </p:attrNameLst>
                                          </p:cBhvr>
                                          <p:tavLst>
                                            <p:tav tm="0">
                                              <p:val>
                                                <p:strVal val="#ppt_y-.1"/>
                                              </p:val>
                                            </p:tav>
                                            <p:tav tm="100000">
                                              <p:val>
                                                <p:strVal val="#ppt_y"/>
                                              </p:val>
                                            </p:tav>
                                          </p:tavLst>
                                        </p:anim>
                                      </p:childTnLst>
                                    </p:cTn>
                                  </p:par>
                                  <p:par>
                                    <p:cTn id="50" presetID="23" presetClass="entr" presetSubtype="16" fill="hold" grpId="0" nodeType="withEffect">
                                      <p:stCondLst>
                                        <p:cond delay="800"/>
                                      </p:stCondLst>
                                      <p:childTnLst>
                                        <p:set>
                                          <p:cBhvr>
                                            <p:cTn id="51" dur="1" fill="hold">
                                              <p:stCondLst>
                                                <p:cond delay="0"/>
                                              </p:stCondLst>
                                            </p:cTn>
                                            <p:tgtEl>
                                              <p:spTgt spid="49"/>
                                            </p:tgtEl>
                                            <p:attrNameLst>
                                              <p:attrName>style.visibility</p:attrName>
                                            </p:attrNameLst>
                                          </p:cBhvr>
                                          <p:to>
                                            <p:strVal val="visible"/>
                                          </p:to>
                                        </p:set>
                                        <p:anim calcmode="lin" valueType="num">
                                          <p:cBhvr>
                                            <p:cTn id="52" dur="500" fill="hold"/>
                                            <p:tgtEl>
                                              <p:spTgt spid="49"/>
                                            </p:tgtEl>
                                            <p:attrNameLst>
                                              <p:attrName>ppt_w</p:attrName>
                                            </p:attrNameLst>
                                          </p:cBhvr>
                                          <p:tavLst>
                                            <p:tav tm="0">
                                              <p:val>
                                                <p:fltVal val="0"/>
                                              </p:val>
                                            </p:tav>
                                            <p:tav tm="100000">
                                              <p:val>
                                                <p:strVal val="#ppt_w"/>
                                              </p:val>
                                            </p:tav>
                                          </p:tavLst>
                                        </p:anim>
                                        <p:anim calcmode="lin" valueType="num">
                                          <p:cBhvr>
                                            <p:cTn id="53" dur="500" fill="hold"/>
                                            <p:tgtEl>
                                              <p:spTgt spid="49"/>
                                            </p:tgtEl>
                                            <p:attrNameLst>
                                              <p:attrName>ppt_h</p:attrName>
                                            </p:attrNameLst>
                                          </p:cBhvr>
                                          <p:tavLst>
                                            <p:tav tm="0">
                                              <p:val>
                                                <p:fltVal val="0"/>
                                              </p:val>
                                            </p:tav>
                                            <p:tav tm="100000">
                                              <p:val>
                                                <p:strVal val="#ppt_h"/>
                                              </p:val>
                                            </p:tav>
                                          </p:tavLst>
                                        </p:anim>
                                      </p:childTnLst>
                                    </p:cTn>
                                  </p:par>
                                  <p:par>
                                    <p:cTn id="54" presetID="12" presetClass="entr" presetSubtype="2" fill="hold" grpId="0" nodeType="withEffect">
                                      <p:stCondLst>
                                        <p:cond delay="800"/>
                                      </p:stCondLst>
                                      <p:childTnLst>
                                        <p:set>
                                          <p:cBhvr>
                                            <p:cTn id="55" dur="1" fill="hold">
                                              <p:stCondLst>
                                                <p:cond delay="0"/>
                                              </p:stCondLst>
                                            </p:cTn>
                                            <p:tgtEl>
                                              <p:spTgt spid="54"/>
                                            </p:tgtEl>
                                            <p:attrNameLst>
                                              <p:attrName>style.visibility</p:attrName>
                                            </p:attrNameLst>
                                          </p:cBhvr>
                                          <p:to>
                                            <p:strVal val="visible"/>
                                          </p:to>
                                        </p:set>
                                        <p:animEffect transition="in" filter="slide(fromRight)">
                                          <p:cBhvr>
                                            <p:cTn id="56" dur="500"/>
                                            <p:tgtEl>
                                              <p:spTgt spid="54"/>
                                            </p:tgtEl>
                                          </p:cBhvr>
                                        </p:animEffect>
                                      </p:childTnLst>
                                    </p:cTn>
                                  </p:par>
                                  <p:par>
                                    <p:cTn id="57" presetID="47" presetClass="entr" presetSubtype="0" fill="hold" nodeType="withEffect">
                                      <p:stCondLst>
                                        <p:cond delay="400"/>
                                      </p:stCondLst>
                                      <p:childTnLst>
                                        <p:set>
                                          <p:cBhvr>
                                            <p:cTn id="58" dur="1" fill="hold">
                                              <p:stCondLst>
                                                <p:cond delay="0"/>
                                              </p:stCondLst>
                                            </p:cTn>
                                            <p:tgtEl>
                                              <p:spTgt spid="35"/>
                                            </p:tgtEl>
                                            <p:attrNameLst>
                                              <p:attrName>style.visibility</p:attrName>
                                            </p:attrNameLst>
                                          </p:cBhvr>
                                          <p:to>
                                            <p:strVal val="visible"/>
                                          </p:to>
                                        </p:set>
                                        <p:animEffect transition="in" filter="fade">
                                          <p:cBhvr>
                                            <p:cTn id="59" dur="500"/>
                                            <p:tgtEl>
                                              <p:spTgt spid="35"/>
                                            </p:tgtEl>
                                          </p:cBhvr>
                                        </p:animEffect>
                                        <p:anim calcmode="lin" valueType="num">
                                          <p:cBhvr>
                                            <p:cTn id="60" dur="500" fill="hold"/>
                                            <p:tgtEl>
                                              <p:spTgt spid="35"/>
                                            </p:tgtEl>
                                            <p:attrNameLst>
                                              <p:attrName>ppt_x</p:attrName>
                                            </p:attrNameLst>
                                          </p:cBhvr>
                                          <p:tavLst>
                                            <p:tav tm="0">
                                              <p:val>
                                                <p:strVal val="#ppt_x"/>
                                              </p:val>
                                            </p:tav>
                                            <p:tav tm="100000">
                                              <p:val>
                                                <p:strVal val="#ppt_x"/>
                                              </p:val>
                                            </p:tav>
                                          </p:tavLst>
                                        </p:anim>
                                        <p:anim calcmode="lin" valueType="num">
                                          <p:cBhvr>
                                            <p:cTn id="61" dur="500" fill="hold"/>
                                            <p:tgtEl>
                                              <p:spTgt spid="35"/>
                                            </p:tgtEl>
                                            <p:attrNameLst>
                                              <p:attrName>ppt_y</p:attrName>
                                            </p:attrNameLst>
                                          </p:cBhvr>
                                          <p:tavLst>
                                            <p:tav tm="0">
                                              <p:val>
                                                <p:strVal val="#ppt_y-.1"/>
                                              </p:val>
                                            </p:tav>
                                            <p:tav tm="100000">
                                              <p:val>
                                                <p:strVal val="#ppt_y"/>
                                              </p:val>
                                            </p:tav>
                                          </p:tavLst>
                                        </p:anim>
                                      </p:childTnLst>
                                    </p:cTn>
                                  </p:par>
                                  <p:par>
                                    <p:cTn id="62" presetID="23" presetClass="entr" presetSubtype="16" fill="hold" grpId="0" nodeType="withEffect">
                                      <p:stCondLst>
                                        <p:cond delay="900"/>
                                      </p:stCondLst>
                                      <p:childTnLst>
                                        <p:set>
                                          <p:cBhvr>
                                            <p:cTn id="63" dur="1" fill="hold">
                                              <p:stCondLst>
                                                <p:cond delay="0"/>
                                              </p:stCondLst>
                                            </p:cTn>
                                            <p:tgtEl>
                                              <p:spTgt spid="50"/>
                                            </p:tgtEl>
                                            <p:attrNameLst>
                                              <p:attrName>style.visibility</p:attrName>
                                            </p:attrNameLst>
                                          </p:cBhvr>
                                          <p:to>
                                            <p:strVal val="visible"/>
                                          </p:to>
                                        </p:set>
                                        <p:anim calcmode="lin" valueType="num">
                                          <p:cBhvr>
                                            <p:cTn id="64" dur="500" fill="hold"/>
                                            <p:tgtEl>
                                              <p:spTgt spid="50"/>
                                            </p:tgtEl>
                                            <p:attrNameLst>
                                              <p:attrName>ppt_w</p:attrName>
                                            </p:attrNameLst>
                                          </p:cBhvr>
                                          <p:tavLst>
                                            <p:tav tm="0">
                                              <p:val>
                                                <p:fltVal val="0"/>
                                              </p:val>
                                            </p:tav>
                                            <p:tav tm="100000">
                                              <p:val>
                                                <p:strVal val="#ppt_w"/>
                                              </p:val>
                                            </p:tav>
                                          </p:tavLst>
                                        </p:anim>
                                        <p:anim calcmode="lin" valueType="num">
                                          <p:cBhvr>
                                            <p:cTn id="65" dur="500" fill="hold"/>
                                            <p:tgtEl>
                                              <p:spTgt spid="50"/>
                                            </p:tgtEl>
                                            <p:attrNameLst>
                                              <p:attrName>ppt_h</p:attrName>
                                            </p:attrNameLst>
                                          </p:cBhvr>
                                          <p:tavLst>
                                            <p:tav tm="0">
                                              <p:val>
                                                <p:fltVal val="0"/>
                                              </p:val>
                                            </p:tav>
                                            <p:tav tm="100000">
                                              <p:val>
                                                <p:strVal val="#ppt_h"/>
                                              </p:val>
                                            </p:tav>
                                          </p:tavLst>
                                        </p:anim>
                                      </p:childTnLst>
                                    </p:cTn>
                                  </p:par>
                                  <p:par>
                                    <p:cTn id="66" presetID="12" presetClass="entr" presetSubtype="8" fill="hold" grpId="0" nodeType="withEffect">
                                      <p:stCondLst>
                                        <p:cond delay="900"/>
                                      </p:stCondLst>
                                      <p:childTnLst>
                                        <p:set>
                                          <p:cBhvr>
                                            <p:cTn id="67" dur="1" fill="hold">
                                              <p:stCondLst>
                                                <p:cond delay="0"/>
                                              </p:stCondLst>
                                            </p:cTn>
                                            <p:tgtEl>
                                              <p:spTgt spid="52"/>
                                            </p:tgtEl>
                                            <p:attrNameLst>
                                              <p:attrName>style.visibility</p:attrName>
                                            </p:attrNameLst>
                                          </p:cBhvr>
                                          <p:to>
                                            <p:strVal val="visible"/>
                                          </p:to>
                                        </p:set>
                                        <p:animEffect transition="in" filter="slide(fromLeft)">
                                          <p:cBhvr>
                                            <p:cTn id="68"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7" grpId="0" autoUpdateAnimBg="0"/>
          <p:bldP spid="48" grpId="0" autoUpdateAnimBg="0"/>
          <p:bldP spid="49" grpId="0" autoUpdateAnimBg="0"/>
          <p:bldP spid="50" grpId="0" autoUpdateAnimBg="0"/>
          <p:bldP spid="51" grpId="0" autoUpdateAnimBg="0"/>
          <p:bldP spid="52" grpId="0" autoUpdateAnimBg="0"/>
          <p:bldP spid="53" grpId="0" autoUpdateAnimBg="0"/>
          <p:bldP spid="54" grpId="0" autoUpdateAnimBg="0"/>
          <p:bldP spid="55" grpId="0" autoUpdateAnimBg="0"/>
          <p:bldP spid="56" grpId="0" autoUpdateAnimBg="0"/>
        </p:bldLst>
      </p:timing>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44"/>
          <p:cNvSpPr>
            <a:spLocks noChangeArrowheads="1"/>
          </p:cNvSpPr>
          <p:nvPr/>
        </p:nvSpPr>
        <p:spPr bwMode="auto">
          <a:xfrm>
            <a:off x="1459607" y="500436"/>
            <a:ext cx="4253728" cy="541634"/>
          </a:xfrm>
          <a:prstGeom prst="rect">
            <a:avLst/>
          </a:prstGeom>
          <a:noFill/>
          <a:ln w="9525" algn="ctr">
            <a:noFill/>
            <a:miter lim="800000"/>
            <a:headEnd/>
            <a:tailEnd/>
          </a:ln>
        </p:spPr>
        <p:txBody>
          <a:bodyPr wrap="square" lIns="109678" tIns="54838" rIns="109678" bIns="54838">
            <a:spAutoFit/>
          </a:bodyPr>
          <a:lstStyle/>
          <a:p>
            <a:pPr eaLnBrk="0" hangingPunct="0"/>
            <a:r>
              <a:rPr lang="zh-CN" altLang="en-US" sz="2800" b="1" dirty="0" smtClean="0">
                <a:solidFill>
                  <a:srgbClr val="000000"/>
                </a:solidFill>
                <a:latin typeface="微软雅黑" pitchFamily="34" charset="-122"/>
                <a:ea typeface="微软雅黑" pitchFamily="34" charset="-122"/>
              </a:rPr>
              <a:t>点击这里输入您</a:t>
            </a:r>
            <a:r>
              <a:rPr lang="zh-CN" altLang="en-US" sz="2800" b="1" dirty="0">
                <a:solidFill>
                  <a:srgbClr val="000000"/>
                </a:solidFill>
                <a:latin typeface="微软雅黑" pitchFamily="34" charset="-122"/>
                <a:ea typeface="微软雅黑" pitchFamily="34" charset="-122"/>
              </a:rPr>
              <a:t>的</a:t>
            </a:r>
            <a:r>
              <a:rPr lang="zh-CN" altLang="en-US" sz="2800" b="1" dirty="0" smtClean="0">
                <a:solidFill>
                  <a:srgbClr val="000000"/>
                </a:solidFill>
                <a:latin typeface="微软雅黑" pitchFamily="34" charset="-122"/>
                <a:ea typeface="微软雅黑" pitchFamily="34" charset="-122"/>
              </a:rPr>
              <a:t>标题</a:t>
            </a:r>
            <a:endParaRPr lang="en-US" altLang="zh-CN" sz="2800" b="1" dirty="0">
              <a:solidFill>
                <a:srgbClr val="000000"/>
              </a:solidFill>
              <a:latin typeface="微软雅黑" pitchFamily="34" charset="-122"/>
              <a:ea typeface="微软雅黑" pitchFamily="34" charset="-122"/>
            </a:endParaRPr>
          </a:p>
        </p:txBody>
      </p:sp>
      <p:sp>
        <p:nvSpPr>
          <p:cNvPr id="5" name="Line 45"/>
          <p:cNvSpPr>
            <a:spLocks noChangeShapeType="1"/>
          </p:cNvSpPr>
          <p:nvPr/>
        </p:nvSpPr>
        <p:spPr bwMode="auto">
          <a:xfrm>
            <a:off x="1296541" y="994822"/>
            <a:ext cx="4500000" cy="0"/>
          </a:xfrm>
          <a:prstGeom prst="line">
            <a:avLst/>
          </a:prstGeom>
          <a:solidFill>
            <a:schemeClr val="accent1">
              <a:lumMod val="75000"/>
            </a:schemeClr>
          </a:solidFill>
          <a:ln w="9525">
            <a:solidFill>
              <a:srgbClr val="760000"/>
            </a:solidFill>
            <a:round/>
            <a:headEnd/>
            <a:tailEnd/>
          </a:ln>
        </p:spPr>
        <p:txBody>
          <a:bodyPr wrap="none" lIns="109678" tIns="54838" rIns="109678" bIns="54838" anchor="ctr"/>
          <a:lstStyle/>
          <a:p>
            <a:endParaRPr lang="zh-CN" altLang="en-US" dirty="0">
              <a:latin typeface="微软雅黑" pitchFamily="34" charset="-122"/>
              <a:ea typeface="微软雅黑" pitchFamily="34" charset="-122"/>
            </a:endParaRPr>
          </a:p>
        </p:txBody>
      </p:sp>
      <p:sp>
        <p:nvSpPr>
          <p:cNvPr id="35" name="六边形 34"/>
          <p:cNvSpPr/>
          <p:nvPr/>
        </p:nvSpPr>
        <p:spPr>
          <a:xfrm rot="16200000">
            <a:off x="5201919" y="4130527"/>
            <a:ext cx="1599953" cy="1355328"/>
          </a:xfrm>
          <a:prstGeom prst="hexagon">
            <a:avLst/>
          </a:prstGeom>
          <a:solidFill>
            <a:srgbClr val="C00000"/>
          </a:solidFill>
          <a:ln w="15875" cap="rnd" cmpd="sng" algn="ctr">
            <a:noFill/>
            <a:prstDash val="solid"/>
          </a:ln>
          <a:effectLst/>
        </p:spPr>
        <p:txBody>
          <a:bodyPr lIns="115214" tIns="57607" rIns="115214" bIns="57607" rtlCol="0" anchor="ctr"/>
          <a:lstStyle/>
          <a:p>
            <a:pPr marL="0" marR="0" lvl="0" indent="0" algn="ctr"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2000" b="0" i="0" u="none" strike="noStrike" kern="0" cap="none" spc="0" normalizeH="0" baseline="0" noProof="0">
              <a:ln>
                <a:noFill/>
              </a:ln>
              <a:solidFill>
                <a:prstClr val="white"/>
              </a:solidFill>
              <a:effectLst/>
              <a:uLnTx/>
              <a:uFillTx/>
              <a:latin typeface="微软雅黑" pitchFamily="34" charset="-122"/>
              <a:ea typeface="微软雅黑"/>
              <a:cs typeface="+mn-cs"/>
            </a:endParaRPr>
          </a:p>
        </p:txBody>
      </p:sp>
      <p:pic>
        <p:nvPicPr>
          <p:cNvPr id="36" name="图片 35"/>
          <p:cNvPicPr>
            <a:picLocks noChangeAspect="1"/>
          </p:cNvPicPr>
          <p:nvPr/>
        </p:nvPicPr>
        <p:blipFill>
          <a:blip r:embed="rId3" cstate="email">
            <a:lum bright="70000" contrast="-70000"/>
            <a:extLst>
              <a:ext uri="{28A0092B-C50C-407E-A947-70E740481C1C}">
                <a14:useLocalDpi xmlns:a14="http://schemas.microsoft.com/office/drawing/2010/main"/>
              </a:ext>
            </a:extLst>
          </a:blip>
          <a:stretch>
            <a:fillRect/>
          </a:stretch>
        </p:blipFill>
        <p:spPr>
          <a:xfrm>
            <a:off x="5725118" y="4475404"/>
            <a:ext cx="570290" cy="633620"/>
          </a:xfrm>
          <a:prstGeom prst="rect">
            <a:avLst/>
          </a:prstGeom>
        </p:spPr>
      </p:pic>
      <p:sp>
        <p:nvSpPr>
          <p:cNvPr id="37" name="六边形 36"/>
          <p:cNvSpPr/>
          <p:nvPr/>
        </p:nvSpPr>
        <p:spPr>
          <a:xfrm rot="16200000">
            <a:off x="4475205" y="2798309"/>
            <a:ext cx="1599953" cy="1355328"/>
          </a:xfrm>
          <a:prstGeom prst="hexagon">
            <a:avLst/>
          </a:prstGeom>
          <a:solidFill>
            <a:srgbClr val="FFC000"/>
          </a:solidFill>
          <a:ln w="15875" cap="rnd" cmpd="sng" algn="ctr">
            <a:solidFill>
              <a:sysClr val="window" lastClr="FFFFFF">
                <a:lumMod val="85000"/>
              </a:sysClr>
            </a:solidFill>
            <a:prstDash val="solid"/>
          </a:ln>
          <a:effectLst/>
        </p:spPr>
        <p:txBody>
          <a:bodyPr lIns="115214" tIns="57607" rIns="115214" bIns="57607" rtlCol="0" anchor="ctr"/>
          <a:lstStyle/>
          <a:p>
            <a:pPr marL="0" marR="0" lvl="0" indent="0" algn="ctr"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2000" b="0" i="0" u="none" strike="noStrike" kern="0" cap="none" spc="0" normalizeH="0" baseline="0" noProof="0">
              <a:ln>
                <a:noFill/>
              </a:ln>
              <a:solidFill>
                <a:prstClr val="white"/>
              </a:solidFill>
              <a:effectLst/>
              <a:uLnTx/>
              <a:uFillTx/>
              <a:latin typeface="微软雅黑" pitchFamily="34" charset="-122"/>
              <a:ea typeface="微软雅黑"/>
              <a:cs typeface="+mn-cs"/>
            </a:endParaRPr>
          </a:p>
        </p:txBody>
      </p:sp>
      <p:pic>
        <p:nvPicPr>
          <p:cNvPr id="38" name="图片 37"/>
          <p:cNvPicPr>
            <a:picLocks noChangeAspect="1"/>
          </p:cNvPicPr>
          <p:nvPr/>
        </p:nvPicPr>
        <p:blipFill>
          <a:blip r:embed="rId4" cstate="email">
            <a:biLevel thresh="50000"/>
            <a:extLst>
              <a:ext uri="{28A0092B-C50C-407E-A947-70E740481C1C}">
                <a14:useLocalDpi xmlns:a14="http://schemas.microsoft.com/office/drawing/2010/main"/>
              </a:ext>
            </a:extLst>
          </a:blip>
          <a:stretch>
            <a:fillRect/>
          </a:stretch>
        </p:blipFill>
        <p:spPr>
          <a:xfrm>
            <a:off x="4998403" y="3143185"/>
            <a:ext cx="570290" cy="633620"/>
          </a:xfrm>
          <a:prstGeom prst="rect">
            <a:avLst/>
          </a:prstGeom>
        </p:spPr>
      </p:pic>
      <p:sp>
        <p:nvSpPr>
          <p:cNvPr id="39" name="六边形 38"/>
          <p:cNvSpPr/>
          <p:nvPr/>
        </p:nvSpPr>
        <p:spPr>
          <a:xfrm rot="16200000">
            <a:off x="3743627" y="4130524"/>
            <a:ext cx="1599953" cy="1355328"/>
          </a:xfrm>
          <a:prstGeom prst="hexagon">
            <a:avLst/>
          </a:prstGeom>
          <a:solidFill>
            <a:sysClr val="window" lastClr="FFFFFF">
              <a:lumMod val="50000"/>
            </a:sysClr>
          </a:solidFill>
          <a:ln w="15875" cap="rnd" cmpd="sng" algn="ctr">
            <a:solidFill>
              <a:sysClr val="window" lastClr="FFFFFF">
                <a:lumMod val="85000"/>
              </a:sysClr>
            </a:solidFill>
            <a:prstDash val="solid"/>
          </a:ln>
          <a:effectLst/>
        </p:spPr>
        <p:txBody>
          <a:bodyPr lIns="115214" tIns="57607" rIns="115214" bIns="57607" rtlCol="0" anchor="ctr"/>
          <a:lstStyle/>
          <a:p>
            <a:pPr marL="0" marR="0" lvl="0" indent="0" algn="ctr"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2000" b="0" i="0" u="none" strike="noStrike" kern="0" cap="none" spc="0" normalizeH="0" baseline="0" noProof="0">
              <a:ln>
                <a:noFill/>
              </a:ln>
              <a:solidFill>
                <a:prstClr val="white"/>
              </a:solidFill>
              <a:effectLst/>
              <a:uLnTx/>
              <a:uFillTx/>
              <a:latin typeface="微软雅黑" pitchFamily="34" charset="-122"/>
              <a:ea typeface="微软雅黑"/>
              <a:cs typeface="+mn-cs"/>
            </a:endParaRPr>
          </a:p>
        </p:txBody>
      </p:sp>
      <p:pic>
        <p:nvPicPr>
          <p:cNvPr id="40" name="图片 39"/>
          <p:cNvPicPr>
            <a:picLocks noChangeAspect="1"/>
          </p:cNvPicPr>
          <p:nvPr/>
        </p:nvPicPr>
        <p:blipFill>
          <a:blip r:embed="rId5" cstate="email">
            <a:biLevel thresh="50000"/>
            <a:extLst>
              <a:ext uri="{28A0092B-C50C-407E-A947-70E740481C1C}">
                <a14:useLocalDpi xmlns:a14="http://schemas.microsoft.com/office/drawing/2010/main"/>
              </a:ext>
            </a:extLst>
          </a:blip>
          <a:stretch>
            <a:fillRect/>
          </a:stretch>
        </p:blipFill>
        <p:spPr>
          <a:xfrm>
            <a:off x="4266826" y="4475404"/>
            <a:ext cx="570290" cy="633620"/>
          </a:xfrm>
          <a:prstGeom prst="rect">
            <a:avLst/>
          </a:prstGeom>
        </p:spPr>
      </p:pic>
      <p:sp>
        <p:nvSpPr>
          <p:cNvPr id="41" name="六边形 40"/>
          <p:cNvSpPr/>
          <p:nvPr/>
        </p:nvSpPr>
        <p:spPr>
          <a:xfrm rot="16200000">
            <a:off x="4475205" y="5507185"/>
            <a:ext cx="1599953" cy="1355328"/>
          </a:xfrm>
          <a:prstGeom prst="hexagon">
            <a:avLst/>
          </a:prstGeom>
          <a:solidFill>
            <a:srgbClr val="FFC000"/>
          </a:solidFill>
          <a:ln w="15875" cap="rnd" cmpd="sng" algn="ctr">
            <a:solidFill>
              <a:sysClr val="window" lastClr="FFFFFF">
                <a:lumMod val="85000"/>
              </a:sysClr>
            </a:solidFill>
            <a:prstDash val="solid"/>
          </a:ln>
          <a:effectLst/>
        </p:spPr>
        <p:txBody>
          <a:bodyPr lIns="115214" tIns="57607" rIns="115214" bIns="57607" rtlCol="0" anchor="ctr"/>
          <a:lstStyle/>
          <a:p>
            <a:pPr marL="0" marR="0" lvl="0" indent="0" algn="ctr"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2000" b="0" i="0" u="none" strike="noStrike" kern="0" cap="none" spc="0" normalizeH="0" baseline="0" noProof="0">
              <a:ln>
                <a:noFill/>
              </a:ln>
              <a:solidFill>
                <a:prstClr val="white"/>
              </a:solidFill>
              <a:effectLst/>
              <a:uLnTx/>
              <a:uFillTx/>
              <a:latin typeface="微软雅黑" pitchFamily="34" charset="-122"/>
              <a:ea typeface="微软雅黑"/>
              <a:cs typeface="+mn-cs"/>
            </a:endParaRPr>
          </a:p>
        </p:txBody>
      </p:sp>
      <p:pic>
        <p:nvPicPr>
          <p:cNvPr id="42" name="图片 41"/>
          <p:cNvPicPr>
            <a:picLocks noChangeAspect="1"/>
          </p:cNvPicPr>
          <p:nvPr/>
        </p:nvPicPr>
        <p:blipFill>
          <a:blip r:embed="rId6">
            <a:biLevel thresh="50000"/>
            <a:extLst>
              <a:ext uri="{28A0092B-C50C-407E-A947-70E740481C1C}">
                <a14:useLocalDpi xmlns:a14="http://schemas.microsoft.com/office/drawing/2010/main"/>
              </a:ext>
            </a:extLst>
          </a:blip>
          <a:stretch>
            <a:fillRect/>
          </a:stretch>
        </p:blipFill>
        <p:spPr>
          <a:xfrm>
            <a:off x="4998403" y="5852065"/>
            <a:ext cx="570290" cy="633620"/>
          </a:xfrm>
          <a:prstGeom prst="rect">
            <a:avLst/>
          </a:prstGeom>
        </p:spPr>
      </p:pic>
      <p:sp>
        <p:nvSpPr>
          <p:cNvPr id="43" name="六边形 42"/>
          <p:cNvSpPr/>
          <p:nvPr/>
        </p:nvSpPr>
        <p:spPr>
          <a:xfrm rot="16200000">
            <a:off x="5986630" y="5438319"/>
            <a:ext cx="1599953" cy="1355328"/>
          </a:xfrm>
          <a:prstGeom prst="hexagon">
            <a:avLst/>
          </a:prstGeom>
          <a:solidFill>
            <a:sysClr val="window" lastClr="FFFFFF">
              <a:lumMod val="50000"/>
            </a:sysClr>
          </a:solidFill>
          <a:ln w="15875" cap="rnd" cmpd="sng" algn="ctr">
            <a:solidFill>
              <a:sysClr val="window" lastClr="FFFFFF">
                <a:lumMod val="85000"/>
              </a:sysClr>
            </a:solidFill>
            <a:prstDash val="solid"/>
          </a:ln>
          <a:effectLst/>
        </p:spPr>
        <p:txBody>
          <a:bodyPr lIns="115214" tIns="57607" rIns="115214" bIns="57607" rtlCol="0" anchor="ctr"/>
          <a:lstStyle/>
          <a:p>
            <a:pPr marL="0" marR="0" lvl="0" indent="0" algn="ctr"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2000" b="0" i="0" u="none" strike="noStrike" kern="0" cap="none" spc="0" normalizeH="0" baseline="0" noProof="0">
              <a:ln>
                <a:noFill/>
              </a:ln>
              <a:solidFill>
                <a:prstClr val="white"/>
              </a:solidFill>
              <a:effectLst/>
              <a:uLnTx/>
              <a:uFillTx/>
              <a:latin typeface="微软雅黑" pitchFamily="34" charset="-122"/>
              <a:ea typeface="微软雅黑"/>
              <a:cs typeface="+mn-cs"/>
            </a:endParaRPr>
          </a:p>
        </p:txBody>
      </p:sp>
      <p:pic>
        <p:nvPicPr>
          <p:cNvPr id="44" name="图片 43"/>
          <p:cNvPicPr>
            <a:picLocks noChangeAspect="1"/>
          </p:cNvPicPr>
          <p:nvPr/>
        </p:nvPicPr>
        <p:blipFill>
          <a:blip r:embed="rId7" cstate="email">
            <a:biLevel thresh="50000"/>
            <a:extLst>
              <a:ext uri="{28A0092B-C50C-407E-A947-70E740481C1C}">
                <a14:useLocalDpi xmlns:a14="http://schemas.microsoft.com/office/drawing/2010/main"/>
              </a:ext>
            </a:extLst>
          </a:blip>
          <a:stretch>
            <a:fillRect/>
          </a:stretch>
        </p:blipFill>
        <p:spPr>
          <a:xfrm>
            <a:off x="6509829" y="5776984"/>
            <a:ext cx="570290" cy="677997"/>
          </a:xfrm>
          <a:prstGeom prst="rect">
            <a:avLst/>
          </a:prstGeom>
        </p:spPr>
      </p:pic>
      <p:sp>
        <p:nvSpPr>
          <p:cNvPr id="45" name="六边形 44"/>
          <p:cNvSpPr/>
          <p:nvPr/>
        </p:nvSpPr>
        <p:spPr>
          <a:xfrm rot="16200000">
            <a:off x="6655927" y="4095102"/>
            <a:ext cx="1599953" cy="1355328"/>
          </a:xfrm>
          <a:prstGeom prst="hexagon">
            <a:avLst/>
          </a:prstGeom>
          <a:solidFill>
            <a:srgbClr val="FFC000"/>
          </a:solidFill>
          <a:ln w="15875" cap="rnd" cmpd="sng" algn="ctr">
            <a:solidFill>
              <a:sysClr val="window" lastClr="FFFFFF">
                <a:lumMod val="85000"/>
              </a:sysClr>
            </a:solidFill>
            <a:prstDash val="solid"/>
          </a:ln>
          <a:effectLst/>
        </p:spPr>
        <p:txBody>
          <a:bodyPr lIns="115214" tIns="57607" rIns="115214" bIns="57607" rtlCol="0" anchor="ctr"/>
          <a:lstStyle/>
          <a:p>
            <a:pPr marL="0" marR="0" lvl="0" indent="0" algn="ctr"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2000" b="0" i="0" u="none" strike="noStrike" kern="0" cap="none" spc="0" normalizeH="0" baseline="0" noProof="0">
              <a:ln>
                <a:noFill/>
              </a:ln>
              <a:solidFill>
                <a:prstClr val="white"/>
              </a:solidFill>
              <a:effectLst/>
              <a:uLnTx/>
              <a:uFillTx/>
              <a:latin typeface="微软雅黑" pitchFamily="34" charset="-122"/>
              <a:ea typeface="微软雅黑"/>
              <a:cs typeface="+mn-cs"/>
            </a:endParaRPr>
          </a:p>
        </p:txBody>
      </p:sp>
      <p:pic>
        <p:nvPicPr>
          <p:cNvPr id="46" name="图片 45"/>
          <p:cNvPicPr>
            <a:picLocks noChangeAspect="1"/>
          </p:cNvPicPr>
          <p:nvPr/>
        </p:nvPicPr>
        <p:blipFill>
          <a:blip r:embed="rId8" cstate="email">
            <a:biLevel thresh="50000"/>
            <a:extLst>
              <a:ext uri="{28A0092B-C50C-407E-A947-70E740481C1C}">
                <a14:useLocalDpi xmlns:a14="http://schemas.microsoft.com/office/drawing/2010/main"/>
              </a:ext>
            </a:extLst>
          </a:blip>
          <a:stretch>
            <a:fillRect/>
          </a:stretch>
        </p:blipFill>
        <p:spPr>
          <a:xfrm>
            <a:off x="7170854" y="4613322"/>
            <a:ext cx="596693" cy="368308"/>
          </a:xfrm>
          <a:prstGeom prst="rect">
            <a:avLst/>
          </a:prstGeom>
        </p:spPr>
      </p:pic>
      <p:sp>
        <p:nvSpPr>
          <p:cNvPr id="47" name="六边形 46"/>
          <p:cNvSpPr/>
          <p:nvPr/>
        </p:nvSpPr>
        <p:spPr>
          <a:xfrm rot="16200000">
            <a:off x="5961483" y="2755875"/>
            <a:ext cx="1599953" cy="1355328"/>
          </a:xfrm>
          <a:prstGeom prst="hexagon">
            <a:avLst/>
          </a:prstGeom>
          <a:solidFill>
            <a:sysClr val="window" lastClr="FFFFFF">
              <a:lumMod val="50000"/>
            </a:sysClr>
          </a:solidFill>
          <a:ln w="15875" cap="rnd" cmpd="sng" algn="ctr">
            <a:solidFill>
              <a:sysClr val="window" lastClr="FFFFFF">
                <a:lumMod val="85000"/>
              </a:sysClr>
            </a:solidFill>
            <a:prstDash val="solid"/>
          </a:ln>
          <a:effectLst/>
        </p:spPr>
        <p:txBody>
          <a:bodyPr lIns="115214" tIns="57607" rIns="115214" bIns="57607" rtlCol="0" anchor="ctr"/>
          <a:lstStyle/>
          <a:p>
            <a:pPr marL="0" marR="0" lvl="0" indent="0" algn="ctr"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2000" b="0" i="0" u="none" strike="noStrike" kern="0" cap="none" spc="0" normalizeH="0" baseline="0" noProof="0">
              <a:ln>
                <a:noFill/>
              </a:ln>
              <a:solidFill>
                <a:prstClr val="white"/>
              </a:solidFill>
              <a:effectLst/>
              <a:uLnTx/>
              <a:uFillTx/>
              <a:latin typeface="微软雅黑" pitchFamily="34" charset="-122"/>
              <a:ea typeface="微软雅黑"/>
              <a:cs typeface="+mn-cs"/>
            </a:endParaRPr>
          </a:p>
        </p:txBody>
      </p:sp>
      <p:pic>
        <p:nvPicPr>
          <p:cNvPr id="48" name="图片 47"/>
          <p:cNvPicPr>
            <a:picLocks noChangeAspect="1"/>
          </p:cNvPicPr>
          <p:nvPr/>
        </p:nvPicPr>
        <p:blipFill>
          <a:blip r:embed="rId9">
            <a:biLevel thresh="50000"/>
            <a:extLst>
              <a:ext uri="{28A0092B-C50C-407E-A947-70E740481C1C}">
                <a14:useLocalDpi xmlns:a14="http://schemas.microsoft.com/office/drawing/2010/main"/>
              </a:ext>
            </a:extLst>
          </a:blip>
          <a:stretch>
            <a:fillRect/>
          </a:stretch>
        </p:blipFill>
        <p:spPr>
          <a:xfrm>
            <a:off x="6363651" y="2972903"/>
            <a:ext cx="829190" cy="921272"/>
          </a:xfrm>
          <a:prstGeom prst="rect">
            <a:avLst/>
          </a:prstGeom>
        </p:spPr>
      </p:pic>
      <p:sp>
        <p:nvSpPr>
          <p:cNvPr id="49" name="矩形 48"/>
          <p:cNvSpPr/>
          <p:nvPr/>
        </p:nvSpPr>
        <p:spPr>
          <a:xfrm flipH="1">
            <a:off x="7676819" y="3152075"/>
            <a:ext cx="3307394" cy="581663"/>
          </a:xfrm>
          <a:prstGeom prst="rect">
            <a:avLst/>
          </a:prstGeom>
          <a:effectLst/>
        </p:spPr>
        <p:txBody>
          <a:bodyPr wrap="square" lIns="153585" tIns="76792" rIns="153585" bIns="76792">
            <a:spAutoFit/>
          </a:bodyPr>
          <a:lstStyle/>
          <a:p>
            <a:pPr fontAlgn="base">
              <a:spcBef>
                <a:spcPct val="0"/>
              </a:spcBef>
              <a:spcAft>
                <a:spcPct val="0"/>
              </a:spcAft>
              <a:buFont typeface="Arial" pitchFamily="34" charset="0"/>
              <a:buNone/>
            </a:pPr>
            <a:r>
              <a:rPr lang="zh-CN" altLang="en-US" sz="1400" dirty="0">
                <a:solidFill>
                  <a:prstClr val="black">
                    <a:lumMod val="95000"/>
                    <a:lumOff val="5000"/>
                  </a:prstClr>
                </a:solidFill>
                <a:latin typeface="微软雅黑" pitchFamily="34" charset="-122"/>
              </a:rPr>
              <a:t>您的内容打在这里，或者通过复制您的文本后，在此框中选择粘贴</a:t>
            </a:r>
            <a:endParaRPr lang="en-US" altLang="zh-CN" sz="1400" dirty="0">
              <a:solidFill>
                <a:prstClr val="black">
                  <a:lumMod val="75000"/>
                  <a:lumOff val="25000"/>
                </a:prstClr>
              </a:solidFill>
              <a:latin typeface="微软雅黑" pitchFamily="34" charset="-122"/>
            </a:endParaRPr>
          </a:p>
        </p:txBody>
      </p:sp>
      <p:sp>
        <p:nvSpPr>
          <p:cNvPr id="50" name="矩形 49"/>
          <p:cNvSpPr/>
          <p:nvPr/>
        </p:nvSpPr>
        <p:spPr>
          <a:xfrm>
            <a:off x="7689879" y="2808269"/>
            <a:ext cx="2946253" cy="413616"/>
          </a:xfrm>
          <a:prstGeom prst="rect">
            <a:avLst/>
          </a:prstGeom>
        </p:spPr>
        <p:txBody>
          <a:bodyPr wrap="square" lIns="153585" tIns="76792" rIns="153585" bIns="76792">
            <a:spAutoFit/>
          </a:bodyPr>
          <a:lstStyle/>
          <a:p>
            <a:pPr algn="just" defTabSz="1535814" fontAlgn="base">
              <a:lnSpc>
                <a:spcPts val="2016"/>
              </a:lnSpc>
              <a:spcBef>
                <a:spcPct val="0"/>
              </a:spcBef>
              <a:spcAft>
                <a:spcPct val="0"/>
              </a:spcAft>
            </a:pPr>
            <a:r>
              <a:rPr lang="zh-CN" altLang="en-US" sz="1800" b="1" dirty="0">
                <a:solidFill>
                  <a:prstClr val="black">
                    <a:lumMod val="75000"/>
                    <a:lumOff val="25000"/>
                  </a:prstClr>
                </a:solidFill>
                <a:latin typeface="微软雅黑" pitchFamily="34" charset="-122"/>
              </a:rPr>
              <a:t>这里填写标题</a:t>
            </a:r>
            <a:endParaRPr lang="en-US" altLang="zh-CN" sz="1800" b="1" dirty="0">
              <a:solidFill>
                <a:prstClr val="black">
                  <a:lumMod val="75000"/>
                  <a:lumOff val="25000"/>
                </a:prstClr>
              </a:solidFill>
              <a:latin typeface="微软雅黑" pitchFamily="34" charset="-122"/>
            </a:endParaRPr>
          </a:p>
        </p:txBody>
      </p:sp>
      <p:sp>
        <p:nvSpPr>
          <p:cNvPr id="51" name="矩形 50"/>
          <p:cNvSpPr/>
          <p:nvPr/>
        </p:nvSpPr>
        <p:spPr>
          <a:xfrm flipH="1">
            <a:off x="8442162" y="4562911"/>
            <a:ext cx="3079916" cy="581663"/>
          </a:xfrm>
          <a:prstGeom prst="rect">
            <a:avLst/>
          </a:prstGeom>
          <a:effectLst/>
        </p:spPr>
        <p:txBody>
          <a:bodyPr wrap="square" lIns="153585" tIns="76792" rIns="153585" bIns="76792">
            <a:spAutoFit/>
          </a:bodyPr>
          <a:lstStyle/>
          <a:p>
            <a:pPr fontAlgn="base">
              <a:spcBef>
                <a:spcPct val="0"/>
              </a:spcBef>
              <a:spcAft>
                <a:spcPct val="0"/>
              </a:spcAft>
              <a:buFont typeface="Arial" pitchFamily="34" charset="0"/>
              <a:buNone/>
            </a:pPr>
            <a:r>
              <a:rPr lang="zh-CN" altLang="en-US" sz="1400" dirty="0">
                <a:solidFill>
                  <a:prstClr val="black">
                    <a:lumMod val="95000"/>
                    <a:lumOff val="5000"/>
                  </a:prstClr>
                </a:solidFill>
                <a:latin typeface="微软雅黑" pitchFamily="34" charset="-122"/>
              </a:rPr>
              <a:t>您的内容打在这里，或者通过复制您的文本后，在此框中选择粘贴</a:t>
            </a:r>
            <a:endParaRPr lang="en-US" altLang="zh-CN" sz="1400" dirty="0">
              <a:solidFill>
                <a:prstClr val="black">
                  <a:lumMod val="75000"/>
                  <a:lumOff val="25000"/>
                </a:prstClr>
              </a:solidFill>
              <a:latin typeface="微软雅黑" pitchFamily="34" charset="-122"/>
            </a:endParaRPr>
          </a:p>
        </p:txBody>
      </p:sp>
      <p:sp>
        <p:nvSpPr>
          <p:cNvPr id="52" name="矩形 51"/>
          <p:cNvSpPr/>
          <p:nvPr/>
        </p:nvSpPr>
        <p:spPr>
          <a:xfrm>
            <a:off x="8455225" y="4219105"/>
            <a:ext cx="2946253" cy="413616"/>
          </a:xfrm>
          <a:prstGeom prst="rect">
            <a:avLst/>
          </a:prstGeom>
        </p:spPr>
        <p:txBody>
          <a:bodyPr wrap="square" lIns="153585" tIns="76792" rIns="153585" bIns="76792">
            <a:spAutoFit/>
          </a:bodyPr>
          <a:lstStyle/>
          <a:p>
            <a:pPr algn="just" defTabSz="1535814" fontAlgn="base">
              <a:lnSpc>
                <a:spcPts val="2016"/>
              </a:lnSpc>
              <a:spcBef>
                <a:spcPct val="0"/>
              </a:spcBef>
              <a:spcAft>
                <a:spcPct val="0"/>
              </a:spcAft>
            </a:pPr>
            <a:r>
              <a:rPr lang="zh-CN" altLang="en-US" sz="1800" b="1" dirty="0">
                <a:solidFill>
                  <a:prstClr val="black">
                    <a:lumMod val="75000"/>
                    <a:lumOff val="25000"/>
                  </a:prstClr>
                </a:solidFill>
                <a:latin typeface="微软雅黑" pitchFamily="34" charset="-122"/>
              </a:rPr>
              <a:t>这里填写标题</a:t>
            </a:r>
            <a:endParaRPr lang="en-US" altLang="zh-CN" sz="1800" b="1" dirty="0">
              <a:solidFill>
                <a:prstClr val="black">
                  <a:lumMod val="75000"/>
                  <a:lumOff val="25000"/>
                </a:prstClr>
              </a:solidFill>
              <a:latin typeface="微软雅黑" pitchFamily="34" charset="-122"/>
            </a:endParaRPr>
          </a:p>
        </p:txBody>
      </p:sp>
      <p:sp>
        <p:nvSpPr>
          <p:cNvPr id="53" name="矩形 52"/>
          <p:cNvSpPr/>
          <p:nvPr/>
        </p:nvSpPr>
        <p:spPr>
          <a:xfrm flipH="1">
            <a:off x="7721976" y="6089778"/>
            <a:ext cx="3307394" cy="581663"/>
          </a:xfrm>
          <a:prstGeom prst="rect">
            <a:avLst/>
          </a:prstGeom>
          <a:effectLst/>
        </p:spPr>
        <p:txBody>
          <a:bodyPr wrap="square" lIns="153585" tIns="76792" rIns="153585" bIns="76792">
            <a:spAutoFit/>
          </a:bodyPr>
          <a:lstStyle/>
          <a:p>
            <a:pPr fontAlgn="base">
              <a:spcBef>
                <a:spcPct val="0"/>
              </a:spcBef>
              <a:spcAft>
                <a:spcPct val="0"/>
              </a:spcAft>
              <a:buFont typeface="Arial" pitchFamily="34" charset="0"/>
              <a:buNone/>
            </a:pPr>
            <a:r>
              <a:rPr lang="zh-CN" altLang="en-US" sz="1400" dirty="0">
                <a:solidFill>
                  <a:prstClr val="black">
                    <a:lumMod val="95000"/>
                    <a:lumOff val="5000"/>
                  </a:prstClr>
                </a:solidFill>
                <a:latin typeface="微软雅黑" pitchFamily="34" charset="-122"/>
              </a:rPr>
              <a:t>您的内容打在这里，或者通过复制您的文本后，在此框中选择粘贴</a:t>
            </a:r>
            <a:endParaRPr lang="en-US" altLang="zh-CN" sz="1400" dirty="0">
              <a:solidFill>
                <a:prstClr val="black">
                  <a:lumMod val="75000"/>
                  <a:lumOff val="25000"/>
                </a:prstClr>
              </a:solidFill>
              <a:latin typeface="微软雅黑" pitchFamily="34" charset="-122"/>
            </a:endParaRPr>
          </a:p>
        </p:txBody>
      </p:sp>
      <p:sp>
        <p:nvSpPr>
          <p:cNvPr id="54" name="矩形 53"/>
          <p:cNvSpPr/>
          <p:nvPr/>
        </p:nvSpPr>
        <p:spPr>
          <a:xfrm>
            <a:off x="7735038" y="5745972"/>
            <a:ext cx="2946253" cy="413616"/>
          </a:xfrm>
          <a:prstGeom prst="rect">
            <a:avLst/>
          </a:prstGeom>
        </p:spPr>
        <p:txBody>
          <a:bodyPr wrap="square" lIns="153585" tIns="76792" rIns="153585" bIns="76792">
            <a:spAutoFit/>
          </a:bodyPr>
          <a:lstStyle/>
          <a:p>
            <a:pPr algn="just" defTabSz="1535814" fontAlgn="base">
              <a:lnSpc>
                <a:spcPts val="2016"/>
              </a:lnSpc>
              <a:spcBef>
                <a:spcPct val="0"/>
              </a:spcBef>
              <a:spcAft>
                <a:spcPct val="0"/>
              </a:spcAft>
            </a:pPr>
            <a:r>
              <a:rPr lang="zh-CN" altLang="en-US" sz="1800" b="1" dirty="0">
                <a:solidFill>
                  <a:prstClr val="black">
                    <a:lumMod val="75000"/>
                    <a:lumOff val="25000"/>
                  </a:prstClr>
                </a:solidFill>
                <a:latin typeface="微软雅黑" pitchFamily="34" charset="-122"/>
              </a:rPr>
              <a:t>这里填写标题</a:t>
            </a:r>
            <a:endParaRPr lang="en-US" altLang="zh-CN" sz="1800" b="1" dirty="0">
              <a:solidFill>
                <a:prstClr val="black">
                  <a:lumMod val="75000"/>
                  <a:lumOff val="25000"/>
                </a:prstClr>
              </a:solidFill>
              <a:latin typeface="微软雅黑" pitchFamily="34" charset="-122"/>
            </a:endParaRPr>
          </a:p>
        </p:txBody>
      </p:sp>
      <p:sp>
        <p:nvSpPr>
          <p:cNvPr id="55" name="矩形 54"/>
          <p:cNvSpPr/>
          <p:nvPr/>
        </p:nvSpPr>
        <p:spPr>
          <a:xfrm flipH="1">
            <a:off x="906628" y="6180170"/>
            <a:ext cx="3307394" cy="581663"/>
          </a:xfrm>
          <a:prstGeom prst="rect">
            <a:avLst/>
          </a:prstGeom>
          <a:effectLst/>
        </p:spPr>
        <p:txBody>
          <a:bodyPr wrap="square" lIns="153585" tIns="76792" rIns="153585" bIns="76792">
            <a:spAutoFit/>
          </a:bodyPr>
          <a:lstStyle/>
          <a:p>
            <a:pPr fontAlgn="base">
              <a:spcBef>
                <a:spcPct val="0"/>
              </a:spcBef>
              <a:spcAft>
                <a:spcPct val="0"/>
              </a:spcAft>
              <a:buFont typeface="Arial" pitchFamily="34" charset="0"/>
              <a:buNone/>
            </a:pPr>
            <a:r>
              <a:rPr lang="zh-CN" altLang="en-US" sz="1400" dirty="0">
                <a:solidFill>
                  <a:prstClr val="black">
                    <a:lumMod val="95000"/>
                    <a:lumOff val="5000"/>
                  </a:prstClr>
                </a:solidFill>
                <a:latin typeface="微软雅黑" pitchFamily="34" charset="-122"/>
              </a:rPr>
              <a:t>您的内容打在这里，或者通过复制您的文本后，在此框中选择粘贴</a:t>
            </a:r>
            <a:endParaRPr lang="en-US" altLang="zh-CN" sz="1400" dirty="0">
              <a:solidFill>
                <a:prstClr val="black">
                  <a:lumMod val="75000"/>
                  <a:lumOff val="25000"/>
                </a:prstClr>
              </a:solidFill>
              <a:latin typeface="微软雅黑" pitchFamily="34" charset="-122"/>
            </a:endParaRPr>
          </a:p>
        </p:txBody>
      </p:sp>
      <p:sp>
        <p:nvSpPr>
          <p:cNvPr id="56" name="矩形 55"/>
          <p:cNvSpPr/>
          <p:nvPr/>
        </p:nvSpPr>
        <p:spPr>
          <a:xfrm>
            <a:off x="2008508" y="5788124"/>
            <a:ext cx="2129636" cy="413616"/>
          </a:xfrm>
          <a:prstGeom prst="rect">
            <a:avLst/>
          </a:prstGeom>
        </p:spPr>
        <p:txBody>
          <a:bodyPr wrap="square" lIns="153585" tIns="76792" rIns="153585" bIns="76792">
            <a:spAutoFit/>
          </a:bodyPr>
          <a:lstStyle/>
          <a:p>
            <a:pPr algn="just" defTabSz="1535814" fontAlgn="base">
              <a:lnSpc>
                <a:spcPts val="2016"/>
              </a:lnSpc>
              <a:spcBef>
                <a:spcPct val="0"/>
              </a:spcBef>
              <a:spcAft>
                <a:spcPct val="0"/>
              </a:spcAft>
            </a:pPr>
            <a:r>
              <a:rPr lang="zh-CN" altLang="en-US" sz="1800" b="1" dirty="0">
                <a:solidFill>
                  <a:prstClr val="black">
                    <a:lumMod val="75000"/>
                    <a:lumOff val="25000"/>
                  </a:prstClr>
                </a:solidFill>
                <a:latin typeface="微软雅黑" pitchFamily="34" charset="-122"/>
              </a:rPr>
              <a:t>这里填写标题</a:t>
            </a:r>
            <a:endParaRPr lang="en-US" altLang="zh-CN" sz="1800" b="1" dirty="0">
              <a:solidFill>
                <a:prstClr val="black">
                  <a:lumMod val="75000"/>
                  <a:lumOff val="25000"/>
                </a:prstClr>
              </a:solidFill>
              <a:latin typeface="微软雅黑" pitchFamily="34" charset="-122"/>
            </a:endParaRPr>
          </a:p>
        </p:txBody>
      </p:sp>
      <p:sp>
        <p:nvSpPr>
          <p:cNvPr id="57" name="矩形 56"/>
          <p:cNvSpPr/>
          <p:nvPr/>
        </p:nvSpPr>
        <p:spPr>
          <a:xfrm flipH="1">
            <a:off x="558551" y="4625568"/>
            <a:ext cx="3307394" cy="581663"/>
          </a:xfrm>
          <a:prstGeom prst="rect">
            <a:avLst/>
          </a:prstGeom>
          <a:effectLst/>
        </p:spPr>
        <p:txBody>
          <a:bodyPr wrap="square" lIns="153585" tIns="76792" rIns="153585" bIns="76792">
            <a:spAutoFit/>
          </a:bodyPr>
          <a:lstStyle/>
          <a:p>
            <a:pPr fontAlgn="base">
              <a:spcBef>
                <a:spcPct val="0"/>
              </a:spcBef>
              <a:spcAft>
                <a:spcPct val="0"/>
              </a:spcAft>
              <a:buFont typeface="Arial" pitchFamily="34" charset="0"/>
              <a:buNone/>
            </a:pPr>
            <a:r>
              <a:rPr lang="zh-CN" altLang="en-US" sz="1400" dirty="0">
                <a:solidFill>
                  <a:prstClr val="black">
                    <a:lumMod val="95000"/>
                    <a:lumOff val="5000"/>
                  </a:prstClr>
                </a:solidFill>
                <a:latin typeface="微软雅黑" pitchFamily="34" charset="-122"/>
              </a:rPr>
              <a:t>您的内容打在这里，或者通过复制您的文本后，在此框中选择粘贴</a:t>
            </a:r>
            <a:endParaRPr lang="en-US" altLang="zh-CN" sz="1400" dirty="0">
              <a:solidFill>
                <a:prstClr val="black">
                  <a:lumMod val="75000"/>
                  <a:lumOff val="25000"/>
                </a:prstClr>
              </a:solidFill>
              <a:latin typeface="微软雅黑" pitchFamily="34" charset="-122"/>
            </a:endParaRPr>
          </a:p>
        </p:txBody>
      </p:sp>
      <p:sp>
        <p:nvSpPr>
          <p:cNvPr id="58" name="矩形 57"/>
          <p:cNvSpPr/>
          <p:nvPr/>
        </p:nvSpPr>
        <p:spPr>
          <a:xfrm>
            <a:off x="1660429" y="4233521"/>
            <a:ext cx="2129636" cy="413616"/>
          </a:xfrm>
          <a:prstGeom prst="rect">
            <a:avLst/>
          </a:prstGeom>
        </p:spPr>
        <p:txBody>
          <a:bodyPr wrap="square" lIns="153585" tIns="76792" rIns="153585" bIns="76792">
            <a:spAutoFit/>
          </a:bodyPr>
          <a:lstStyle/>
          <a:p>
            <a:pPr algn="just" defTabSz="1535814" fontAlgn="base">
              <a:lnSpc>
                <a:spcPts val="2016"/>
              </a:lnSpc>
              <a:spcBef>
                <a:spcPct val="0"/>
              </a:spcBef>
              <a:spcAft>
                <a:spcPct val="0"/>
              </a:spcAft>
            </a:pPr>
            <a:r>
              <a:rPr lang="zh-CN" altLang="en-US" sz="1800" b="1" dirty="0">
                <a:solidFill>
                  <a:prstClr val="black">
                    <a:lumMod val="75000"/>
                    <a:lumOff val="25000"/>
                  </a:prstClr>
                </a:solidFill>
                <a:latin typeface="微软雅黑" pitchFamily="34" charset="-122"/>
              </a:rPr>
              <a:t>这里填写标题</a:t>
            </a:r>
            <a:endParaRPr lang="en-US" altLang="zh-CN" sz="1800" b="1" dirty="0">
              <a:solidFill>
                <a:prstClr val="black">
                  <a:lumMod val="75000"/>
                  <a:lumOff val="25000"/>
                </a:prstClr>
              </a:solidFill>
              <a:latin typeface="微软雅黑" pitchFamily="34" charset="-122"/>
            </a:endParaRPr>
          </a:p>
        </p:txBody>
      </p:sp>
      <p:sp>
        <p:nvSpPr>
          <p:cNvPr id="59" name="矩形 58"/>
          <p:cNvSpPr/>
          <p:nvPr/>
        </p:nvSpPr>
        <p:spPr>
          <a:xfrm flipH="1">
            <a:off x="770606" y="3200318"/>
            <a:ext cx="3568304" cy="581663"/>
          </a:xfrm>
          <a:prstGeom prst="rect">
            <a:avLst/>
          </a:prstGeom>
          <a:effectLst/>
        </p:spPr>
        <p:txBody>
          <a:bodyPr wrap="square" lIns="153585" tIns="76792" rIns="153585" bIns="76792">
            <a:spAutoFit/>
          </a:bodyPr>
          <a:lstStyle/>
          <a:p>
            <a:pPr fontAlgn="base">
              <a:spcBef>
                <a:spcPct val="0"/>
              </a:spcBef>
              <a:spcAft>
                <a:spcPct val="0"/>
              </a:spcAft>
              <a:buFont typeface="Arial" pitchFamily="34" charset="0"/>
              <a:buNone/>
            </a:pPr>
            <a:r>
              <a:rPr lang="zh-CN" altLang="en-US" sz="1400" dirty="0">
                <a:solidFill>
                  <a:prstClr val="black">
                    <a:lumMod val="95000"/>
                    <a:lumOff val="5000"/>
                  </a:prstClr>
                </a:solidFill>
                <a:latin typeface="微软雅黑" pitchFamily="34" charset="-122"/>
              </a:rPr>
              <a:t>您的内容打在这里，或者通过复制您的文本后，在此框中选择粘贴</a:t>
            </a:r>
            <a:endParaRPr lang="en-US" altLang="zh-CN" sz="1400" dirty="0">
              <a:solidFill>
                <a:prstClr val="black">
                  <a:lumMod val="75000"/>
                  <a:lumOff val="25000"/>
                </a:prstClr>
              </a:solidFill>
              <a:latin typeface="微软雅黑" pitchFamily="34" charset="-122"/>
            </a:endParaRPr>
          </a:p>
        </p:txBody>
      </p:sp>
      <p:sp>
        <p:nvSpPr>
          <p:cNvPr id="60" name="矩形 59"/>
          <p:cNvSpPr/>
          <p:nvPr/>
        </p:nvSpPr>
        <p:spPr>
          <a:xfrm>
            <a:off x="2133397" y="2808269"/>
            <a:ext cx="2129636" cy="413616"/>
          </a:xfrm>
          <a:prstGeom prst="rect">
            <a:avLst/>
          </a:prstGeom>
        </p:spPr>
        <p:txBody>
          <a:bodyPr wrap="square" lIns="153585" tIns="76792" rIns="153585" bIns="76792">
            <a:spAutoFit/>
          </a:bodyPr>
          <a:lstStyle/>
          <a:p>
            <a:pPr algn="just" defTabSz="1535814" fontAlgn="base">
              <a:lnSpc>
                <a:spcPts val="2016"/>
              </a:lnSpc>
              <a:spcBef>
                <a:spcPct val="0"/>
              </a:spcBef>
              <a:spcAft>
                <a:spcPct val="0"/>
              </a:spcAft>
            </a:pPr>
            <a:r>
              <a:rPr lang="zh-CN" altLang="en-US" sz="1800" b="1" dirty="0">
                <a:solidFill>
                  <a:prstClr val="black">
                    <a:lumMod val="75000"/>
                    <a:lumOff val="25000"/>
                  </a:prstClr>
                </a:solidFill>
                <a:latin typeface="微软雅黑" pitchFamily="34" charset="-122"/>
              </a:rPr>
              <a:t>这里填写标题</a:t>
            </a:r>
            <a:endParaRPr lang="en-US" altLang="zh-CN" sz="1800" b="1" dirty="0">
              <a:solidFill>
                <a:prstClr val="black">
                  <a:lumMod val="75000"/>
                  <a:lumOff val="25000"/>
                </a:prstClr>
              </a:solidFill>
              <a:latin typeface="微软雅黑" pitchFamily="34" charset="-122"/>
            </a:endParaRPr>
          </a:p>
        </p:txBody>
      </p:sp>
      <p:sp>
        <p:nvSpPr>
          <p:cNvPr id="61" name="TextBox 30"/>
          <p:cNvSpPr txBox="1"/>
          <p:nvPr/>
        </p:nvSpPr>
        <p:spPr>
          <a:xfrm>
            <a:off x="531803" y="1268671"/>
            <a:ext cx="1156008" cy="393338"/>
          </a:xfrm>
          <a:prstGeom prst="rect">
            <a:avLst/>
          </a:prstGeom>
          <a:noFill/>
        </p:spPr>
        <p:txBody>
          <a:bodyPr wrap="none" lIns="115214" tIns="57607" rIns="115214" bIns="57607" rtlCol="0">
            <a:spAutoFit/>
          </a:bodyPr>
          <a:lstStyle/>
          <a:p>
            <a:pPr fontAlgn="base">
              <a:spcBef>
                <a:spcPct val="0"/>
              </a:spcBef>
              <a:spcAft>
                <a:spcPct val="0"/>
              </a:spcAft>
              <a:buFont typeface="Arial" pitchFamily="34" charset="0"/>
              <a:buNone/>
            </a:pPr>
            <a:r>
              <a:rPr lang="zh-CN" altLang="en-US" sz="1800" dirty="0">
                <a:solidFill>
                  <a:prstClr val="black">
                    <a:lumMod val="85000"/>
                    <a:lumOff val="15000"/>
                  </a:prstClr>
                </a:solidFill>
                <a:latin typeface="微软雅黑" pitchFamily="34" charset="-122"/>
              </a:rPr>
              <a:t>添加标题</a:t>
            </a:r>
          </a:p>
        </p:txBody>
      </p:sp>
      <p:sp>
        <p:nvSpPr>
          <p:cNvPr id="62" name="TextBox 29"/>
          <p:cNvSpPr txBox="1"/>
          <p:nvPr/>
        </p:nvSpPr>
        <p:spPr>
          <a:xfrm>
            <a:off x="531803" y="1668523"/>
            <a:ext cx="10128931" cy="721305"/>
          </a:xfrm>
          <a:prstGeom prst="rect">
            <a:avLst/>
          </a:prstGeom>
          <a:noFill/>
        </p:spPr>
        <p:txBody>
          <a:bodyPr wrap="square" lIns="115214" tIns="57607" rIns="115214" bIns="57607" rtlCol="0">
            <a:spAutoFit/>
          </a:bodyPr>
          <a:lstStyle/>
          <a:p>
            <a:pPr fontAlgn="base">
              <a:lnSpc>
                <a:spcPct val="130000"/>
              </a:lnSpc>
              <a:spcBef>
                <a:spcPct val="0"/>
              </a:spcBef>
              <a:spcAft>
                <a:spcPct val="0"/>
              </a:spcAft>
              <a:buFont typeface="Arial" pitchFamily="34" charset="0"/>
              <a:buNone/>
            </a:pPr>
            <a:r>
              <a:rPr lang="zh-CN" altLang="en-US" sz="1500" dirty="0">
                <a:solidFill>
                  <a:prstClr val="black">
                    <a:lumMod val="95000"/>
                    <a:lumOff val="5000"/>
                  </a:prstClr>
                </a:solidFill>
                <a:latin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500" dirty="0">
              <a:solidFill>
                <a:prstClr val="black">
                  <a:lumMod val="95000"/>
                  <a:lumOff val="5000"/>
                </a:prstClr>
              </a:solidFill>
              <a:latin typeface="微软雅黑" pitchFamily="34" charset="-122"/>
            </a:endParaRPr>
          </a:p>
        </p:txBody>
      </p:sp>
    </p:spTree>
    <p:extLst>
      <p:ext uri="{BB962C8B-B14F-4D97-AF65-F5344CB8AC3E}">
        <p14:creationId xmlns:p14="http://schemas.microsoft.com/office/powerpoint/2010/main" val="2243519716"/>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52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52000">
                                          <p:cBhvr additive="base">
                                            <p:cTn id="7" dur="500" fill="hold"/>
                                            <p:tgtEl>
                                              <p:spTgt spid="4"/>
                                            </p:tgtEl>
                                            <p:attrNameLst>
                                              <p:attrName>ppt_x</p:attrName>
                                            </p:attrNameLst>
                                          </p:cBhvr>
                                          <p:tavLst>
                                            <p:tav tm="0">
                                              <p:val>
                                                <p:strVal val="0-#ppt_w/2"/>
                                              </p:val>
                                            </p:tav>
                                            <p:tav tm="100000">
                                              <p:val>
                                                <p:strVal val="#ppt_x"/>
                                              </p:val>
                                            </p:tav>
                                          </p:tavLst>
                                        </p:anim>
                                        <p:anim calcmode="lin" valueType="num" p14:bounceEnd="52000">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61"/>
                                            </p:tgtEl>
                                            <p:attrNameLst>
                                              <p:attrName>style.visibility</p:attrName>
                                            </p:attrNameLst>
                                          </p:cBhvr>
                                          <p:to>
                                            <p:strVal val="visible"/>
                                          </p:to>
                                        </p:set>
                                        <p:anim calcmode="lin" valueType="num">
                                          <p:cBhvr additive="base">
                                            <p:cTn id="13" dur="400" fill="hold"/>
                                            <p:tgtEl>
                                              <p:spTgt spid="61"/>
                                            </p:tgtEl>
                                            <p:attrNameLst>
                                              <p:attrName>ppt_x</p:attrName>
                                            </p:attrNameLst>
                                          </p:cBhvr>
                                          <p:tavLst>
                                            <p:tav tm="0">
                                              <p:val>
                                                <p:strVal val="0-#ppt_w/2"/>
                                              </p:val>
                                            </p:tav>
                                            <p:tav tm="100000">
                                              <p:val>
                                                <p:strVal val="#ppt_x"/>
                                              </p:val>
                                            </p:tav>
                                          </p:tavLst>
                                        </p:anim>
                                        <p:anim calcmode="lin" valueType="num">
                                          <p:cBhvr additive="base">
                                            <p:cTn id="14" dur="400" fill="hold"/>
                                            <p:tgtEl>
                                              <p:spTgt spid="61"/>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grpId="0" nodeType="clickEffect">
                                      <p:stCondLst>
                                        <p:cond delay="0"/>
                                      </p:stCondLst>
                                      <p:childTnLst>
                                        <p:set>
                                          <p:cBhvr>
                                            <p:cTn id="18" dur="1" fill="hold">
                                              <p:stCondLst>
                                                <p:cond delay="0"/>
                                              </p:stCondLst>
                                            </p:cTn>
                                            <p:tgtEl>
                                              <p:spTgt spid="62"/>
                                            </p:tgtEl>
                                            <p:attrNameLst>
                                              <p:attrName>style.visibility</p:attrName>
                                            </p:attrNameLst>
                                          </p:cBhvr>
                                          <p:to>
                                            <p:strVal val="visible"/>
                                          </p:to>
                                        </p:set>
                                        <p:animEffect transition="in" filter="wipe(left)">
                                          <p:cBhvr>
                                            <p:cTn id="19" dur="500"/>
                                            <p:tgtEl>
                                              <p:spTgt spid="62"/>
                                            </p:tgtEl>
                                          </p:cBhvr>
                                        </p:animEffect>
                                      </p:childTnLst>
                                    </p:cTn>
                                  </p:par>
                                </p:childTnLst>
                              </p:cTn>
                            </p:par>
                            <p:par>
                              <p:cTn id="20" fill="hold">
                                <p:stCondLst>
                                  <p:cond delay="500"/>
                                </p:stCondLst>
                                <p:childTnLst>
                                  <p:par>
                                    <p:cTn id="21" presetID="53" presetClass="entr" presetSubtype="16" fill="hold" nodeType="afterEffect">
                                      <p:stCondLst>
                                        <p:cond delay="0"/>
                                      </p:stCondLst>
                                      <p:childTnLst>
                                        <p:set>
                                          <p:cBhvr>
                                            <p:cTn id="22" dur="1" fill="hold">
                                              <p:stCondLst>
                                                <p:cond delay="0"/>
                                              </p:stCondLst>
                                            </p:cTn>
                                            <p:tgtEl>
                                              <p:spTgt spid="36"/>
                                            </p:tgtEl>
                                            <p:attrNameLst>
                                              <p:attrName>style.visibility</p:attrName>
                                            </p:attrNameLst>
                                          </p:cBhvr>
                                          <p:to>
                                            <p:strVal val="visible"/>
                                          </p:to>
                                        </p:set>
                                        <p:anim calcmode="lin" valueType="num">
                                          <p:cBhvr>
                                            <p:cTn id="23" dur="500" fill="hold"/>
                                            <p:tgtEl>
                                              <p:spTgt spid="36"/>
                                            </p:tgtEl>
                                            <p:attrNameLst>
                                              <p:attrName>ppt_w</p:attrName>
                                            </p:attrNameLst>
                                          </p:cBhvr>
                                          <p:tavLst>
                                            <p:tav tm="0">
                                              <p:val>
                                                <p:fltVal val="0"/>
                                              </p:val>
                                            </p:tav>
                                            <p:tav tm="100000">
                                              <p:val>
                                                <p:strVal val="#ppt_w"/>
                                              </p:val>
                                            </p:tav>
                                          </p:tavLst>
                                        </p:anim>
                                        <p:anim calcmode="lin" valueType="num">
                                          <p:cBhvr>
                                            <p:cTn id="24" dur="500" fill="hold"/>
                                            <p:tgtEl>
                                              <p:spTgt spid="36"/>
                                            </p:tgtEl>
                                            <p:attrNameLst>
                                              <p:attrName>ppt_h</p:attrName>
                                            </p:attrNameLst>
                                          </p:cBhvr>
                                          <p:tavLst>
                                            <p:tav tm="0">
                                              <p:val>
                                                <p:fltVal val="0"/>
                                              </p:val>
                                            </p:tav>
                                            <p:tav tm="100000">
                                              <p:val>
                                                <p:strVal val="#ppt_h"/>
                                              </p:val>
                                            </p:tav>
                                          </p:tavLst>
                                        </p:anim>
                                        <p:animEffect transition="in" filter="fade">
                                          <p:cBhvr>
                                            <p:cTn id="25" dur="500"/>
                                            <p:tgtEl>
                                              <p:spTgt spid="36"/>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35"/>
                                            </p:tgtEl>
                                            <p:attrNameLst>
                                              <p:attrName>style.visibility</p:attrName>
                                            </p:attrNameLst>
                                          </p:cBhvr>
                                          <p:to>
                                            <p:strVal val="visible"/>
                                          </p:to>
                                        </p:set>
                                        <p:anim calcmode="lin" valueType="num">
                                          <p:cBhvr>
                                            <p:cTn id="28" dur="500" fill="hold"/>
                                            <p:tgtEl>
                                              <p:spTgt spid="35"/>
                                            </p:tgtEl>
                                            <p:attrNameLst>
                                              <p:attrName>ppt_w</p:attrName>
                                            </p:attrNameLst>
                                          </p:cBhvr>
                                          <p:tavLst>
                                            <p:tav tm="0">
                                              <p:val>
                                                <p:fltVal val="0"/>
                                              </p:val>
                                            </p:tav>
                                            <p:tav tm="100000">
                                              <p:val>
                                                <p:strVal val="#ppt_w"/>
                                              </p:val>
                                            </p:tav>
                                          </p:tavLst>
                                        </p:anim>
                                        <p:anim calcmode="lin" valueType="num">
                                          <p:cBhvr>
                                            <p:cTn id="29" dur="500" fill="hold"/>
                                            <p:tgtEl>
                                              <p:spTgt spid="35"/>
                                            </p:tgtEl>
                                            <p:attrNameLst>
                                              <p:attrName>ppt_h</p:attrName>
                                            </p:attrNameLst>
                                          </p:cBhvr>
                                          <p:tavLst>
                                            <p:tav tm="0">
                                              <p:val>
                                                <p:fltVal val="0"/>
                                              </p:val>
                                            </p:tav>
                                            <p:tav tm="100000">
                                              <p:val>
                                                <p:strVal val="#ppt_h"/>
                                              </p:val>
                                            </p:tav>
                                          </p:tavLst>
                                        </p:anim>
                                        <p:animEffect transition="in" filter="fade">
                                          <p:cBhvr>
                                            <p:cTn id="30" dur="500"/>
                                            <p:tgtEl>
                                              <p:spTgt spid="35"/>
                                            </p:tgtEl>
                                          </p:cBhvr>
                                        </p:animEffect>
                                      </p:childTnLst>
                                    </p:cTn>
                                  </p:par>
                                </p:childTnLst>
                              </p:cTn>
                            </p:par>
                            <p:par>
                              <p:cTn id="31" fill="hold">
                                <p:stCondLst>
                                  <p:cond delay="1000"/>
                                </p:stCondLst>
                                <p:childTnLst>
                                  <p:par>
                                    <p:cTn id="32" presetID="10" presetClass="entr" presetSubtype="0" fill="hold" nodeType="afterEffect">
                                      <p:stCondLst>
                                        <p:cond delay="0"/>
                                      </p:stCondLst>
                                      <p:childTnLst>
                                        <p:set>
                                          <p:cBhvr>
                                            <p:cTn id="33" dur="1" fill="hold">
                                              <p:stCondLst>
                                                <p:cond delay="0"/>
                                              </p:stCondLst>
                                            </p:cTn>
                                            <p:tgtEl>
                                              <p:spTgt spid="38"/>
                                            </p:tgtEl>
                                            <p:attrNameLst>
                                              <p:attrName>style.visibility</p:attrName>
                                            </p:attrNameLst>
                                          </p:cBhvr>
                                          <p:to>
                                            <p:strVal val="visible"/>
                                          </p:to>
                                        </p:set>
                                        <p:animEffect transition="in" filter="fade">
                                          <p:cBhvr>
                                            <p:cTn id="34" dur="500"/>
                                            <p:tgtEl>
                                              <p:spTgt spid="38"/>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37"/>
                                            </p:tgtEl>
                                            <p:attrNameLst>
                                              <p:attrName>style.visibility</p:attrName>
                                            </p:attrNameLst>
                                          </p:cBhvr>
                                          <p:to>
                                            <p:strVal val="visible"/>
                                          </p:to>
                                        </p:set>
                                        <p:animEffect transition="in" filter="fade">
                                          <p:cBhvr>
                                            <p:cTn id="37" dur="500"/>
                                            <p:tgtEl>
                                              <p:spTgt spid="37"/>
                                            </p:tgtEl>
                                          </p:cBhvr>
                                        </p:animEffect>
                                      </p:childTnLst>
                                    </p:cTn>
                                  </p:par>
                                </p:childTnLst>
                              </p:cTn>
                            </p:par>
                            <p:par>
                              <p:cTn id="38" fill="hold">
                                <p:stCondLst>
                                  <p:cond delay="1500"/>
                                </p:stCondLst>
                                <p:childTnLst>
                                  <p:par>
                                    <p:cTn id="39" presetID="10" presetClass="entr" presetSubtype="0" fill="hold" grpId="0" nodeType="afterEffect">
                                      <p:stCondLst>
                                        <p:cond delay="0"/>
                                      </p:stCondLst>
                                      <p:childTnLst>
                                        <p:set>
                                          <p:cBhvr>
                                            <p:cTn id="40" dur="1" fill="hold">
                                              <p:stCondLst>
                                                <p:cond delay="0"/>
                                              </p:stCondLst>
                                            </p:cTn>
                                            <p:tgtEl>
                                              <p:spTgt spid="47"/>
                                            </p:tgtEl>
                                            <p:attrNameLst>
                                              <p:attrName>style.visibility</p:attrName>
                                            </p:attrNameLst>
                                          </p:cBhvr>
                                          <p:to>
                                            <p:strVal val="visible"/>
                                          </p:to>
                                        </p:set>
                                        <p:animEffect transition="in" filter="fade">
                                          <p:cBhvr>
                                            <p:cTn id="41" dur="500"/>
                                            <p:tgtEl>
                                              <p:spTgt spid="47"/>
                                            </p:tgtEl>
                                          </p:cBhvr>
                                        </p:animEffect>
                                      </p:childTnLst>
                                    </p:cTn>
                                  </p:par>
                                  <p:par>
                                    <p:cTn id="42" presetID="10" presetClass="entr" presetSubtype="0" fill="hold" nodeType="withEffect">
                                      <p:stCondLst>
                                        <p:cond delay="0"/>
                                      </p:stCondLst>
                                      <p:childTnLst>
                                        <p:set>
                                          <p:cBhvr>
                                            <p:cTn id="43" dur="1" fill="hold">
                                              <p:stCondLst>
                                                <p:cond delay="0"/>
                                              </p:stCondLst>
                                            </p:cTn>
                                            <p:tgtEl>
                                              <p:spTgt spid="48"/>
                                            </p:tgtEl>
                                            <p:attrNameLst>
                                              <p:attrName>style.visibility</p:attrName>
                                            </p:attrNameLst>
                                          </p:cBhvr>
                                          <p:to>
                                            <p:strVal val="visible"/>
                                          </p:to>
                                        </p:set>
                                        <p:animEffect transition="in" filter="fade">
                                          <p:cBhvr>
                                            <p:cTn id="44" dur="500"/>
                                            <p:tgtEl>
                                              <p:spTgt spid="48"/>
                                            </p:tgtEl>
                                          </p:cBhvr>
                                        </p:animEffect>
                                      </p:childTnLst>
                                    </p:cTn>
                                  </p:par>
                                </p:childTnLst>
                              </p:cTn>
                            </p:par>
                            <p:par>
                              <p:cTn id="45" fill="hold">
                                <p:stCondLst>
                                  <p:cond delay="2000"/>
                                </p:stCondLst>
                                <p:childTnLst>
                                  <p:par>
                                    <p:cTn id="46" presetID="10" presetClass="entr" presetSubtype="0" fill="hold" grpId="0" nodeType="afterEffect">
                                      <p:stCondLst>
                                        <p:cond delay="0"/>
                                      </p:stCondLst>
                                      <p:childTnLst>
                                        <p:set>
                                          <p:cBhvr>
                                            <p:cTn id="47" dur="1" fill="hold">
                                              <p:stCondLst>
                                                <p:cond delay="0"/>
                                              </p:stCondLst>
                                            </p:cTn>
                                            <p:tgtEl>
                                              <p:spTgt spid="45"/>
                                            </p:tgtEl>
                                            <p:attrNameLst>
                                              <p:attrName>style.visibility</p:attrName>
                                            </p:attrNameLst>
                                          </p:cBhvr>
                                          <p:to>
                                            <p:strVal val="visible"/>
                                          </p:to>
                                        </p:set>
                                        <p:animEffect transition="in" filter="fade">
                                          <p:cBhvr>
                                            <p:cTn id="48" dur="500"/>
                                            <p:tgtEl>
                                              <p:spTgt spid="45"/>
                                            </p:tgtEl>
                                          </p:cBhvr>
                                        </p:animEffect>
                                      </p:childTnLst>
                                    </p:cTn>
                                  </p:par>
                                  <p:par>
                                    <p:cTn id="49" presetID="10" presetClass="entr" presetSubtype="0" fill="hold" nodeType="withEffect">
                                      <p:stCondLst>
                                        <p:cond delay="0"/>
                                      </p:stCondLst>
                                      <p:childTnLst>
                                        <p:set>
                                          <p:cBhvr>
                                            <p:cTn id="50" dur="1" fill="hold">
                                              <p:stCondLst>
                                                <p:cond delay="0"/>
                                              </p:stCondLst>
                                            </p:cTn>
                                            <p:tgtEl>
                                              <p:spTgt spid="46"/>
                                            </p:tgtEl>
                                            <p:attrNameLst>
                                              <p:attrName>style.visibility</p:attrName>
                                            </p:attrNameLst>
                                          </p:cBhvr>
                                          <p:to>
                                            <p:strVal val="visible"/>
                                          </p:to>
                                        </p:set>
                                        <p:animEffect transition="in" filter="fade">
                                          <p:cBhvr>
                                            <p:cTn id="51" dur="500"/>
                                            <p:tgtEl>
                                              <p:spTgt spid="46"/>
                                            </p:tgtEl>
                                          </p:cBhvr>
                                        </p:animEffect>
                                      </p:childTnLst>
                                    </p:cTn>
                                  </p:par>
                                </p:childTnLst>
                              </p:cTn>
                            </p:par>
                            <p:par>
                              <p:cTn id="52" fill="hold">
                                <p:stCondLst>
                                  <p:cond delay="2500"/>
                                </p:stCondLst>
                                <p:childTnLst>
                                  <p:par>
                                    <p:cTn id="53" presetID="10" presetClass="entr" presetSubtype="0" fill="hold" grpId="0" nodeType="afterEffect">
                                      <p:stCondLst>
                                        <p:cond delay="0"/>
                                      </p:stCondLst>
                                      <p:childTnLst>
                                        <p:set>
                                          <p:cBhvr>
                                            <p:cTn id="54" dur="1" fill="hold">
                                              <p:stCondLst>
                                                <p:cond delay="0"/>
                                              </p:stCondLst>
                                            </p:cTn>
                                            <p:tgtEl>
                                              <p:spTgt spid="43"/>
                                            </p:tgtEl>
                                            <p:attrNameLst>
                                              <p:attrName>style.visibility</p:attrName>
                                            </p:attrNameLst>
                                          </p:cBhvr>
                                          <p:to>
                                            <p:strVal val="visible"/>
                                          </p:to>
                                        </p:set>
                                        <p:animEffect transition="in" filter="fade">
                                          <p:cBhvr>
                                            <p:cTn id="55" dur="500"/>
                                            <p:tgtEl>
                                              <p:spTgt spid="43"/>
                                            </p:tgtEl>
                                          </p:cBhvr>
                                        </p:animEffect>
                                      </p:childTnLst>
                                    </p:cTn>
                                  </p:par>
                                  <p:par>
                                    <p:cTn id="56" presetID="10" presetClass="entr" presetSubtype="0" fill="hold" nodeType="withEffect">
                                      <p:stCondLst>
                                        <p:cond delay="0"/>
                                      </p:stCondLst>
                                      <p:childTnLst>
                                        <p:set>
                                          <p:cBhvr>
                                            <p:cTn id="57" dur="1" fill="hold">
                                              <p:stCondLst>
                                                <p:cond delay="0"/>
                                              </p:stCondLst>
                                            </p:cTn>
                                            <p:tgtEl>
                                              <p:spTgt spid="44"/>
                                            </p:tgtEl>
                                            <p:attrNameLst>
                                              <p:attrName>style.visibility</p:attrName>
                                            </p:attrNameLst>
                                          </p:cBhvr>
                                          <p:to>
                                            <p:strVal val="visible"/>
                                          </p:to>
                                        </p:set>
                                        <p:animEffect transition="in" filter="fade">
                                          <p:cBhvr>
                                            <p:cTn id="58" dur="500"/>
                                            <p:tgtEl>
                                              <p:spTgt spid="44"/>
                                            </p:tgtEl>
                                          </p:cBhvr>
                                        </p:animEffect>
                                      </p:childTnLst>
                                    </p:cTn>
                                  </p:par>
                                </p:childTnLst>
                              </p:cTn>
                            </p:par>
                            <p:par>
                              <p:cTn id="59" fill="hold">
                                <p:stCondLst>
                                  <p:cond delay="3000"/>
                                </p:stCondLst>
                                <p:childTnLst>
                                  <p:par>
                                    <p:cTn id="60" presetID="10" presetClass="entr" presetSubtype="0" fill="hold" grpId="0" nodeType="afterEffect">
                                      <p:stCondLst>
                                        <p:cond delay="0"/>
                                      </p:stCondLst>
                                      <p:childTnLst>
                                        <p:set>
                                          <p:cBhvr>
                                            <p:cTn id="61" dur="1" fill="hold">
                                              <p:stCondLst>
                                                <p:cond delay="0"/>
                                              </p:stCondLst>
                                            </p:cTn>
                                            <p:tgtEl>
                                              <p:spTgt spid="41"/>
                                            </p:tgtEl>
                                            <p:attrNameLst>
                                              <p:attrName>style.visibility</p:attrName>
                                            </p:attrNameLst>
                                          </p:cBhvr>
                                          <p:to>
                                            <p:strVal val="visible"/>
                                          </p:to>
                                        </p:set>
                                        <p:animEffect transition="in" filter="fade">
                                          <p:cBhvr>
                                            <p:cTn id="62" dur="500"/>
                                            <p:tgtEl>
                                              <p:spTgt spid="41"/>
                                            </p:tgtEl>
                                          </p:cBhvr>
                                        </p:animEffect>
                                      </p:childTnLst>
                                    </p:cTn>
                                  </p:par>
                                  <p:par>
                                    <p:cTn id="63" presetID="10" presetClass="entr" presetSubtype="0" fill="hold" nodeType="withEffect">
                                      <p:stCondLst>
                                        <p:cond delay="0"/>
                                      </p:stCondLst>
                                      <p:childTnLst>
                                        <p:set>
                                          <p:cBhvr>
                                            <p:cTn id="64" dur="1" fill="hold">
                                              <p:stCondLst>
                                                <p:cond delay="0"/>
                                              </p:stCondLst>
                                            </p:cTn>
                                            <p:tgtEl>
                                              <p:spTgt spid="42"/>
                                            </p:tgtEl>
                                            <p:attrNameLst>
                                              <p:attrName>style.visibility</p:attrName>
                                            </p:attrNameLst>
                                          </p:cBhvr>
                                          <p:to>
                                            <p:strVal val="visible"/>
                                          </p:to>
                                        </p:set>
                                        <p:animEffect transition="in" filter="fade">
                                          <p:cBhvr>
                                            <p:cTn id="65" dur="500"/>
                                            <p:tgtEl>
                                              <p:spTgt spid="42"/>
                                            </p:tgtEl>
                                          </p:cBhvr>
                                        </p:animEffect>
                                      </p:childTnLst>
                                    </p:cTn>
                                  </p:par>
                                </p:childTnLst>
                              </p:cTn>
                            </p:par>
                            <p:par>
                              <p:cTn id="66" fill="hold">
                                <p:stCondLst>
                                  <p:cond delay="3500"/>
                                </p:stCondLst>
                                <p:childTnLst>
                                  <p:par>
                                    <p:cTn id="67" presetID="10" presetClass="entr" presetSubtype="0" fill="hold" grpId="0" nodeType="afterEffect">
                                      <p:stCondLst>
                                        <p:cond delay="0"/>
                                      </p:stCondLst>
                                      <p:childTnLst>
                                        <p:set>
                                          <p:cBhvr>
                                            <p:cTn id="68" dur="1" fill="hold">
                                              <p:stCondLst>
                                                <p:cond delay="0"/>
                                              </p:stCondLst>
                                            </p:cTn>
                                            <p:tgtEl>
                                              <p:spTgt spid="39"/>
                                            </p:tgtEl>
                                            <p:attrNameLst>
                                              <p:attrName>style.visibility</p:attrName>
                                            </p:attrNameLst>
                                          </p:cBhvr>
                                          <p:to>
                                            <p:strVal val="visible"/>
                                          </p:to>
                                        </p:set>
                                        <p:animEffect transition="in" filter="fade">
                                          <p:cBhvr>
                                            <p:cTn id="69" dur="500"/>
                                            <p:tgtEl>
                                              <p:spTgt spid="39"/>
                                            </p:tgtEl>
                                          </p:cBhvr>
                                        </p:animEffect>
                                      </p:childTnLst>
                                    </p:cTn>
                                  </p:par>
                                  <p:par>
                                    <p:cTn id="70" presetID="10" presetClass="entr" presetSubtype="0" fill="hold" nodeType="withEffect">
                                      <p:stCondLst>
                                        <p:cond delay="0"/>
                                      </p:stCondLst>
                                      <p:childTnLst>
                                        <p:set>
                                          <p:cBhvr>
                                            <p:cTn id="71" dur="1" fill="hold">
                                              <p:stCondLst>
                                                <p:cond delay="0"/>
                                              </p:stCondLst>
                                            </p:cTn>
                                            <p:tgtEl>
                                              <p:spTgt spid="40"/>
                                            </p:tgtEl>
                                            <p:attrNameLst>
                                              <p:attrName>style.visibility</p:attrName>
                                            </p:attrNameLst>
                                          </p:cBhvr>
                                          <p:to>
                                            <p:strVal val="visible"/>
                                          </p:to>
                                        </p:set>
                                        <p:animEffect transition="in" filter="fade">
                                          <p:cBhvr>
                                            <p:cTn id="72" dur="500"/>
                                            <p:tgtEl>
                                              <p:spTgt spid="40"/>
                                            </p:tgtEl>
                                          </p:cBhvr>
                                        </p:animEffect>
                                      </p:childTnLst>
                                    </p:cTn>
                                  </p:par>
                                </p:childTnLst>
                              </p:cTn>
                            </p:par>
                            <p:par>
                              <p:cTn id="73" fill="hold">
                                <p:stCondLst>
                                  <p:cond delay="4000"/>
                                </p:stCondLst>
                                <p:childTnLst>
                                  <p:par>
                                    <p:cTn id="74" presetID="10" presetClass="entr" presetSubtype="0" fill="hold" grpId="0" nodeType="afterEffect">
                                      <p:stCondLst>
                                        <p:cond delay="0"/>
                                      </p:stCondLst>
                                      <p:childTnLst>
                                        <p:set>
                                          <p:cBhvr>
                                            <p:cTn id="75" dur="1" fill="hold">
                                              <p:stCondLst>
                                                <p:cond delay="0"/>
                                              </p:stCondLst>
                                            </p:cTn>
                                            <p:tgtEl>
                                              <p:spTgt spid="50"/>
                                            </p:tgtEl>
                                            <p:attrNameLst>
                                              <p:attrName>style.visibility</p:attrName>
                                            </p:attrNameLst>
                                          </p:cBhvr>
                                          <p:to>
                                            <p:strVal val="visible"/>
                                          </p:to>
                                        </p:set>
                                        <p:animEffect transition="in" filter="fade">
                                          <p:cBhvr>
                                            <p:cTn id="76" dur="350"/>
                                            <p:tgtEl>
                                              <p:spTgt spid="50"/>
                                            </p:tgtEl>
                                          </p:cBhvr>
                                        </p:animEffect>
                                      </p:childTnLst>
                                    </p:cTn>
                                  </p:par>
                                  <p:par>
                                    <p:cTn id="77" presetID="26" presetClass="emph" presetSubtype="0" fill="hold" grpId="1" nodeType="withEffect">
                                      <p:stCondLst>
                                        <p:cond delay="0"/>
                                      </p:stCondLst>
                                      <p:childTnLst>
                                        <p:animEffect transition="out" filter="fade">
                                          <p:cBhvr>
                                            <p:cTn id="78" dur="400" tmFilter="0, 0; .2, .5; .8, .5; 1, 0"/>
                                            <p:tgtEl>
                                              <p:spTgt spid="50"/>
                                            </p:tgtEl>
                                          </p:cBhvr>
                                        </p:animEffect>
                                        <p:animScale>
                                          <p:cBhvr>
                                            <p:cTn id="79" dur="200" autoRev="1" fill="hold"/>
                                            <p:tgtEl>
                                              <p:spTgt spid="50"/>
                                            </p:tgtEl>
                                          </p:cBhvr>
                                          <p:by x="105000" y="105000"/>
                                        </p:animScale>
                                      </p:childTnLst>
                                    </p:cTn>
                                  </p:par>
                                </p:childTnLst>
                              </p:cTn>
                            </p:par>
                            <p:par>
                              <p:cTn id="80" fill="hold">
                                <p:stCondLst>
                                  <p:cond delay="4400"/>
                                </p:stCondLst>
                                <p:childTnLst>
                                  <p:par>
                                    <p:cTn id="81" presetID="10" presetClass="entr" presetSubtype="0" fill="hold" grpId="0" nodeType="afterEffect">
                                      <p:stCondLst>
                                        <p:cond delay="0"/>
                                      </p:stCondLst>
                                      <p:childTnLst>
                                        <p:set>
                                          <p:cBhvr>
                                            <p:cTn id="82" dur="1" fill="hold">
                                              <p:stCondLst>
                                                <p:cond delay="0"/>
                                              </p:stCondLst>
                                            </p:cTn>
                                            <p:tgtEl>
                                              <p:spTgt spid="49"/>
                                            </p:tgtEl>
                                            <p:attrNameLst>
                                              <p:attrName>style.visibility</p:attrName>
                                            </p:attrNameLst>
                                          </p:cBhvr>
                                          <p:to>
                                            <p:strVal val="visible"/>
                                          </p:to>
                                        </p:set>
                                        <p:animEffect transition="in" filter="fade">
                                          <p:cBhvr>
                                            <p:cTn id="83" dur="500"/>
                                            <p:tgtEl>
                                              <p:spTgt spid="49"/>
                                            </p:tgtEl>
                                          </p:cBhvr>
                                        </p:animEffect>
                                      </p:childTnLst>
                                    </p:cTn>
                                  </p:par>
                                </p:childTnLst>
                              </p:cTn>
                            </p:par>
                            <p:par>
                              <p:cTn id="84" fill="hold">
                                <p:stCondLst>
                                  <p:cond delay="4900"/>
                                </p:stCondLst>
                                <p:childTnLst>
                                  <p:par>
                                    <p:cTn id="85" presetID="10" presetClass="entr" presetSubtype="0" fill="hold" grpId="0" nodeType="afterEffect">
                                      <p:stCondLst>
                                        <p:cond delay="0"/>
                                      </p:stCondLst>
                                      <p:childTnLst>
                                        <p:set>
                                          <p:cBhvr>
                                            <p:cTn id="86" dur="1" fill="hold">
                                              <p:stCondLst>
                                                <p:cond delay="0"/>
                                              </p:stCondLst>
                                            </p:cTn>
                                            <p:tgtEl>
                                              <p:spTgt spid="52"/>
                                            </p:tgtEl>
                                            <p:attrNameLst>
                                              <p:attrName>style.visibility</p:attrName>
                                            </p:attrNameLst>
                                          </p:cBhvr>
                                          <p:to>
                                            <p:strVal val="visible"/>
                                          </p:to>
                                        </p:set>
                                        <p:animEffect transition="in" filter="fade">
                                          <p:cBhvr>
                                            <p:cTn id="87" dur="350"/>
                                            <p:tgtEl>
                                              <p:spTgt spid="52"/>
                                            </p:tgtEl>
                                          </p:cBhvr>
                                        </p:animEffect>
                                      </p:childTnLst>
                                    </p:cTn>
                                  </p:par>
                                  <p:par>
                                    <p:cTn id="88" presetID="26" presetClass="emph" presetSubtype="0" fill="hold" grpId="1" nodeType="withEffect">
                                      <p:stCondLst>
                                        <p:cond delay="0"/>
                                      </p:stCondLst>
                                      <p:childTnLst>
                                        <p:animEffect transition="out" filter="fade">
                                          <p:cBhvr>
                                            <p:cTn id="89" dur="400" tmFilter="0, 0; .2, .5; .8, .5; 1, 0"/>
                                            <p:tgtEl>
                                              <p:spTgt spid="52"/>
                                            </p:tgtEl>
                                          </p:cBhvr>
                                        </p:animEffect>
                                        <p:animScale>
                                          <p:cBhvr>
                                            <p:cTn id="90" dur="200" autoRev="1" fill="hold"/>
                                            <p:tgtEl>
                                              <p:spTgt spid="52"/>
                                            </p:tgtEl>
                                          </p:cBhvr>
                                          <p:by x="105000" y="105000"/>
                                        </p:animScale>
                                      </p:childTnLst>
                                    </p:cTn>
                                  </p:par>
                                </p:childTnLst>
                              </p:cTn>
                            </p:par>
                            <p:par>
                              <p:cTn id="91" fill="hold">
                                <p:stCondLst>
                                  <p:cond delay="5300"/>
                                </p:stCondLst>
                                <p:childTnLst>
                                  <p:par>
                                    <p:cTn id="92" presetID="10" presetClass="entr" presetSubtype="0" fill="hold" grpId="0" nodeType="afterEffect">
                                      <p:stCondLst>
                                        <p:cond delay="0"/>
                                      </p:stCondLst>
                                      <p:childTnLst>
                                        <p:set>
                                          <p:cBhvr>
                                            <p:cTn id="93" dur="1" fill="hold">
                                              <p:stCondLst>
                                                <p:cond delay="0"/>
                                              </p:stCondLst>
                                            </p:cTn>
                                            <p:tgtEl>
                                              <p:spTgt spid="51"/>
                                            </p:tgtEl>
                                            <p:attrNameLst>
                                              <p:attrName>style.visibility</p:attrName>
                                            </p:attrNameLst>
                                          </p:cBhvr>
                                          <p:to>
                                            <p:strVal val="visible"/>
                                          </p:to>
                                        </p:set>
                                        <p:animEffect transition="in" filter="fade">
                                          <p:cBhvr>
                                            <p:cTn id="94" dur="500"/>
                                            <p:tgtEl>
                                              <p:spTgt spid="51"/>
                                            </p:tgtEl>
                                          </p:cBhvr>
                                        </p:animEffect>
                                      </p:childTnLst>
                                    </p:cTn>
                                  </p:par>
                                </p:childTnLst>
                              </p:cTn>
                            </p:par>
                            <p:par>
                              <p:cTn id="95" fill="hold">
                                <p:stCondLst>
                                  <p:cond delay="5800"/>
                                </p:stCondLst>
                                <p:childTnLst>
                                  <p:par>
                                    <p:cTn id="96" presetID="10" presetClass="entr" presetSubtype="0" fill="hold" grpId="0" nodeType="afterEffect">
                                      <p:stCondLst>
                                        <p:cond delay="0"/>
                                      </p:stCondLst>
                                      <p:childTnLst>
                                        <p:set>
                                          <p:cBhvr>
                                            <p:cTn id="97" dur="1" fill="hold">
                                              <p:stCondLst>
                                                <p:cond delay="0"/>
                                              </p:stCondLst>
                                            </p:cTn>
                                            <p:tgtEl>
                                              <p:spTgt spid="54"/>
                                            </p:tgtEl>
                                            <p:attrNameLst>
                                              <p:attrName>style.visibility</p:attrName>
                                            </p:attrNameLst>
                                          </p:cBhvr>
                                          <p:to>
                                            <p:strVal val="visible"/>
                                          </p:to>
                                        </p:set>
                                        <p:animEffect transition="in" filter="fade">
                                          <p:cBhvr>
                                            <p:cTn id="98" dur="350"/>
                                            <p:tgtEl>
                                              <p:spTgt spid="54"/>
                                            </p:tgtEl>
                                          </p:cBhvr>
                                        </p:animEffect>
                                      </p:childTnLst>
                                    </p:cTn>
                                  </p:par>
                                  <p:par>
                                    <p:cTn id="99" presetID="26" presetClass="emph" presetSubtype="0" fill="hold" grpId="1" nodeType="withEffect">
                                      <p:stCondLst>
                                        <p:cond delay="0"/>
                                      </p:stCondLst>
                                      <p:childTnLst>
                                        <p:animEffect transition="out" filter="fade">
                                          <p:cBhvr>
                                            <p:cTn id="100" dur="400" tmFilter="0, 0; .2, .5; .8, .5; 1, 0"/>
                                            <p:tgtEl>
                                              <p:spTgt spid="54"/>
                                            </p:tgtEl>
                                          </p:cBhvr>
                                        </p:animEffect>
                                        <p:animScale>
                                          <p:cBhvr>
                                            <p:cTn id="101" dur="200" autoRev="1" fill="hold"/>
                                            <p:tgtEl>
                                              <p:spTgt spid="54"/>
                                            </p:tgtEl>
                                          </p:cBhvr>
                                          <p:by x="105000" y="105000"/>
                                        </p:animScale>
                                      </p:childTnLst>
                                    </p:cTn>
                                  </p:par>
                                </p:childTnLst>
                              </p:cTn>
                            </p:par>
                            <p:par>
                              <p:cTn id="102" fill="hold">
                                <p:stCondLst>
                                  <p:cond delay="6200"/>
                                </p:stCondLst>
                                <p:childTnLst>
                                  <p:par>
                                    <p:cTn id="103" presetID="10" presetClass="entr" presetSubtype="0" fill="hold" grpId="0" nodeType="afterEffect">
                                      <p:stCondLst>
                                        <p:cond delay="0"/>
                                      </p:stCondLst>
                                      <p:childTnLst>
                                        <p:set>
                                          <p:cBhvr>
                                            <p:cTn id="104" dur="1" fill="hold">
                                              <p:stCondLst>
                                                <p:cond delay="0"/>
                                              </p:stCondLst>
                                            </p:cTn>
                                            <p:tgtEl>
                                              <p:spTgt spid="53"/>
                                            </p:tgtEl>
                                            <p:attrNameLst>
                                              <p:attrName>style.visibility</p:attrName>
                                            </p:attrNameLst>
                                          </p:cBhvr>
                                          <p:to>
                                            <p:strVal val="visible"/>
                                          </p:to>
                                        </p:set>
                                        <p:animEffect transition="in" filter="fade">
                                          <p:cBhvr>
                                            <p:cTn id="105" dur="500"/>
                                            <p:tgtEl>
                                              <p:spTgt spid="53"/>
                                            </p:tgtEl>
                                          </p:cBhvr>
                                        </p:animEffect>
                                      </p:childTnLst>
                                    </p:cTn>
                                  </p:par>
                                </p:childTnLst>
                              </p:cTn>
                            </p:par>
                            <p:par>
                              <p:cTn id="106" fill="hold">
                                <p:stCondLst>
                                  <p:cond delay="6700"/>
                                </p:stCondLst>
                                <p:childTnLst>
                                  <p:par>
                                    <p:cTn id="107" presetID="10" presetClass="entr" presetSubtype="0" fill="hold" grpId="0" nodeType="afterEffect">
                                      <p:stCondLst>
                                        <p:cond delay="0"/>
                                      </p:stCondLst>
                                      <p:childTnLst>
                                        <p:set>
                                          <p:cBhvr>
                                            <p:cTn id="108" dur="1" fill="hold">
                                              <p:stCondLst>
                                                <p:cond delay="0"/>
                                              </p:stCondLst>
                                            </p:cTn>
                                            <p:tgtEl>
                                              <p:spTgt spid="56"/>
                                            </p:tgtEl>
                                            <p:attrNameLst>
                                              <p:attrName>style.visibility</p:attrName>
                                            </p:attrNameLst>
                                          </p:cBhvr>
                                          <p:to>
                                            <p:strVal val="visible"/>
                                          </p:to>
                                        </p:set>
                                        <p:animEffect transition="in" filter="fade">
                                          <p:cBhvr>
                                            <p:cTn id="109" dur="350"/>
                                            <p:tgtEl>
                                              <p:spTgt spid="56"/>
                                            </p:tgtEl>
                                          </p:cBhvr>
                                        </p:animEffect>
                                      </p:childTnLst>
                                    </p:cTn>
                                  </p:par>
                                  <p:par>
                                    <p:cTn id="110" presetID="26" presetClass="emph" presetSubtype="0" fill="hold" grpId="1" nodeType="withEffect">
                                      <p:stCondLst>
                                        <p:cond delay="0"/>
                                      </p:stCondLst>
                                      <p:childTnLst>
                                        <p:animEffect transition="out" filter="fade">
                                          <p:cBhvr>
                                            <p:cTn id="111" dur="400" tmFilter="0, 0; .2, .5; .8, .5; 1, 0"/>
                                            <p:tgtEl>
                                              <p:spTgt spid="56"/>
                                            </p:tgtEl>
                                          </p:cBhvr>
                                        </p:animEffect>
                                        <p:animScale>
                                          <p:cBhvr>
                                            <p:cTn id="112" dur="200" autoRev="1" fill="hold"/>
                                            <p:tgtEl>
                                              <p:spTgt spid="56"/>
                                            </p:tgtEl>
                                          </p:cBhvr>
                                          <p:by x="105000" y="105000"/>
                                        </p:animScale>
                                      </p:childTnLst>
                                    </p:cTn>
                                  </p:par>
                                </p:childTnLst>
                              </p:cTn>
                            </p:par>
                            <p:par>
                              <p:cTn id="113" fill="hold">
                                <p:stCondLst>
                                  <p:cond delay="7100"/>
                                </p:stCondLst>
                                <p:childTnLst>
                                  <p:par>
                                    <p:cTn id="114" presetID="10" presetClass="entr" presetSubtype="0" fill="hold" grpId="0" nodeType="afterEffect">
                                      <p:stCondLst>
                                        <p:cond delay="0"/>
                                      </p:stCondLst>
                                      <p:childTnLst>
                                        <p:set>
                                          <p:cBhvr>
                                            <p:cTn id="115" dur="1" fill="hold">
                                              <p:stCondLst>
                                                <p:cond delay="0"/>
                                              </p:stCondLst>
                                            </p:cTn>
                                            <p:tgtEl>
                                              <p:spTgt spid="55"/>
                                            </p:tgtEl>
                                            <p:attrNameLst>
                                              <p:attrName>style.visibility</p:attrName>
                                            </p:attrNameLst>
                                          </p:cBhvr>
                                          <p:to>
                                            <p:strVal val="visible"/>
                                          </p:to>
                                        </p:set>
                                        <p:animEffect transition="in" filter="fade">
                                          <p:cBhvr>
                                            <p:cTn id="116" dur="500"/>
                                            <p:tgtEl>
                                              <p:spTgt spid="55"/>
                                            </p:tgtEl>
                                          </p:cBhvr>
                                        </p:animEffect>
                                      </p:childTnLst>
                                    </p:cTn>
                                  </p:par>
                                </p:childTnLst>
                              </p:cTn>
                            </p:par>
                            <p:par>
                              <p:cTn id="117" fill="hold">
                                <p:stCondLst>
                                  <p:cond delay="7600"/>
                                </p:stCondLst>
                                <p:childTnLst>
                                  <p:par>
                                    <p:cTn id="118" presetID="10" presetClass="entr" presetSubtype="0" fill="hold" grpId="0" nodeType="afterEffect">
                                      <p:stCondLst>
                                        <p:cond delay="0"/>
                                      </p:stCondLst>
                                      <p:childTnLst>
                                        <p:set>
                                          <p:cBhvr>
                                            <p:cTn id="119" dur="1" fill="hold">
                                              <p:stCondLst>
                                                <p:cond delay="0"/>
                                              </p:stCondLst>
                                            </p:cTn>
                                            <p:tgtEl>
                                              <p:spTgt spid="58"/>
                                            </p:tgtEl>
                                            <p:attrNameLst>
                                              <p:attrName>style.visibility</p:attrName>
                                            </p:attrNameLst>
                                          </p:cBhvr>
                                          <p:to>
                                            <p:strVal val="visible"/>
                                          </p:to>
                                        </p:set>
                                        <p:animEffect transition="in" filter="fade">
                                          <p:cBhvr>
                                            <p:cTn id="120" dur="350"/>
                                            <p:tgtEl>
                                              <p:spTgt spid="58"/>
                                            </p:tgtEl>
                                          </p:cBhvr>
                                        </p:animEffect>
                                      </p:childTnLst>
                                    </p:cTn>
                                  </p:par>
                                  <p:par>
                                    <p:cTn id="121" presetID="26" presetClass="emph" presetSubtype="0" fill="hold" grpId="1" nodeType="withEffect">
                                      <p:stCondLst>
                                        <p:cond delay="0"/>
                                      </p:stCondLst>
                                      <p:childTnLst>
                                        <p:animEffect transition="out" filter="fade">
                                          <p:cBhvr>
                                            <p:cTn id="122" dur="400" tmFilter="0, 0; .2, .5; .8, .5; 1, 0"/>
                                            <p:tgtEl>
                                              <p:spTgt spid="58"/>
                                            </p:tgtEl>
                                          </p:cBhvr>
                                        </p:animEffect>
                                        <p:animScale>
                                          <p:cBhvr>
                                            <p:cTn id="123" dur="200" autoRev="1" fill="hold"/>
                                            <p:tgtEl>
                                              <p:spTgt spid="58"/>
                                            </p:tgtEl>
                                          </p:cBhvr>
                                          <p:by x="105000" y="105000"/>
                                        </p:animScale>
                                      </p:childTnLst>
                                    </p:cTn>
                                  </p:par>
                                </p:childTnLst>
                              </p:cTn>
                            </p:par>
                            <p:par>
                              <p:cTn id="124" fill="hold">
                                <p:stCondLst>
                                  <p:cond delay="8000"/>
                                </p:stCondLst>
                                <p:childTnLst>
                                  <p:par>
                                    <p:cTn id="125" presetID="10" presetClass="entr" presetSubtype="0" fill="hold" grpId="0" nodeType="afterEffect">
                                      <p:stCondLst>
                                        <p:cond delay="0"/>
                                      </p:stCondLst>
                                      <p:childTnLst>
                                        <p:set>
                                          <p:cBhvr>
                                            <p:cTn id="126" dur="1" fill="hold">
                                              <p:stCondLst>
                                                <p:cond delay="0"/>
                                              </p:stCondLst>
                                            </p:cTn>
                                            <p:tgtEl>
                                              <p:spTgt spid="57"/>
                                            </p:tgtEl>
                                            <p:attrNameLst>
                                              <p:attrName>style.visibility</p:attrName>
                                            </p:attrNameLst>
                                          </p:cBhvr>
                                          <p:to>
                                            <p:strVal val="visible"/>
                                          </p:to>
                                        </p:set>
                                        <p:animEffect transition="in" filter="fade">
                                          <p:cBhvr>
                                            <p:cTn id="127" dur="500"/>
                                            <p:tgtEl>
                                              <p:spTgt spid="57"/>
                                            </p:tgtEl>
                                          </p:cBhvr>
                                        </p:animEffect>
                                      </p:childTnLst>
                                    </p:cTn>
                                  </p:par>
                                </p:childTnLst>
                              </p:cTn>
                            </p:par>
                            <p:par>
                              <p:cTn id="128" fill="hold">
                                <p:stCondLst>
                                  <p:cond delay="8500"/>
                                </p:stCondLst>
                                <p:childTnLst>
                                  <p:par>
                                    <p:cTn id="129" presetID="10" presetClass="entr" presetSubtype="0" fill="hold" grpId="0" nodeType="afterEffect">
                                      <p:stCondLst>
                                        <p:cond delay="0"/>
                                      </p:stCondLst>
                                      <p:childTnLst>
                                        <p:set>
                                          <p:cBhvr>
                                            <p:cTn id="130" dur="1" fill="hold">
                                              <p:stCondLst>
                                                <p:cond delay="0"/>
                                              </p:stCondLst>
                                            </p:cTn>
                                            <p:tgtEl>
                                              <p:spTgt spid="60"/>
                                            </p:tgtEl>
                                            <p:attrNameLst>
                                              <p:attrName>style.visibility</p:attrName>
                                            </p:attrNameLst>
                                          </p:cBhvr>
                                          <p:to>
                                            <p:strVal val="visible"/>
                                          </p:to>
                                        </p:set>
                                        <p:animEffect transition="in" filter="fade">
                                          <p:cBhvr>
                                            <p:cTn id="131" dur="350"/>
                                            <p:tgtEl>
                                              <p:spTgt spid="60"/>
                                            </p:tgtEl>
                                          </p:cBhvr>
                                        </p:animEffect>
                                      </p:childTnLst>
                                    </p:cTn>
                                  </p:par>
                                  <p:par>
                                    <p:cTn id="132" presetID="26" presetClass="emph" presetSubtype="0" fill="hold" grpId="1" nodeType="withEffect">
                                      <p:stCondLst>
                                        <p:cond delay="0"/>
                                      </p:stCondLst>
                                      <p:childTnLst>
                                        <p:animEffect transition="out" filter="fade">
                                          <p:cBhvr>
                                            <p:cTn id="133" dur="400" tmFilter="0, 0; .2, .5; .8, .5; 1, 0"/>
                                            <p:tgtEl>
                                              <p:spTgt spid="60"/>
                                            </p:tgtEl>
                                          </p:cBhvr>
                                        </p:animEffect>
                                        <p:animScale>
                                          <p:cBhvr>
                                            <p:cTn id="134" dur="200" autoRev="1" fill="hold"/>
                                            <p:tgtEl>
                                              <p:spTgt spid="60"/>
                                            </p:tgtEl>
                                          </p:cBhvr>
                                          <p:by x="105000" y="105000"/>
                                        </p:animScale>
                                      </p:childTnLst>
                                    </p:cTn>
                                  </p:par>
                                </p:childTnLst>
                              </p:cTn>
                            </p:par>
                            <p:par>
                              <p:cTn id="135" fill="hold">
                                <p:stCondLst>
                                  <p:cond delay="8900"/>
                                </p:stCondLst>
                                <p:childTnLst>
                                  <p:par>
                                    <p:cTn id="136" presetID="10" presetClass="entr" presetSubtype="0" fill="hold" grpId="0" nodeType="afterEffect">
                                      <p:stCondLst>
                                        <p:cond delay="0"/>
                                      </p:stCondLst>
                                      <p:childTnLst>
                                        <p:set>
                                          <p:cBhvr>
                                            <p:cTn id="137" dur="1" fill="hold">
                                              <p:stCondLst>
                                                <p:cond delay="0"/>
                                              </p:stCondLst>
                                            </p:cTn>
                                            <p:tgtEl>
                                              <p:spTgt spid="59"/>
                                            </p:tgtEl>
                                            <p:attrNameLst>
                                              <p:attrName>style.visibility</p:attrName>
                                            </p:attrNameLst>
                                          </p:cBhvr>
                                          <p:to>
                                            <p:strVal val="visible"/>
                                          </p:to>
                                        </p:set>
                                        <p:animEffect transition="in" filter="fade">
                                          <p:cBhvr>
                                            <p:cTn id="138"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5" grpId="0" animBg="1"/>
          <p:bldP spid="37" grpId="0" animBg="1"/>
          <p:bldP spid="39" grpId="0" animBg="1"/>
          <p:bldP spid="41" grpId="0" animBg="1"/>
          <p:bldP spid="43" grpId="0" animBg="1"/>
          <p:bldP spid="45" grpId="0" animBg="1"/>
          <p:bldP spid="47" grpId="0" animBg="1"/>
          <p:bldP spid="49" grpId="0"/>
          <p:bldP spid="50" grpId="0"/>
          <p:bldP spid="50" grpId="1"/>
          <p:bldP spid="51" grpId="0"/>
          <p:bldP spid="52" grpId="0"/>
          <p:bldP spid="52" grpId="1"/>
          <p:bldP spid="53" grpId="0"/>
          <p:bldP spid="54" grpId="0"/>
          <p:bldP spid="54" grpId="1"/>
          <p:bldP spid="55" grpId="0"/>
          <p:bldP spid="56" grpId="0"/>
          <p:bldP spid="56" grpId="1"/>
          <p:bldP spid="57" grpId="0"/>
          <p:bldP spid="58" grpId="0"/>
          <p:bldP spid="58" grpId="1"/>
          <p:bldP spid="59" grpId="0"/>
          <p:bldP spid="60" grpId="0"/>
          <p:bldP spid="60" grpId="1"/>
          <p:bldP spid="61" grpId="0"/>
          <p:bldP spid="6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61"/>
                                            </p:tgtEl>
                                            <p:attrNameLst>
                                              <p:attrName>style.visibility</p:attrName>
                                            </p:attrNameLst>
                                          </p:cBhvr>
                                          <p:to>
                                            <p:strVal val="visible"/>
                                          </p:to>
                                        </p:set>
                                        <p:anim calcmode="lin" valueType="num">
                                          <p:cBhvr additive="base">
                                            <p:cTn id="13" dur="400" fill="hold"/>
                                            <p:tgtEl>
                                              <p:spTgt spid="61"/>
                                            </p:tgtEl>
                                            <p:attrNameLst>
                                              <p:attrName>ppt_x</p:attrName>
                                            </p:attrNameLst>
                                          </p:cBhvr>
                                          <p:tavLst>
                                            <p:tav tm="0">
                                              <p:val>
                                                <p:strVal val="0-#ppt_w/2"/>
                                              </p:val>
                                            </p:tav>
                                            <p:tav tm="100000">
                                              <p:val>
                                                <p:strVal val="#ppt_x"/>
                                              </p:val>
                                            </p:tav>
                                          </p:tavLst>
                                        </p:anim>
                                        <p:anim calcmode="lin" valueType="num">
                                          <p:cBhvr additive="base">
                                            <p:cTn id="14" dur="400" fill="hold"/>
                                            <p:tgtEl>
                                              <p:spTgt spid="61"/>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grpId="0" nodeType="clickEffect">
                                      <p:stCondLst>
                                        <p:cond delay="0"/>
                                      </p:stCondLst>
                                      <p:childTnLst>
                                        <p:set>
                                          <p:cBhvr>
                                            <p:cTn id="18" dur="1" fill="hold">
                                              <p:stCondLst>
                                                <p:cond delay="0"/>
                                              </p:stCondLst>
                                            </p:cTn>
                                            <p:tgtEl>
                                              <p:spTgt spid="62"/>
                                            </p:tgtEl>
                                            <p:attrNameLst>
                                              <p:attrName>style.visibility</p:attrName>
                                            </p:attrNameLst>
                                          </p:cBhvr>
                                          <p:to>
                                            <p:strVal val="visible"/>
                                          </p:to>
                                        </p:set>
                                        <p:animEffect transition="in" filter="wipe(left)">
                                          <p:cBhvr>
                                            <p:cTn id="19" dur="500"/>
                                            <p:tgtEl>
                                              <p:spTgt spid="62"/>
                                            </p:tgtEl>
                                          </p:cBhvr>
                                        </p:animEffect>
                                      </p:childTnLst>
                                    </p:cTn>
                                  </p:par>
                                </p:childTnLst>
                              </p:cTn>
                            </p:par>
                            <p:par>
                              <p:cTn id="20" fill="hold">
                                <p:stCondLst>
                                  <p:cond delay="500"/>
                                </p:stCondLst>
                                <p:childTnLst>
                                  <p:par>
                                    <p:cTn id="21" presetID="53" presetClass="entr" presetSubtype="16" fill="hold" nodeType="afterEffect">
                                      <p:stCondLst>
                                        <p:cond delay="0"/>
                                      </p:stCondLst>
                                      <p:childTnLst>
                                        <p:set>
                                          <p:cBhvr>
                                            <p:cTn id="22" dur="1" fill="hold">
                                              <p:stCondLst>
                                                <p:cond delay="0"/>
                                              </p:stCondLst>
                                            </p:cTn>
                                            <p:tgtEl>
                                              <p:spTgt spid="36"/>
                                            </p:tgtEl>
                                            <p:attrNameLst>
                                              <p:attrName>style.visibility</p:attrName>
                                            </p:attrNameLst>
                                          </p:cBhvr>
                                          <p:to>
                                            <p:strVal val="visible"/>
                                          </p:to>
                                        </p:set>
                                        <p:anim calcmode="lin" valueType="num">
                                          <p:cBhvr>
                                            <p:cTn id="23" dur="500" fill="hold"/>
                                            <p:tgtEl>
                                              <p:spTgt spid="36"/>
                                            </p:tgtEl>
                                            <p:attrNameLst>
                                              <p:attrName>ppt_w</p:attrName>
                                            </p:attrNameLst>
                                          </p:cBhvr>
                                          <p:tavLst>
                                            <p:tav tm="0">
                                              <p:val>
                                                <p:fltVal val="0"/>
                                              </p:val>
                                            </p:tav>
                                            <p:tav tm="100000">
                                              <p:val>
                                                <p:strVal val="#ppt_w"/>
                                              </p:val>
                                            </p:tav>
                                          </p:tavLst>
                                        </p:anim>
                                        <p:anim calcmode="lin" valueType="num">
                                          <p:cBhvr>
                                            <p:cTn id="24" dur="500" fill="hold"/>
                                            <p:tgtEl>
                                              <p:spTgt spid="36"/>
                                            </p:tgtEl>
                                            <p:attrNameLst>
                                              <p:attrName>ppt_h</p:attrName>
                                            </p:attrNameLst>
                                          </p:cBhvr>
                                          <p:tavLst>
                                            <p:tav tm="0">
                                              <p:val>
                                                <p:fltVal val="0"/>
                                              </p:val>
                                            </p:tav>
                                            <p:tav tm="100000">
                                              <p:val>
                                                <p:strVal val="#ppt_h"/>
                                              </p:val>
                                            </p:tav>
                                          </p:tavLst>
                                        </p:anim>
                                        <p:animEffect transition="in" filter="fade">
                                          <p:cBhvr>
                                            <p:cTn id="25" dur="500"/>
                                            <p:tgtEl>
                                              <p:spTgt spid="36"/>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35"/>
                                            </p:tgtEl>
                                            <p:attrNameLst>
                                              <p:attrName>style.visibility</p:attrName>
                                            </p:attrNameLst>
                                          </p:cBhvr>
                                          <p:to>
                                            <p:strVal val="visible"/>
                                          </p:to>
                                        </p:set>
                                        <p:anim calcmode="lin" valueType="num">
                                          <p:cBhvr>
                                            <p:cTn id="28" dur="500" fill="hold"/>
                                            <p:tgtEl>
                                              <p:spTgt spid="35"/>
                                            </p:tgtEl>
                                            <p:attrNameLst>
                                              <p:attrName>ppt_w</p:attrName>
                                            </p:attrNameLst>
                                          </p:cBhvr>
                                          <p:tavLst>
                                            <p:tav tm="0">
                                              <p:val>
                                                <p:fltVal val="0"/>
                                              </p:val>
                                            </p:tav>
                                            <p:tav tm="100000">
                                              <p:val>
                                                <p:strVal val="#ppt_w"/>
                                              </p:val>
                                            </p:tav>
                                          </p:tavLst>
                                        </p:anim>
                                        <p:anim calcmode="lin" valueType="num">
                                          <p:cBhvr>
                                            <p:cTn id="29" dur="500" fill="hold"/>
                                            <p:tgtEl>
                                              <p:spTgt spid="35"/>
                                            </p:tgtEl>
                                            <p:attrNameLst>
                                              <p:attrName>ppt_h</p:attrName>
                                            </p:attrNameLst>
                                          </p:cBhvr>
                                          <p:tavLst>
                                            <p:tav tm="0">
                                              <p:val>
                                                <p:fltVal val="0"/>
                                              </p:val>
                                            </p:tav>
                                            <p:tav tm="100000">
                                              <p:val>
                                                <p:strVal val="#ppt_h"/>
                                              </p:val>
                                            </p:tav>
                                          </p:tavLst>
                                        </p:anim>
                                        <p:animEffect transition="in" filter="fade">
                                          <p:cBhvr>
                                            <p:cTn id="30" dur="500"/>
                                            <p:tgtEl>
                                              <p:spTgt spid="35"/>
                                            </p:tgtEl>
                                          </p:cBhvr>
                                        </p:animEffect>
                                      </p:childTnLst>
                                    </p:cTn>
                                  </p:par>
                                </p:childTnLst>
                              </p:cTn>
                            </p:par>
                            <p:par>
                              <p:cTn id="31" fill="hold">
                                <p:stCondLst>
                                  <p:cond delay="1000"/>
                                </p:stCondLst>
                                <p:childTnLst>
                                  <p:par>
                                    <p:cTn id="32" presetID="10" presetClass="entr" presetSubtype="0" fill="hold" nodeType="afterEffect">
                                      <p:stCondLst>
                                        <p:cond delay="0"/>
                                      </p:stCondLst>
                                      <p:childTnLst>
                                        <p:set>
                                          <p:cBhvr>
                                            <p:cTn id="33" dur="1" fill="hold">
                                              <p:stCondLst>
                                                <p:cond delay="0"/>
                                              </p:stCondLst>
                                            </p:cTn>
                                            <p:tgtEl>
                                              <p:spTgt spid="38"/>
                                            </p:tgtEl>
                                            <p:attrNameLst>
                                              <p:attrName>style.visibility</p:attrName>
                                            </p:attrNameLst>
                                          </p:cBhvr>
                                          <p:to>
                                            <p:strVal val="visible"/>
                                          </p:to>
                                        </p:set>
                                        <p:animEffect transition="in" filter="fade">
                                          <p:cBhvr>
                                            <p:cTn id="34" dur="500"/>
                                            <p:tgtEl>
                                              <p:spTgt spid="38"/>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37"/>
                                            </p:tgtEl>
                                            <p:attrNameLst>
                                              <p:attrName>style.visibility</p:attrName>
                                            </p:attrNameLst>
                                          </p:cBhvr>
                                          <p:to>
                                            <p:strVal val="visible"/>
                                          </p:to>
                                        </p:set>
                                        <p:animEffect transition="in" filter="fade">
                                          <p:cBhvr>
                                            <p:cTn id="37" dur="500"/>
                                            <p:tgtEl>
                                              <p:spTgt spid="37"/>
                                            </p:tgtEl>
                                          </p:cBhvr>
                                        </p:animEffect>
                                      </p:childTnLst>
                                    </p:cTn>
                                  </p:par>
                                </p:childTnLst>
                              </p:cTn>
                            </p:par>
                            <p:par>
                              <p:cTn id="38" fill="hold">
                                <p:stCondLst>
                                  <p:cond delay="1500"/>
                                </p:stCondLst>
                                <p:childTnLst>
                                  <p:par>
                                    <p:cTn id="39" presetID="10" presetClass="entr" presetSubtype="0" fill="hold" grpId="0" nodeType="afterEffect">
                                      <p:stCondLst>
                                        <p:cond delay="0"/>
                                      </p:stCondLst>
                                      <p:childTnLst>
                                        <p:set>
                                          <p:cBhvr>
                                            <p:cTn id="40" dur="1" fill="hold">
                                              <p:stCondLst>
                                                <p:cond delay="0"/>
                                              </p:stCondLst>
                                            </p:cTn>
                                            <p:tgtEl>
                                              <p:spTgt spid="47"/>
                                            </p:tgtEl>
                                            <p:attrNameLst>
                                              <p:attrName>style.visibility</p:attrName>
                                            </p:attrNameLst>
                                          </p:cBhvr>
                                          <p:to>
                                            <p:strVal val="visible"/>
                                          </p:to>
                                        </p:set>
                                        <p:animEffect transition="in" filter="fade">
                                          <p:cBhvr>
                                            <p:cTn id="41" dur="500"/>
                                            <p:tgtEl>
                                              <p:spTgt spid="47"/>
                                            </p:tgtEl>
                                          </p:cBhvr>
                                        </p:animEffect>
                                      </p:childTnLst>
                                    </p:cTn>
                                  </p:par>
                                  <p:par>
                                    <p:cTn id="42" presetID="10" presetClass="entr" presetSubtype="0" fill="hold" nodeType="withEffect">
                                      <p:stCondLst>
                                        <p:cond delay="0"/>
                                      </p:stCondLst>
                                      <p:childTnLst>
                                        <p:set>
                                          <p:cBhvr>
                                            <p:cTn id="43" dur="1" fill="hold">
                                              <p:stCondLst>
                                                <p:cond delay="0"/>
                                              </p:stCondLst>
                                            </p:cTn>
                                            <p:tgtEl>
                                              <p:spTgt spid="48"/>
                                            </p:tgtEl>
                                            <p:attrNameLst>
                                              <p:attrName>style.visibility</p:attrName>
                                            </p:attrNameLst>
                                          </p:cBhvr>
                                          <p:to>
                                            <p:strVal val="visible"/>
                                          </p:to>
                                        </p:set>
                                        <p:animEffect transition="in" filter="fade">
                                          <p:cBhvr>
                                            <p:cTn id="44" dur="500"/>
                                            <p:tgtEl>
                                              <p:spTgt spid="48"/>
                                            </p:tgtEl>
                                          </p:cBhvr>
                                        </p:animEffect>
                                      </p:childTnLst>
                                    </p:cTn>
                                  </p:par>
                                </p:childTnLst>
                              </p:cTn>
                            </p:par>
                            <p:par>
                              <p:cTn id="45" fill="hold">
                                <p:stCondLst>
                                  <p:cond delay="2000"/>
                                </p:stCondLst>
                                <p:childTnLst>
                                  <p:par>
                                    <p:cTn id="46" presetID="10" presetClass="entr" presetSubtype="0" fill="hold" grpId="0" nodeType="afterEffect">
                                      <p:stCondLst>
                                        <p:cond delay="0"/>
                                      </p:stCondLst>
                                      <p:childTnLst>
                                        <p:set>
                                          <p:cBhvr>
                                            <p:cTn id="47" dur="1" fill="hold">
                                              <p:stCondLst>
                                                <p:cond delay="0"/>
                                              </p:stCondLst>
                                            </p:cTn>
                                            <p:tgtEl>
                                              <p:spTgt spid="45"/>
                                            </p:tgtEl>
                                            <p:attrNameLst>
                                              <p:attrName>style.visibility</p:attrName>
                                            </p:attrNameLst>
                                          </p:cBhvr>
                                          <p:to>
                                            <p:strVal val="visible"/>
                                          </p:to>
                                        </p:set>
                                        <p:animEffect transition="in" filter="fade">
                                          <p:cBhvr>
                                            <p:cTn id="48" dur="500"/>
                                            <p:tgtEl>
                                              <p:spTgt spid="45"/>
                                            </p:tgtEl>
                                          </p:cBhvr>
                                        </p:animEffect>
                                      </p:childTnLst>
                                    </p:cTn>
                                  </p:par>
                                  <p:par>
                                    <p:cTn id="49" presetID="10" presetClass="entr" presetSubtype="0" fill="hold" nodeType="withEffect">
                                      <p:stCondLst>
                                        <p:cond delay="0"/>
                                      </p:stCondLst>
                                      <p:childTnLst>
                                        <p:set>
                                          <p:cBhvr>
                                            <p:cTn id="50" dur="1" fill="hold">
                                              <p:stCondLst>
                                                <p:cond delay="0"/>
                                              </p:stCondLst>
                                            </p:cTn>
                                            <p:tgtEl>
                                              <p:spTgt spid="46"/>
                                            </p:tgtEl>
                                            <p:attrNameLst>
                                              <p:attrName>style.visibility</p:attrName>
                                            </p:attrNameLst>
                                          </p:cBhvr>
                                          <p:to>
                                            <p:strVal val="visible"/>
                                          </p:to>
                                        </p:set>
                                        <p:animEffect transition="in" filter="fade">
                                          <p:cBhvr>
                                            <p:cTn id="51" dur="500"/>
                                            <p:tgtEl>
                                              <p:spTgt spid="46"/>
                                            </p:tgtEl>
                                          </p:cBhvr>
                                        </p:animEffect>
                                      </p:childTnLst>
                                    </p:cTn>
                                  </p:par>
                                </p:childTnLst>
                              </p:cTn>
                            </p:par>
                            <p:par>
                              <p:cTn id="52" fill="hold">
                                <p:stCondLst>
                                  <p:cond delay="2500"/>
                                </p:stCondLst>
                                <p:childTnLst>
                                  <p:par>
                                    <p:cTn id="53" presetID="10" presetClass="entr" presetSubtype="0" fill="hold" grpId="0" nodeType="afterEffect">
                                      <p:stCondLst>
                                        <p:cond delay="0"/>
                                      </p:stCondLst>
                                      <p:childTnLst>
                                        <p:set>
                                          <p:cBhvr>
                                            <p:cTn id="54" dur="1" fill="hold">
                                              <p:stCondLst>
                                                <p:cond delay="0"/>
                                              </p:stCondLst>
                                            </p:cTn>
                                            <p:tgtEl>
                                              <p:spTgt spid="43"/>
                                            </p:tgtEl>
                                            <p:attrNameLst>
                                              <p:attrName>style.visibility</p:attrName>
                                            </p:attrNameLst>
                                          </p:cBhvr>
                                          <p:to>
                                            <p:strVal val="visible"/>
                                          </p:to>
                                        </p:set>
                                        <p:animEffect transition="in" filter="fade">
                                          <p:cBhvr>
                                            <p:cTn id="55" dur="500"/>
                                            <p:tgtEl>
                                              <p:spTgt spid="43"/>
                                            </p:tgtEl>
                                          </p:cBhvr>
                                        </p:animEffect>
                                      </p:childTnLst>
                                    </p:cTn>
                                  </p:par>
                                  <p:par>
                                    <p:cTn id="56" presetID="10" presetClass="entr" presetSubtype="0" fill="hold" nodeType="withEffect">
                                      <p:stCondLst>
                                        <p:cond delay="0"/>
                                      </p:stCondLst>
                                      <p:childTnLst>
                                        <p:set>
                                          <p:cBhvr>
                                            <p:cTn id="57" dur="1" fill="hold">
                                              <p:stCondLst>
                                                <p:cond delay="0"/>
                                              </p:stCondLst>
                                            </p:cTn>
                                            <p:tgtEl>
                                              <p:spTgt spid="44"/>
                                            </p:tgtEl>
                                            <p:attrNameLst>
                                              <p:attrName>style.visibility</p:attrName>
                                            </p:attrNameLst>
                                          </p:cBhvr>
                                          <p:to>
                                            <p:strVal val="visible"/>
                                          </p:to>
                                        </p:set>
                                        <p:animEffect transition="in" filter="fade">
                                          <p:cBhvr>
                                            <p:cTn id="58" dur="500"/>
                                            <p:tgtEl>
                                              <p:spTgt spid="44"/>
                                            </p:tgtEl>
                                          </p:cBhvr>
                                        </p:animEffect>
                                      </p:childTnLst>
                                    </p:cTn>
                                  </p:par>
                                </p:childTnLst>
                              </p:cTn>
                            </p:par>
                            <p:par>
                              <p:cTn id="59" fill="hold">
                                <p:stCondLst>
                                  <p:cond delay="3000"/>
                                </p:stCondLst>
                                <p:childTnLst>
                                  <p:par>
                                    <p:cTn id="60" presetID="10" presetClass="entr" presetSubtype="0" fill="hold" grpId="0" nodeType="afterEffect">
                                      <p:stCondLst>
                                        <p:cond delay="0"/>
                                      </p:stCondLst>
                                      <p:childTnLst>
                                        <p:set>
                                          <p:cBhvr>
                                            <p:cTn id="61" dur="1" fill="hold">
                                              <p:stCondLst>
                                                <p:cond delay="0"/>
                                              </p:stCondLst>
                                            </p:cTn>
                                            <p:tgtEl>
                                              <p:spTgt spid="41"/>
                                            </p:tgtEl>
                                            <p:attrNameLst>
                                              <p:attrName>style.visibility</p:attrName>
                                            </p:attrNameLst>
                                          </p:cBhvr>
                                          <p:to>
                                            <p:strVal val="visible"/>
                                          </p:to>
                                        </p:set>
                                        <p:animEffect transition="in" filter="fade">
                                          <p:cBhvr>
                                            <p:cTn id="62" dur="500"/>
                                            <p:tgtEl>
                                              <p:spTgt spid="41"/>
                                            </p:tgtEl>
                                          </p:cBhvr>
                                        </p:animEffect>
                                      </p:childTnLst>
                                    </p:cTn>
                                  </p:par>
                                  <p:par>
                                    <p:cTn id="63" presetID="10" presetClass="entr" presetSubtype="0" fill="hold" nodeType="withEffect">
                                      <p:stCondLst>
                                        <p:cond delay="0"/>
                                      </p:stCondLst>
                                      <p:childTnLst>
                                        <p:set>
                                          <p:cBhvr>
                                            <p:cTn id="64" dur="1" fill="hold">
                                              <p:stCondLst>
                                                <p:cond delay="0"/>
                                              </p:stCondLst>
                                            </p:cTn>
                                            <p:tgtEl>
                                              <p:spTgt spid="42"/>
                                            </p:tgtEl>
                                            <p:attrNameLst>
                                              <p:attrName>style.visibility</p:attrName>
                                            </p:attrNameLst>
                                          </p:cBhvr>
                                          <p:to>
                                            <p:strVal val="visible"/>
                                          </p:to>
                                        </p:set>
                                        <p:animEffect transition="in" filter="fade">
                                          <p:cBhvr>
                                            <p:cTn id="65" dur="500"/>
                                            <p:tgtEl>
                                              <p:spTgt spid="42"/>
                                            </p:tgtEl>
                                          </p:cBhvr>
                                        </p:animEffect>
                                      </p:childTnLst>
                                    </p:cTn>
                                  </p:par>
                                </p:childTnLst>
                              </p:cTn>
                            </p:par>
                            <p:par>
                              <p:cTn id="66" fill="hold">
                                <p:stCondLst>
                                  <p:cond delay="3500"/>
                                </p:stCondLst>
                                <p:childTnLst>
                                  <p:par>
                                    <p:cTn id="67" presetID="10" presetClass="entr" presetSubtype="0" fill="hold" grpId="0" nodeType="afterEffect">
                                      <p:stCondLst>
                                        <p:cond delay="0"/>
                                      </p:stCondLst>
                                      <p:childTnLst>
                                        <p:set>
                                          <p:cBhvr>
                                            <p:cTn id="68" dur="1" fill="hold">
                                              <p:stCondLst>
                                                <p:cond delay="0"/>
                                              </p:stCondLst>
                                            </p:cTn>
                                            <p:tgtEl>
                                              <p:spTgt spid="39"/>
                                            </p:tgtEl>
                                            <p:attrNameLst>
                                              <p:attrName>style.visibility</p:attrName>
                                            </p:attrNameLst>
                                          </p:cBhvr>
                                          <p:to>
                                            <p:strVal val="visible"/>
                                          </p:to>
                                        </p:set>
                                        <p:animEffect transition="in" filter="fade">
                                          <p:cBhvr>
                                            <p:cTn id="69" dur="500"/>
                                            <p:tgtEl>
                                              <p:spTgt spid="39"/>
                                            </p:tgtEl>
                                          </p:cBhvr>
                                        </p:animEffect>
                                      </p:childTnLst>
                                    </p:cTn>
                                  </p:par>
                                  <p:par>
                                    <p:cTn id="70" presetID="10" presetClass="entr" presetSubtype="0" fill="hold" nodeType="withEffect">
                                      <p:stCondLst>
                                        <p:cond delay="0"/>
                                      </p:stCondLst>
                                      <p:childTnLst>
                                        <p:set>
                                          <p:cBhvr>
                                            <p:cTn id="71" dur="1" fill="hold">
                                              <p:stCondLst>
                                                <p:cond delay="0"/>
                                              </p:stCondLst>
                                            </p:cTn>
                                            <p:tgtEl>
                                              <p:spTgt spid="40"/>
                                            </p:tgtEl>
                                            <p:attrNameLst>
                                              <p:attrName>style.visibility</p:attrName>
                                            </p:attrNameLst>
                                          </p:cBhvr>
                                          <p:to>
                                            <p:strVal val="visible"/>
                                          </p:to>
                                        </p:set>
                                        <p:animEffect transition="in" filter="fade">
                                          <p:cBhvr>
                                            <p:cTn id="72" dur="500"/>
                                            <p:tgtEl>
                                              <p:spTgt spid="40"/>
                                            </p:tgtEl>
                                          </p:cBhvr>
                                        </p:animEffect>
                                      </p:childTnLst>
                                    </p:cTn>
                                  </p:par>
                                </p:childTnLst>
                              </p:cTn>
                            </p:par>
                            <p:par>
                              <p:cTn id="73" fill="hold">
                                <p:stCondLst>
                                  <p:cond delay="4000"/>
                                </p:stCondLst>
                                <p:childTnLst>
                                  <p:par>
                                    <p:cTn id="74" presetID="10" presetClass="entr" presetSubtype="0" fill="hold" grpId="0" nodeType="afterEffect">
                                      <p:stCondLst>
                                        <p:cond delay="0"/>
                                      </p:stCondLst>
                                      <p:childTnLst>
                                        <p:set>
                                          <p:cBhvr>
                                            <p:cTn id="75" dur="1" fill="hold">
                                              <p:stCondLst>
                                                <p:cond delay="0"/>
                                              </p:stCondLst>
                                            </p:cTn>
                                            <p:tgtEl>
                                              <p:spTgt spid="50"/>
                                            </p:tgtEl>
                                            <p:attrNameLst>
                                              <p:attrName>style.visibility</p:attrName>
                                            </p:attrNameLst>
                                          </p:cBhvr>
                                          <p:to>
                                            <p:strVal val="visible"/>
                                          </p:to>
                                        </p:set>
                                        <p:animEffect transition="in" filter="fade">
                                          <p:cBhvr>
                                            <p:cTn id="76" dur="350"/>
                                            <p:tgtEl>
                                              <p:spTgt spid="50"/>
                                            </p:tgtEl>
                                          </p:cBhvr>
                                        </p:animEffect>
                                      </p:childTnLst>
                                    </p:cTn>
                                  </p:par>
                                  <p:par>
                                    <p:cTn id="77" presetID="26" presetClass="emph" presetSubtype="0" fill="hold" grpId="1" nodeType="withEffect">
                                      <p:stCondLst>
                                        <p:cond delay="0"/>
                                      </p:stCondLst>
                                      <p:childTnLst>
                                        <p:animEffect transition="out" filter="fade">
                                          <p:cBhvr>
                                            <p:cTn id="78" dur="400" tmFilter="0, 0; .2, .5; .8, .5; 1, 0"/>
                                            <p:tgtEl>
                                              <p:spTgt spid="50"/>
                                            </p:tgtEl>
                                          </p:cBhvr>
                                        </p:animEffect>
                                        <p:animScale>
                                          <p:cBhvr>
                                            <p:cTn id="79" dur="200" autoRev="1" fill="hold"/>
                                            <p:tgtEl>
                                              <p:spTgt spid="50"/>
                                            </p:tgtEl>
                                          </p:cBhvr>
                                          <p:by x="105000" y="105000"/>
                                        </p:animScale>
                                      </p:childTnLst>
                                    </p:cTn>
                                  </p:par>
                                </p:childTnLst>
                              </p:cTn>
                            </p:par>
                            <p:par>
                              <p:cTn id="80" fill="hold">
                                <p:stCondLst>
                                  <p:cond delay="4400"/>
                                </p:stCondLst>
                                <p:childTnLst>
                                  <p:par>
                                    <p:cTn id="81" presetID="10" presetClass="entr" presetSubtype="0" fill="hold" grpId="0" nodeType="afterEffect">
                                      <p:stCondLst>
                                        <p:cond delay="0"/>
                                      </p:stCondLst>
                                      <p:childTnLst>
                                        <p:set>
                                          <p:cBhvr>
                                            <p:cTn id="82" dur="1" fill="hold">
                                              <p:stCondLst>
                                                <p:cond delay="0"/>
                                              </p:stCondLst>
                                            </p:cTn>
                                            <p:tgtEl>
                                              <p:spTgt spid="49"/>
                                            </p:tgtEl>
                                            <p:attrNameLst>
                                              <p:attrName>style.visibility</p:attrName>
                                            </p:attrNameLst>
                                          </p:cBhvr>
                                          <p:to>
                                            <p:strVal val="visible"/>
                                          </p:to>
                                        </p:set>
                                        <p:animEffect transition="in" filter="fade">
                                          <p:cBhvr>
                                            <p:cTn id="83" dur="500"/>
                                            <p:tgtEl>
                                              <p:spTgt spid="49"/>
                                            </p:tgtEl>
                                          </p:cBhvr>
                                        </p:animEffect>
                                      </p:childTnLst>
                                    </p:cTn>
                                  </p:par>
                                </p:childTnLst>
                              </p:cTn>
                            </p:par>
                            <p:par>
                              <p:cTn id="84" fill="hold">
                                <p:stCondLst>
                                  <p:cond delay="4900"/>
                                </p:stCondLst>
                                <p:childTnLst>
                                  <p:par>
                                    <p:cTn id="85" presetID="10" presetClass="entr" presetSubtype="0" fill="hold" grpId="0" nodeType="afterEffect">
                                      <p:stCondLst>
                                        <p:cond delay="0"/>
                                      </p:stCondLst>
                                      <p:childTnLst>
                                        <p:set>
                                          <p:cBhvr>
                                            <p:cTn id="86" dur="1" fill="hold">
                                              <p:stCondLst>
                                                <p:cond delay="0"/>
                                              </p:stCondLst>
                                            </p:cTn>
                                            <p:tgtEl>
                                              <p:spTgt spid="52"/>
                                            </p:tgtEl>
                                            <p:attrNameLst>
                                              <p:attrName>style.visibility</p:attrName>
                                            </p:attrNameLst>
                                          </p:cBhvr>
                                          <p:to>
                                            <p:strVal val="visible"/>
                                          </p:to>
                                        </p:set>
                                        <p:animEffect transition="in" filter="fade">
                                          <p:cBhvr>
                                            <p:cTn id="87" dur="350"/>
                                            <p:tgtEl>
                                              <p:spTgt spid="52"/>
                                            </p:tgtEl>
                                          </p:cBhvr>
                                        </p:animEffect>
                                      </p:childTnLst>
                                    </p:cTn>
                                  </p:par>
                                  <p:par>
                                    <p:cTn id="88" presetID="26" presetClass="emph" presetSubtype="0" fill="hold" grpId="1" nodeType="withEffect">
                                      <p:stCondLst>
                                        <p:cond delay="0"/>
                                      </p:stCondLst>
                                      <p:childTnLst>
                                        <p:animEffect transition="out" filter="fade">
                                          <p:cBhvr>
                                            <p:cTn id="89" dur="400" tmFilter="0, 0; .2, .5; .8, .5; 1, 0"/>
                                            <p:tgtEl>
                                              <p:spTgt spid="52"/>
                                            </p:tgtEl>
                                          </p:cBhvr>
                                        </p:animEffect>
                                        <p:animScale>
                                          <p:cBhvr>
                                            <p:cTn id="90" dur="200" autoRev="1" fill="hold"/>
                                            <p:tgtEl>
                                              <p:spTgt spid="52"/>
                                            </p:tgtEl>
                                          </p:cBhvr>
                                          <p:by x="105000" y="105000"/>
                                        </p:animScale>
                                      </p:childTnLst>
                                    </p:cTn>
                                  </p:par>
                                </p:childTnLst>
                              </p:cTn>
                            </p:par>
                            <p:par>
                              <p:cTn id="91" fill="hold">
                                <p:stCondLst>
                                  <p:cond delay="5300"/>
                                </p:stCondLst>
                                <p:childTnLst>
                                  <p:par>
                                    <p:cTn id="92" presetID="10" presetClass="entr" presetSubtype="0" fill="hold" grpId="0" nodeType="afterEffect">
                                      <p:stCondLst>
                                        <p:cond delay="0"/>
                                      </p:stCondLst>
                                      <p:childTnLst>
                                        <p:set>
                                          <p:cBhvr>
                                            <p:cTn id="93" dur="1" fill="hold">
                                              <p:stCondLst>
                                                <p:cond delay="0"/>
                                              </p:stCondLst>
                                            </p:cTn>
                                            <p:tgtEl>
                                              <p:spTgt spid="51"/>
                                            </p:tgtEl>
                                            <p:attrNameLst>
                                              <p:attrName>style.visibility</p:attrName>
                                            </p:attrNameLst>
                                          </p:cBhvr>
                                          <p:to>
                                            <p:strVal val="visible"/>
                                          </p:to>
                                        </p:set>
                                        <p:animEffect transition="in" filter="fade">
                                          <p:cBhvr>
                                            <p:cTn id="94" dur="500"/>
                                            <p:tgtEl>
                                              <p:spTgt spid="51"/>
                                            </p:tgtEl>
                                          </p:cBhvr>
                                        </p:animEffect>
                                      </p:childTnLst>
                                    </p:cTn>
                                  </p:par>
                                </p:childTnLst>
                              </p:cTn>
                            </p:par>
                            <p:par>
                              <p:cTn id="95" fill="hold">
                                <p:stCondLst>
                                  <p:cond delay="5800"/>
                                </p:stCondLst>
                                <p:childTnLst>
                                  <p:par>
                                    <p:cTn id="96" presetID="10" presetClass="entr" presetSubtype="0" fill="hold" grpId="0" nodeType="afterEffect">
                                      <p:stCondLst>
                                        <p:cond delay="0"/>
                                      </p:stCondLst>
                                      <p:childTnLst>
                                        <p:set>
                                          <p:cBhvr>
                                            <p:cTn id="97" dur="1" fill="hold">
                                              <p:stCondLst>
                                                <p:cond delay="0"/>
                                              </p:stCondLst>
                                            </p:cTn>
                                            <p:tgtEl>
                                              <p:spTgt spid="54"/>
                                            </p:tgtEl>
                                            <p:attrNameLst>
                                              <p:attrName>style.visibility</p:attrName>
                                            </p:attrNameLst>
                                          </p:cBhvr>
                                          <p:to>
                                            <p:strVal val="visible"/>
                                          </p:to>
                                        </p:set>
                                        <p:animEffect transition="in" filter="fade">
                                          <p:cBhvr>
                                            <p:cTn id="98" dur="350"/>
                                            <p:tgtEl>
                                              <p:spTgt spid="54"/>
                                            </p:tgtEl>
                                          </p:cBhvr>
                                        </p:animEffect>
                                      </p:childTnLst>
                                    </p:cTn>
                                  </p:par>
                                  <p:par>
                                    <p:cTn id="99" presetID="26" presetClass="emph" presetSubtype="0" fill="hold" grpId="1" nodeType="withEffect">
                                      <p:stCondLst>
                                        <p:cond delay="0"/>
                                      </p:stCondLst>
                                      <p:childTnLst>
                                        <p:animEffect transition="out" filter="fade">
                                          <p:cBhvr>
                                            <p:cTn id="100" dur="400" tmFilter="0, 0; .2, .5; .8, .5; 1, 0"/>
                                            <p:tgtEl>
                                              <p:spTgt spid="54"/>
                                            </p:tgtEl>
                                          </p:cBhvr>
                                        </p:animEffect>
                                        <p:animScale>
                                          <p:cBhvr>
                                            <p:cTn id="101" dur="200" autoRev="1" fill="hold"/>
                                            <p:tgtEl>
                                              <p:spTgt spid="54"/>
                                            </p:tgtEl>
                                          </p:cBhvr>
                                          <p:by x="105000" y="105000"/>
                                        </p:animScale>
                                      </p:childTnLst>
                                    </p:cTn>
                                  </p:par>
                                </p:childTnLst>
                              </p:cTn>
                            </p:par>
                            <p:par>
                              <p:cTn id="102" fill="hold">
                                <p:stCondLst>
                                  <p:cond delay="6200"/>
                                </p:stCondLst>
                                <p:childTnLst>
                                  <p:par>
                                    <p:cTn id="103" presetID="10" presetClass="entr" presetSubtype="0" fill="hold" grpId="0" nodeType="afterEffect">
                                      <p:stCondLst>
                                        <p:cond delay="0"/>
                                      </p:stCondLst>
                                      <p:childTnLst>
                                        <p:set>
                                          <p:cBhvr>
                                            <p:cTn id="104" dur="1" fill="hold">
                                              <p:stCondLst>
                                                <p:cond delay="0"/>
                                              </p:stCondLst>
                                            </p:cTn>
                                            <p:tgtEl>
                                              <p:spTgt spid="53"/>
                                            </p:tgtEl>
                                            <p:attrNameLst>
                                              <p:attrName>style.visibility</p:attrName>
                                            </p:attrNameLst>
                                          </p:cBhvr>
                                          <p:to>
                                            <p:strVal val="visible"/>
                                          </p:to>
                                        </p:set>
                                        <p:animEffect transition="in" filter="fade">
                                          <p:cBhvr>
                                            <p:cTn id="105" dur="500"/>
                                            <p:tgtEl>
                                              <p:spTgt spid="53"/>
                                            </p:tgtEl>
                                          </p:cBhvr>
                                        </p:animEffect>
                                      </p:childTnLst>
                                    </p:cTn>
                                  </p:par>
                                </p:childTnLst>
                              </p:cTn>
                            </p:par>
                            <p:par>
                              <p:cTn id="106" fill="hold">
                                <p:stCondLst>
                                  <p:cond delay="6700"/>
                                </p:stCondLst>
                                <p:childTnLst>
                                  <p:par>
                                    <p:cTn id="107" presetID="10" presetClass="entr" presetSubtype="0" fill="hold" grpId="0" nodeType="afterEffect">
                                      <p:stCondLst>
                                        <p:cond delay="0"/>
                                      </p:stCondLst>
                                      <p:childTnLst>
                                        <p:set>
                                          <p:cBhvr>
                                            <p:cTn id="108" dur="1" fill="hold">
                                              <p:stCondLst>
                                                <p:cond delay="0"/>
                                              </p:stCondLst>
                                            </p:cTn>
                                            <p:tgtEl>
                                              <p:spTgt spid="56"/>
                                            </p:tgtEl>
                                            <p:attrNameLst>
                                              <p:attrName>style.visibility</p:attrName>
                                            </p:attrNameLst>
                                          </p:cBhvr>
                                          <p:to>
                                            <p:strVal val="visible"/>
                                          </p:to>
                                        </p:set>
                                        <p:animEffect transition="in" filter="fade">
                                          <p:cBhvr>
                                            <p:cTn id="109" dur="350"/>
                                            <p:tgtEl>
                                              <p:spTgt spid="56"/>
                                            </p:tgtEl>
                                          </p:cBhvr>
                                        </p:animEffect>
                                      </p:childTnLst>
                                    </p:cTn>
                                  </p:par>
                                  <p:par>
                                    <p:cTn id="110" presetID="26" presetClass="emph" presetSubtype="0" fill="hold" grpId="1" nodeType="withEffect">
                                      <p:stCondLst>
                                        <p:cond delay="0"/>
                                      </p:stCondLst>
                                      <p:childTnLst>
                                        <p:animEffect transition="out" filter="fade">
                                          <p:cBhvr>
                                            <p:cTn id="111" dur="400" tmFilter="0, 0; .2, .5; .8, .5; 1, 0"/>
                                            <p:tgtEl>
                                              <p:spTgt spid="56"/>
                                            </p:tgtEl>
                                          </p:cBhvr>
                                        </p:animEffect>
                                        <p:animScale>
                                          <p:cBhvr>
                                            <p:cTn id="112" dur="200" autoRev="1" fill="hold"/>
                                            <p:tgtEl>
                                              <p:spTgt spid="56"/>
                                            </p:tgtEl>
                                          </p:cBhvr>
                                          <p:by x="105000" y="105000"/>
                                        </p:animScale>
                                      </p:childTnLst>
                                    </p:cTn>
                                  </p:par>
                                </p:childTnLst>
                              </p:cTn>
                            </p:par>
                            <p:par>
                              <p:cTn id="113" fill="hold">
                                <p:stCondLst>
                                  <p:cond delay="7100"/>
                                </p:stCondLst>
                                <p:childTnLst>
                                  <p:par>
                                    <p:cTn id="114" presetID="10" presetClass="entr" presetSubtype="0" fill="hold" grpId="0" nodeType="afterEffect">
                                      <p:stCondLst>
                                        <p:cond delay="0"/>
                                      </p:stCondLst>
                                      <p:childTnLst>
                                        <p:set>
                                          <p:cBhvr>
                                            <p:cTn id="115" dur="1" fill="hold">
                                              <p:stCondLst>
                                                <p:cond delay="0"/>
                                              </p:stCondLst>
                                            </p:cTn>
                                            <p:tgtEl>
                                              <p:spTgt spid="55"/>
                                            </p:tgtEl>
                                            <p:attrNameLst>
                                              <p:attrName>style.visibility</p:attrName>
                                            </p:attrNameLst>
                                          </p:cBhvr>
                                          <p:to>
                                            <p:strVal val="visible"/>
                                          </p:to>
                                        </p:set>
                                        <p:animEffect transition="in" filter="fade">
                                          <p:cBhvr>
                                            <p:cTn id="116" dur="500"/>
                                            <p:tgtEl>
                                              <p:spTgt spid="55"/>
                                            </p:tgtEl>
                                          </p:cBhvr>
                                        </p:animEffect>
                                      </p:childTnLst>
                                    </p:cTn>
                                  </p:par>
                                </p:childTnLst>
                              </p:cTn>
                            </p:par>
                            <p:par>
                              <p:cTn id="117" fill="hold">
                                <p:stCondLst>
                                  <p:cond delay="7600"/>
                                </p:stCondLst>
                                <p:childTnLst>
                                  <p:par>
                                    <p:cTn id="118" presetID="10" presetClass="entr" presetSubtype="0" fill="hold" grpId="0" nodeType="afterEffect">
                                      <p:stCondLst>
                                        <p:cond delay="0"/>
                                      </p:stCondLst>
                                      <p:childTnLst>
                                        <p:set>
                                          <p:cBhvr>
                                            <p:cTn id="119" dur="1" fill="hold">
                                              <p:stCondLst>
                                                <p:cond delay="0"/>
                                              </p:stCondLst>
                                            </p:cTn>
                                            <p:tgtEl>
                                              <p:spTgt spid="58"/>
                                            </p:tgtEl>
                                            <p:attrNameLst>
                                              <p:attrName>style.visibility</p:attrName>
                                            </p:attrNameLst>
                                          </p:cBhvr>
                                          <p:to>
                                            <p:strVal val="visible"/>
                                          </p:to>
                                        </p:set>
                                        <p:animEffect transition="in" filter="fade">
                                          <p:cBhvr>
                                            <p:cTn id="120" dur="350"/>
                                            <p:tgtEl>
                                              <p:spTgt spid="58"/>
                                            </p:tgtEl>
                                          </p:cBhvr>
                                        </p:animEffect>
                                      </p:childTnLst>
                                    </p:cTn>
                                  </p:par>
                                  <p:par>
                                    <p:cTn id="121" presetID="26" presetClass="emph" presetSubtype="0" fill="hold" grpId="1" nodeType="withEffect">
                                      <p:stCondLst>
                                        <p:cond delay="0"/>
                                      </p:stCondLst>
                                      <p:childTnLst>
                                        <p:animEffect transition="out" filter="fade">
                                          <p:cBhvr>
                                            <p:cTn id="122" dur="400" tmFilter="0, 0; .2, .5; .8, .5; 1, 0"/>
                                            <p:tgtEl>
                                              <p:spTgt spid="58"/>
                                            </p:tgtEl>
                                          </p:cBhvr>
                                        </p:animEffect>
                                        <p:animScale>
                                          <p:cBhvr>
                                            <p:cTn id="123" dur="200" autoRev="1" fill="hold"/>
                                            <p:tgtEl>
                                              <p:spTgt spid="58"/>
                                            </p:tgtEl>
                                          </p:cBhvr>
                                          <p:by x="105000" y="105000"/>
                                        </p:animScale>
                                      </p:childTnLst>
                                    </p:cTn>
                                  </p:par>
                                </p:childTnLst>
                              </p:cTn>
                            </p:par>
                            <p:par>
                              <p:cTn id="124" fill="hold">
                                <p:stCondLst>
                                  <p:cond delay="8000"/>
                                </p:stCondLst>
                                <p:childTnLst>
                                  <p:par>
                                    <p:cTn id="125" presetID="10" presetClass="entr" presetSubtype="0" fill="hold" grpId="0" nodeType="afterEffect">
                                      <p:stCondLst>
                                        <p:cond delay="0"/>
                                      </p:stCondLst>
                                      <p:childTnLst>
                                        <p:set>
                                          <p:cBhvr>
                                            <p:cTn id="126" dur="1" fill="hold">
                                              <p:stCondLst>
                                                <p:cond delay="0"/>
                                              </p:stCondLst>
                                            </p:cTn>
                                            <p:tgtEl>
                                              <p:spTgt spid="57"/>
                                            </p:tgtEl>
                                            <p:attrNameLst>
                                              <p:attrName>style.visibility</p:attrName>
                                            </p:attrNameLst>
                                          </p:cBhvr>
                                          <p:to>
                                            <p:strVal val="visible"/>
                                          </p:to>
                                        </p:set>
                                        <p:animEffect transition="in" filter="fade">
                                          <p:cBhvr>
                                            <p:cTn id="127" dur="500"/>
                                            <p:tgtEl>
                                              <p:spTgt spid="57"/>
                                            </p:tgtEl>
                                          </p:cBhvr>
                                        </p:animEffect>
                                      </p:childTnLst>
                                    </p:cTn>
                                  </p:par>
                                </p:childTnLst>
                              </p:cTn>
                            </p:par>
                            <p:par>
                              <p:cTn id="128" fill="hold">
                                <p:stCondLst>
                                  <p:cond delay="8500"/>
                                </p:stCondLst>
                                <p:childTnLst>
                                  <p:par>
                                    <p:cTn id="129" presetID="10" presetClass="entr" presetSubtype="0" fill="hold" grpId="0" nodeType="afterEffect">
                                      <p:stCondLst>
                                        <p:cond delay="0"/>
                                      </p:stCondLst>
                                      <p:childTnLst>
                                        <p:set>
                                          <p:cBhvr>
                                            <p:cTn id="130" dur="1" fill="hold">
                                              <p:stCondLst>
                                                <p:cond delay="0"/>
                                              </p:stCondLst>
                                            </p:cTn>
                                            <p:tgtEl>
                                              <p:spTgt spid="60"/>
                                            </p:tgtEl>
                                            <p:attrNameLst>
                                              <p:attrName>style.visibility</p:attrName>
                                            </p:attrNameLst>
                                          </p:cBhvr>
                                          <p:to>
                                            <p:strVal val="visible"/>
                                          </p:to>
                                        </p:set>
                                        <p:animEffect transition="in" filter="fade">
                                          <p:cBhvr>
                                            <p:cTn id="131" dur="350"/>
                                            <p:tgtEl>
                                              <p:spTgt spid="60"/>
                                            </p:tgtEl>
                                          </p:cBhvr>
                                        </p:animEffect>
                                      </p:childTnLst>
                                    </p:cTn>
                                  </p:par>
                                  <p:par>
                                    <p:cTn id="132" presetID="26" presetClass="emph" presetSubtype="0" fill="hold" grpId="1" nodeType="withEffect">
                                      <p:stCondLst>
                                        <p:cond delay="0"/>
                                      </p:stCondLst>
                                      <p:childTnLst>
                                        <p:animEffect transition="out" filter="fade">
                                          <p:cBhvr>
                                            <p:cTn id="133" dur="400" tmFilter="0, 0; .2, .5; .8, .5; 1, 0"/>
                                            <p:tgtEl>
                                              <p:spTgt spid="60"/>
                                            </p:tgtEl>
                                          </p:cBhvr>
                                        </p:animEffect>
                                        <p:animScale>
                                          <p:cBhvr>
                                            <p:cTn id="134" dur="200" autoRev="1" fill="hold"/>
                                            <p:tgtEl>
                                              <p:spTgt spid="60"/>
                                            </p:tgtEl>
                                          </p:cBhvr>
                                          <p:by x="105000" y="105000"/>
                                        </p:animScale>
                                      </p:childTnLst>
                                    </p:cTn>
                                  </p:par>
                                </p:childTnLst>
                              </p:cTn>
                            </p:par>
                            <p:par>
                              <p:cTn id="135" fill="hold">
                                <p:stCondLst>
                                  <p:cond delay="8900"/>
                                </p:stCondLst>
                                <p:childTnLst>
                                  <p:par>
                                    <p:cTn id="136" presetID="10" presetClass="entr" presetSubtype="0" fill="hold" grpId="0" nodeType="afterEffect">
                                      <p:stCondLst>
                                        <p:cond delay="0"/>
                                      </p:stCondLst>
                                      <p:childTnLst>
                                        <p:set>
                                          <p:cBhvr>
                                            <p:cTn id="137" dur="1" fill="hold">
                                              <p:stCondLst>
                                                <p:cond delay="0"/>
                                              </p:stCondLst>
                                            </p:cTn>
                                            <p:tgtEl>
                                              <p:spTgt spid="59"/>
                                            </p:tgtEl>
                                            <p:attrNameLst>
                                              <p:attrName>style.visibility</p:attrName>
                                            </p:attrNameLst>
                                          </p:cBhvr>
                                          <p:to>
                                            <p:strVal val="visible"/>
                                          </p:to>
                                        </p:set>
                                        <p:animEffect transition="in" filter="fade">
                                          <p:cBhvr>
                                            <p:cTn id="138"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5" grpId="0" animBg="1"/>
          <p:bldP spid="37" grpId="0" animBg="1"/>
          <p:bldP spid="39" grpId="0" animBg="1"/>
          <p:bldP spid="41" grpId="0" animBg="1"/>
          <p:bldP spid="43" grpId="0" animBg="1"/>
          <p:bldP spid="45" grpId="0" animBg="1"/>
          <p:bldP spid="47" grpId="0" animBg="1"/>
          <p:bldP spid="49" grpId="0"/>
          <p:bldP spid="50" grpId="0"/>
          <p:bldP spid="50" grpId="1"/>
          <p:bldP spid="51" grpId="0"/>
          <p:bldP spid="52" grpId="0"/>
          <p:bldP spid="52" grpId="1"/>
          <p:bldP spid="53" grpId="0"/>
          <p:bldP spid="54" grpId="0"/>
          <p:bldP spid="54" grpId="1"/>
          <p:bldP spid="55" grpId="0"/>
          <p:bldP spid="56" grpId="0"/>
          <p:bldP spid="56" grpId="1"/>
          <p:bldP spid="57" grpId="0"/>
          <p:bldP spid="58" grpId="0"/>
          <p:bldP spid="58" grpId="1"/>
          <p:bldP spid="59" grpId="0"/>
          <p:bldP spid="60" grpId="0"/>
          <p:bldP spid="60" grpId="1"/>
          <p:bldP spid="61" grpId="0"/>
          <p:bldP spid="62" grpId="0"/>
        </p:bldLst>
      </p:timing>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44"/>
          <p:cNvSpPr>
            <a:spLocks noChangeArrowheads="1"/>
          </p:cNvSpPr>
          <p:nvPr/>
        </p:nvSpPr>
        <p:spPr bwMode="auto">
          <a:xfrm>
            <a:off x="1459607" y="500436"/>
            <a:ext cx="4253728" cy="541634"/>
          </a:xfrm>
          <a:prstGeom prst="rect">
            <a:avLst/>
          </a:prstGeom>
          <a:noFill/>
          <a:ln w="9525" algn="ctr">
            <a:noFill/>
            <a:miter lim="800000"/>
            <a:headEnd/>
            <a:tailEnd/>
          </a:ln>
        </p:spPr>
        <p:txBody>
          <a:bodyPr wrap="square" lIns="109678" tIns="54838" rIns="109678" bIns="54838">
            <a:spAutoFit/>
          </a:bodyPr>
          <a:lstStyle/>
          <a:p>
            <a:pPr eaLnBrk="0" hangingPunct="0"/>
            <a:r>
              <a:rPr lang="zh-CN" altLang="en-US" sz="2800" b="1" dirty="0" smtClean="0">
                <a:solidFill>
                  <a:srgbClr val="000000"/>
                </a:solidFill>
                <a:latin typeface="微软雅黑" pitchFamily="34" charset="-122"/>
                <a:ea typeface="微软雅黑" pitchFamily="34" charset="-122"/>
              </a:rPr>
              <a:t>点击这里输入您</a:t>
            </a:r>
            <a:r>
              <a:rPr lang="zh-CN" altLang="en-US" sz="2800" b="1" dirty="0">
                <a:solidFill>
                  <a:srgbClr val="000000"/>
                </a:solidFill>
                <a:latin typeface="微软雅黑" pitchFamily="34" charset="-122"/>
                <a:ea typeface="微软雅黑" pitchFamily="34" charset="-122"/>
              </a:rPr>
              <a:t>的</a:t>
            </a:r>
            <a:r>
              <a:rPr lang="zh-CN" altLang="en-US" sz="2800" b="1" dirty="0" smtClean="0">
                <a:solidFill>
                  <a:srgbClr val="000000"/>
                </a:solidFill>
                <a:latin typeface="微软雅黑" pitchFamily="34" charset="-122"/>
                <a:ea typeface="微软雅黑" pitchFamily="34" charset="-122"/>
              </a:rPr>
              <a:t>标题</a:t>
            </a:r>
            <a:endParaRPr lang="en-US" altLang="zh-CN" sz="2800" b="1" dirty="0">
              <a:solidFill>
                <a:srgbClr val="000000"/>
              </a:solidFill>
              <a:latin typeface="微软雅黑" pitchFamily="34" charset="-122"/>
              <a:ea typeface="微软雅黑" pitchFamily="34" charset="-122"/>
            </a:endParaRPr>
          </a:p>
        </p:txBody>
      </p:sp>
      <p:sp>
        <p:nvSpPr>
          <p:cNvPr id="5" name="Line 45"/>
          <p:cNvSpPr>
            <a:spLocks noChangeShapeType="1"/>
          </p:cNvSpPr>
          <p:nvPr/>
        </p:nvSpPr>
        <p:spPr bwMode="auto">
          <a:xfrm>
            <a:off x="1296541" y="994822"/>
            <a:ext cx="4500000" cy="0"/>
          </a:xfrm>
          <a:prstGeom prst="line">
            <a:avLst/>
          </a:prstGeom>
          <a:solidFill>
            <a:schemeClr val="accent1">
              <a:lumMod val="75000"/>
            </a:schemeClr>
          </a:solidFill>
          <a:ln w="9525">
            <a:solidFill>
              <a:srgbClr val="760000"/>
            </a:solidFill>
            <a:round/>
            <a:headEnd/>
            <a:tailEnd/>
          </a:ln>
        </p:spPr>
        <p:txBody>
          <a:bodyPr wrap="none" lIns="109678" tIns="54838" rIns="109678" bIns="54838" anchor="ctr"/>
          <a:lstStyle/>
          <a:p>
            <a:endParaRPr lang="zh-CN" altLang="en-US" dirty="0">
              <a:latin typeface="微软雅黑" pitchFamily="34" charset="-122"/>
              <a:ea typeface="微软雅黑" pitchFamily="34" charset="-122"/>
            </a:endParaRPr>
          </a:p>
        </p:txBody>
      </p:sp>
      <p:sp>
        <p:nvSpPr>
          <p:cNvPr id="37" name="矩形 12"/>
          <p:cNvSpPr>
            <a:spLocks noChangeArrowheads="1"/>
          </p:cNvSpPr>
          <p:nvPr/>
        </p:nvSpPr>
        <p:spPr bwMode="auto">
          <a:xfrm>
            <a:off x="0" y="3346156"/>
            <a:ext cx="11522075" cy="900114"/>
          </a:xfrm>
          <a:prstGeom prst="rect">
            <a:avLst/>
          </a:prstGeom>
          <a:solidFill>
            <a:srgbClr val="C00000"/>
          </a:solidFill>
          <a:ln>
            <a:noFill/>
          </a:ln>
        </p:spPr>
        <p:txBody>
          <a:bodyPr lIns="115214" tIns="57607" rIns="115214" bIns="57607" anchor="ctr"/>
          <a:lstStyle/>
          <a:p>
            <a:pPr algn="ctr" fontAlgn="base">
              <a:spcBef>
                <a:spcPct val="0"/>
              </a:spcBef>
              <a:spcAft>
                <a:spcPct val="0"/>
              </a:spcAft>
              <a:buFont typeface="Arial" pitchFamily="34" charset="0"/>
              <a:buNone/>
            </a:pPr>
            <a:endParaRPr lang="zh-CN" altLang="en-US">
              <a:solidFill>
                <a:srgbClr val="FFFFFF"/>
              </a:solidFill>
              <a:ea typeface="宋体" pitchFamily="2" charset="-122"/>
            </a:endParaRPr>
          </a:p>
        </p:txBody>
      </p:sp>
      <p:grpSp>
        <p:nvGrpSpPr>
          <p:cNvPr id="38" name="Group 148"/>
          <p:cNvGrpSpPr>
            <a:grpSpLocks/>
          </p:cNvGrpSpPr>
          <p:nvPr/>
        </p:nvGrpSpPr>
        <p:grpSpPr bwMode="auto">
          <a:xfrm>
            <a:off x="4944891" y="2599397"/>
            <a:ext cx="1312236" cy="2644775"/>
            <a:chOff x="0" y="0"/>
            <a:chExt cx="1041400" cy="1890192"/>
          </a:xfrm>
        </p:grpSpPr>
        <p:grpSp>
          <p:nvGrpSpPr>
            <p:cNvPr id="39" name="Group 98"/>
            <p:cNvGrpSpPr>
              <a:grpSpLocks/>
            </p:cNvGrpSpPr>
            <p:nvPr/>
          </p:nvGrpSpPr>
          <p:grpSpPr bwMode="auto">
            <a:xfrm>
              <a:off x="242795" y="1127909"/>
              <a:ext cx="546286" cy="762283"/>
              <a:chOff x="0" y="0"/>
              <a:chExt cx="546286" cy="762283"/>
            </a:xfrm>
          </p:grpSpPr>
          <p:sp>
            <p:nvSpPr>
              <p:cNvPr id="57" name="Freeform 9"/>
              <p:cNvSpPr>
                <a:spLocks/>
              </p:cNvSpPr>
              <p:nvPr/>
            </p:nvSpPr>
            <p:spPr bwMode="auto">
              <a:xfrm>
                <a:off x="0" y="0"/>
                <a:ext cx="546286" cy="762283"/>
              </a:xfrm>
              <a:custGeom>
                <a:avLst/>
                <a:gdLst>
                  <a:gd name="T0" fmla="*/ 23912250 w 2087"/>
                  <a:gd name="T1" fmla="*/ 4872062 h 2910"/>
                  <a:gd name="T2" fmla="*/ 17334568 w 2087"/>
                  <a:gd name="T3" fmla="*/ 14890452 h 2910"/>
                  <a:gd name="T4" fmla="*/ 12675563 w 2087"/>
                  <a:gd name="T5" fmla="*/ 22575889 h 2910"/>
                  <a:gd name="T6" fmla="*/ 8496095 w 2087"/>
                  <a:gd name="T7" fmla="*/ 30535590 h 2910"/>
                  <a:gd name="T8" fmla="*/ 5070225 w 2087"/>
                  <a:gd name="T9" fmla="*/ 38701186 h 2910"/>
                  <a:gd name="T10" fmla="*/ 2466532 w 2087"/>
                  <a:gd name="T11" fmla="*/ 47210203 h 2910"/>
                  <a:gd name="T12" fmla="*/ 753597 w 2087"/>
                  <a:gd name="T13" fmla="*/ 55993485 h 2910"/>
                  <a:gd name="T14" fmla="*/ 0 w 2087"/>
                  <a:gd name="T15" fmla="*/ 65188294 h 2910"/>
                  <a:gd name="T16" fmla="*/ 685279 w 2087"/>
                  <a:gd name="T17" fmla="*/ 74657892 h 2910"/>
                  <a:gd name="T18" fmla="*/ 2535113 w 2087"/>
                  <a:gd name="T19" fmla="*/ 84676282 h 2910"/>
                  <a:gd name="T20" fmla="*/ 17471729 w 2087"/>
                  <a:gd name="T21" fmla="*/ 77334003 h 2910"/>
                  <a:gd name="T22" fmla="*/ 16786450 w 2087"/>
                  <a:gd name="T23" fmla="*/ 85842758 h 2910"/>
                  <a:gd name="T24" fmla="*/ 17129089 w 2087"/>
                  <a:gd name="T25" fmla="*/ 94900566 h 2910"/>
                  <a:gd name="T26" fmla="*/ 18567965 w 2087"/>
                  <a:gd name="T27" fmla="*/ 104507166 h 2910"/>
                  <a:gd name="T28" fmla="*/ 21103078 w 2087"/>
                  <a:gd name="T29" fmla="*/ 114731450 h 2910"/>
                  <a:gd name="T30" fmla="*/ 24871588 w 2087"/>
                  <a:gd name="T31" fmla="*/ 125504788 h 2910"/>
                  <a:gd name="T32" fmla="*/ 29873232 w 2087"/>
                  <a:gd name="T33" fmla="*/ 136964180 h 2910"/>
                  <a:gd name="T34" fmla="*/ 36245173 w 2087"/>
                  <a:gd name="T35" fmla="*/ 149109889 h 2910"/>
                  <a:gd name="T36" fmla="*/ 43919091 w 2087"/>
                  <a:gd name="T37" fmla="*/ 161873022 h 2910"/>
                  <a:gd name="T38" fmla="*/ 53031885 w 2087"/>
                  <a:gd name="T39" fmla="*/ 175459734 h 2910"/>
                  <a:gd name="T40" fmla="*/ 63651873 w 2087"/>
                  <a:gd name="T41" fmla="*/ 189663869 h 2910"/>
                  <a:gd name="T42" fmla="*/ 75573839 w 2087"/>
                  <a:gd name="T43" fmla="*/ 194672933 h 2910"/>
                  <a:gd name="T44" fmla="*/ 86673365 w 2087"/>
                  <a:gd name="T45" fmla="*/ 180057008 h 2910"/>
                  <a:gd name="T46" fmla="*/ 96265697 w 2087"/>
                  <a:gd name="T47" fmla="*/ 166333294 h 2910"/>
                  <a:gd name="T48" fmla="*/ 104419153 w 2087"/>
                  <a:gd name="T49" fmla="*/ 153227004 h 2910"/>
                  <a:gd name="T50" fmla="*/ 111202313 w 2087"/>
                  <a:gd name="T51" fmla="*/ 140944031 h 2910"/>
                  <a:gd name="T52" fmla="*/ 116615178 w 2087"/>
                  <a:gd name="T53" fmla="*/ 129210112 h 2910"/>
                  <a:gd name="T54" fmla="*/ 120794645 w 2087"/>
                  <a:gd name="T55" fmla="*/ 118299773 h 2910"/>
                  <a:gd name="T56" fmla="*/ 123809296 w 2087"/>
                  <a:gd name="T57" fmla="*/ 107869593 h 2910"/>
                  <a:gd name="T58" fmla="*/ 125590811 w 2087"/>
                  <a:gd name="T59" fmla="*/ 98057099 h 2910"/>
                  <a:gd name="T60" fmla="*/ 126207510 w 2087"/>
                  <a:gd name="T61" fmla="*/ 88793396 h 2910"/>
                  <a:gd name="T62" fmla="*/ 125933450 w 2087"/>
                  <a:gd name="T63" fmla="*/ 80147378 h 2910"/>
                  <a:gd name="T64" fmla="*/ 139568089 w 2087"/>
                  <a:gd name="T65" fmla="*/ 88107341 h 2910"/>
                  <a:gd name="T66" fmla="*/ 141966303 w 2087"/>
                  <a:gd name="T67" fmla="*/ 77951688 h 2910"/>
                  <a:gd name="T68" fmla="*/ 142993960 w 2087"/>
                  <a:gd name="T69" fmla="*/ 68276195 h 2910"/>
                  <a:gd name="T70" fmla="*/ 142719901 w 2087"/>
                  <a:gd name="T71" fmla="*/ 59012754 h 2910"/>
                  <a:gd name="T72" fmla="*/ 141349605 w 2087"/>
                  <a:gd name="T73" fmla="*/ 50092209 h 2910"/>
                  <a:gd name="T74" fmla="*/ 139019971 w 2087"/>
                  <a:gd name="T75" fmla="*/ 41514823 h 2910"/>
                  <a:gd name="T76" fmla="*/ 135731261 w 2087"/>
                  <a:gd name="T77" fmla="*/ 33280333 h 2910"/>
                  <a:gd name="T78" fmla="*/ 131825853 w 2087"/>
                  <a:gd name="T79" fmla="*/ 25183368 h 2910"/>
                  <a:gd name="T80" fmla="*/ 127440645 w 2087"/>
                  <a:gd name="T81" fmla="*/ 17429300 h 2910"/>
                  <a:gd name="T82" fmla="*/ 122507580 w 2087"/>
                  <a:gd name="T83" fmla="*/ 9881126 h 2910"/>
                  <a:gd name="T84" fmla="*/ 71531270 w 2087"/>
                  <a:gd name="T85" fmla="*/ 0 h 291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2087" h="2910">
                    <a:moveTo>
                      <a:pt x="1044" y="0"/>
                    </a:moveTo>
                    <a:lnTo>
                      <a:pt x="400" y="0"/>
                    </a:lnTo>
                    <a:lnTo>
                      <a:pt x="349" y="71"/>
                    </a:lnTo>
                    <a:lnTo>
                      <a:pt x="300" y="144"/>
                    </a:lnTo>
                    <a:lnTo>
                      <a:pt x="275" y="180"/>
                    </a:lnTo>
                    <a:lnTo>
                      <a:pt x="253" y="217"/>
                    </a:lnTo>
                    <a:lnTo>
                      <a:pt x="229" y="254"/>
                    </a:lnTo>
                    <a:lnTo>
                      <a:pt x="206" y="292"/>
                    </a:lnTo>
                    <a:lnTo>
                      <a:pt x="185" y="329"/>
                    </a:lnTo>
                    <a:lnTo>
                      <a:pt x="164" y="367"/>
                    </a:lnTo>
                    <a:lnTo>
                      <a:pt x="144" y="406"/>
                    </a:lnTo>
                    <a:lnTo>
                      <a:pt x="124" y="445"/>
                    </a:lnTo>
                    <a:lnTo>
                      <a:pt x="107" y="485"/>
                    </a:lnTo>
                    <a:lnTo>
                      <a:pt x="90" y="524"/>
                    </a:lnTo>
                    <a:lnTo>
                      <a:pt x="74" y="564"/>
                    </a:lnTo>
                    <a:lnTo>
                      <a:pt x="60" y="605"/>
                    </a:lnTo>
                    <a:lnTo>
                      <a:pt x="47" y="646"/>
                    </a:lnTo>
                    <a:lnTo>
                      <a:pt x="36" y="688"/>
                    </a:lnTo>
                    <a:lnTo>
                      <a:pt x="25" y="730"/>
                    </a:lnTo>
                    <a:lnTo>
                      <a:pt x="18" y="773"/>
                    </a:lnTo>
                    <a:lnTo>
                      <a:pt x="11" y="816"/>
                    </a:lnTo>
                    <a:lnTo>
                      <a:pt x="6" y="860"/>
                    </a:lnTo>
                    <a:lnTo>
                      <a:pt x="2" y="905"/>
                    </a:lnTo>
                    <a:lnTo>
                      <a:pt x="0" y="950"/>
                    </a:lnTo>
                    <a:lnTo>
                      <a:pt x="2" y="995"/>
                    </a:lnTo>
                    <a:lnTo>
                      <a:pt x="4" y="1041"/>
                    </a:lnTo>
                    <a:lnTo>
                      <a:pt x="10" y="1088"/>
                    </a:lnTo>
                    <a:lnTo>
                      <a:pt x="16" y="1136"/>
                    </a:lnTo>
                    <a:lnTo>
                      <a:pt x="25" y="1185"/>
                    </a:lnTo>
                    <a:lnTo>
                      <a:pt x="37" y="1234"/>
                    </a:lnTo>
                    <a:lnTo>
                      <a:pt x="52" y="1284"/>
                    </a:lnTo>
                    <a:lnTo>
                      <a:pt x="68" y="1334"/>
                    </a:lnTo>
                    <a:lnTo>
                      <a:pt x="255" y="1127"/>
                    </a:lnTo>
                    <a:lnTo>
                      <a:pt x="250" y="1168"/>
                    </a:lnTo>
                    <a:lnTo>
                      <a:pt x="246" y="1209"/>
                    </a:lnTo>
                    <a:lnTo>
                      <a:pt x="245" y="1251"/>
                    </a:lnTo>
                    <a:lnTo>
                      <a:pt x="245" y="1294"/>
                    </a:lnTo>
                    <a:lnTo>
                      <a:pt x="247" y="1338"/>
                    </a:lnTo>
                    <a:lnTo>
                      <a:pt x="250" y="1383"/>
                    </a:lnTo>
                    <a:lnTo>
                      <a:pt x="255" y="1429"/>
                    </a:lnTo>
                    <a:lnTo>
                      <a:pt x="262" y="1475"/>
                    </a:lnTo>
                    <a:lnTo>
                      <a:pt x="271" y="1523"/>
                    </a:lnTo>
                    <a:lnTo>
                      <a:pt x="282" y="1572"/>
                    </a:lnTo>
                    <a:lnTo>
                      <a:pt x="294" y="1622"/>
                    </a:lnTo>
                    <a:lnTo>
                      <a:pt x="308" y="1672"/>
                    </a:lnTo>
                    <a:lnTo>
                      <a:pt x="325" y="1724"/>
                    </a:lnTo>
                    <a:lnTo>
                      <a:pt x="344" y="1776"/>
                    </a:lnTo>
                    <a:lnTo>
                      <a:pt x="363" y="1829"/>
                    </a:lnTo>
                    <a:lnTo>
                      <a:pt x="386" y="1883"/>
                    </a:lnTo>
                    <a:lnTo>
                      <a:pt x="410" y="1939"/>
                    </a:lnTo>
                    <a:lnTo>
                      <a:pt x="436" y="1996"/>
                    </a:lnTo>
                    <a:lnTo>
                      <a:pt x="465" y="2054"/>
                    </a:lnTo>
                    <a:lnTo>
                      <a:pt x="496" y="2113"/>
                    </a:lnTo>
                    <a:lnTo>
                      <a:pt x="529" y="2173"/>
                    </a:lnTo>
                    <a:lnTo>
                      <a:pt x="564" y="2233"/>
                    </a:lnTo>
                    <a:lnTo>
                      <a:pt x="601" y="2295"/>
                    </a:lnTo>
                    <a:lnTo>
                      <a:pt x="641" y="2359"/>
                    </a:lnTo>
                    <a:lnTo>
                      <a:pt x="683" y="2424"/>
                    </a:lnTo>
                    <a:lnTo>
                      <a:pt x="727" y="2490"/>
                    </a:lnTo>
                    <a:lnTo>
                      <a:pt x="774" y="2557"/>
                    </a:lnTo>
                    <a:lnTo>
                      <a:pt x="823" y="2624"/>
                    </a:lnTo>
                    <a:lnTo>
                      <a:pt x="875" y="2694"/>
                    </a:lnTo>
                    <a:lnTo>
                      <a:pt x="929" y="2764"/>
                    </a:lnTo>
                    <a:lnTo>
                      <a:pt x="985" y="2837"/>
                    </a:lnTo>
                    <a:lnTo>
                      <a:pt x="1044" y="2910"/>
                    </a:lnTo>
                    <a:lnTo>
                      <a:pt x="1103" y="2837"/>
                    </a:lnTo>
                    <a:lnTo>
                      <a:pt x="1160" y="2764"/>
                    </a:lnTo>
                    <a:lnTo>
                      <a:pt x="1214" y="2694"/>
                    </a:lnTo>
                    <a:lnTo>
                      <a:pt x="1265" y="2624"/>
                    </a:lnTo>
                    <a:lnTo>
                      <a:pt x="1314" y="2557"/>
                    </a:lnTo>
                    <a:lnTo>
                      <a:pt x="1360" y="2490"/>
                    </a:lnTo>
                    <a:lnTo>
                      <a:pt x="1405" y="2424"/>
                    </a:lnTo>
                    <a:lnTo>
                      <a:pt x="1448" y="2359"/>
                    </a:lnTo>
                    <a:lnTo>
                      <a:pt x="1487" y="2295"/>
                    </a:lnTo>
                    <a:lnTo>
                      <a:pt x="1524" y="2233"/>
                    </a:lnTo>
                    <a:lnTo>
                      <a:pt x="1560" y="2173"/>
                    </a:lnTo>
                    <a:lnTo>
                      <a:pt x="1593" y="2113"/>
                    </a:lnTo>
                    <a:lnTo>
                      <a:pt x="1623" y="2054"/>
                    </a:lnTo>
                    <a:lnTo>
                      <a:pt x="1652" y="1996"/>
                    </a:lnTo>
                    <a:lnTo>
                      <a:pt x="1679" y="1939"/>
                    </a:lnTo>
                    <a:lnTo>
                      <a:pt x="1702" y="1883"/>
                    </a:lnTo>
                    <a:lnTo>
                      <a:pt x="1725" y="1829"/>
                    </a:lnTo>
                    <a:lnTo>
                      <a:pt x="1745" y="1776"/>
                    </a:lnTo>
                    <a:lnTo>
                      <a:pt x="1763" y="1724"/>
                    </a:lnTo>
                    <a:lnTo>
                      <a:pt x="1779" y="1672"/>
                    </a:lnTo>
                    <a:lnTo>
                      <a:pt x="1794" y="1622"/>
                    </a:lnTo>
                    <a:lnTo>
                      <a:pt x="1807" y="1572"/>
                    </a:lnTo>
                    <a:lnTo>
                      <a:pt x="1817" y="1523"/>
                    </a:lnTo>
                    <a:lnTo>
                      <a:pt x="1825" y="1475"/>
                    </a:lnTo>
                    <a:lnTo>
                      <a:pt x="1833" y="1429"/>
                    </a:lnTo>
                    <a:lnTo>
                      <a:pt x="1838" y="1383"/>
                    </a:lnTo>
                    <a:lnTo>
                      <a:pt x="1841" y="1338"/>
                    </a:lnTo>
                    <a:lnTo>
                      <a:pt x="1842" y="1294"/>
                    </a:lnTo>
                    <a:lnTo>
                      <a:pt x="1842" y="1251"/>
                    </a:lnTo>
                    <a:lnTo>
                      <a:pt x="1841" y="1209"/>
                    </a:lnTo>
                    <a:lnTo>
                      <a:pt x="1838" y="1168"/>
                    </a:lnTo>
                    <a:lnTo>
                      <a:pt x="1833" y="1127"/>
                    </a:lnTo>
                    <a:lnTo>
                      <a:pt x="2019" y="1334"/>
                    </a:lnTo>
                    <a:lnTo>
                      <a:pt x="2037" y="1284"/>
                    </a:lnTo>
                    <a:lnTo>
                      <a:pt x="2051" y="1234"/>
                    </a:lnTo>
                    <a:lnTo>
                      <a:pt x="2063" y="1185"/>
                    </a:lnTo>
                    <a:lnTo>
                      <a:pt x="2072" y="1136"/>
                    </a:lnTo>
                    <a:lnTo>
                      <a:pt x="2079" y="1088"/>
                    </a:lnTo>
                    <a:lnTo>
                      <a:pt x="2084" y="1041"/>
                    </a:lnTo>
                    <a:lnTo>
                      <a:pt x="2087" y="995"/>
                    </a:lnTo>
                    <a:lnTo>
                      <a:pt x="2087" y="950"/>
                    </a:lnTo>
                    <a:lnTo>
                      <a:pt x="2085" y="905"/>
                    </a:lnTo>
                    <a:lnTo>
                      <a:pt x="2083" y="860"/>
                    </a:lnTo>
                    <a:lnTo>
                      <a:pt x="2078" y="816"/>
                    </a:lnTo>
                    <a:lnTo>
                      <a:pt x="2071" y="773"/>
                    </a:lnTo>
                    <a:lnTo>
                      <a:pt x="2063" y="730"/>
                    </a:lnTo>
                    <a:lnTo>
                      <a:pt x="2052" y="688"/>
                    </a:lnTo>
                    <a:lnTo>
                      <a:pt x="2041" y="646"/>
                    </a:lnTo>
                    <a:lnTo>
                      <a:pt x="2029" y="605"/>
                    </a:lnTo>
                    <a:lnTo>
                      <a:pt x="2014" y="564"/>
                    </a:lnTo>
                    <a:lnTo>
                      <a:pt x="1998" y="524"/>
                    </a:lnTo>
                    <a:lnTo>
                      <a:pt x="1981" y="485"/>
                    </a:lnTo>
                    <a:lnTo>
                      <a:pt x="1964" y="445"/>
                    </a:lnTo>
                    <a:lnTo>
                      <a:pt x="1944" y="406"/>
                    </a:lnTo>
                    <a:lnTo>
                      <a:pt x="1924" y="367"/>
                    </a:lnTo>
                    <a:lnTo>
                      <a:pt x="1903" y="329"/>
                    </a:lnTo>
                    <a:lnTo>
                      <a:pt x="1882" y="292"/>
                    </a:lnTo>
                    <a:lnTo>
                      <a:pt x="1860" y="254"/>
                    </a:lnTo>
                    <a:lnTo>
                      <a:pt x="1836" y="217"/>
                    </a:lnTo>
                    <a:lnTo>
                      <a:pt x="1812" y="180"/>
                    </a:lnTo>
                    <a:lnTo>
                      <a:pt x="1788" y="144"/>
                    </a:lnTo>
                    <a:lnTo>
                      <a:pt x="1738" y="71"/>
                    </a:lnTo>
                    <a:lnTo>
                      <a:pt x="1688" y="0"/>
                    </a:lnTo>
                    <a:lnTo>
                      <a:pt x="1044" y="0"/>
                    </a:lnTo>
                  </a:path>
                </a:pathLst>
              </a:custGeom>
              <a:solidFill>
                <a:srgbClr val="BFBFB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buFont typeface="Arial" pitchFamily="34" charset="0"/>
                  <a:buNone/>
                </a:pPr>
                <a:endParaRPr lang="zh-CN" altLang="en-US">
                  <a:solidFill>
                    <a:prstClr val="black"/>
                  </a:solidFill>
                  <a:ea typeface="宋体" pitchFamily="2" charset="-122"/>
                </a:endParaRPr>
              </a:p>
            </p:txBody>
          </p:sp>
          <p:sp>
            <p:nvSpPr>
              <p:cNvPr id="58" name="Freeform 10"/>
              <p:cNvSpPr>
                <a:spLocks/>
              </p:cNvSpPr>
              <p:nvPr/>
            </p:nvSpPr>
            <p:spPr bwMode="auto">
              <a:xfrm>
                <a:off x="83883" y="0"/>
                <a:ext cx="378521" cy="523218"/>
              </a:xfrm>
              <a:custGeom>
                <a:avLst/>
                <a:gdLst>
                  <a:gd name="T0" fmla="*/ 19049606 w 1446"/>
                  <a:gd name="T1" fmla="*/ 0 h 1996"/>
                  <a:gd name="T2" fmla="*/ 14252912 w 1446"/>
                  <a:gd name="T3" fmla="*/ 7077598 h 1996"/>
                  <a:gd name="T4" fmla="*/ 11991734 w 1446"/>
                  <a:gd name="T5" fmla="*/ 10925452 h 1996"/>
                  <a:gd name="T6" fmla="*/ 9798877 w 1446"/>
                  <a:gd name="T7" fmla="*/ 14910927 h 1996"/>
                  <a:gd name="T8" fmla="*/ 7674605 w 1446"/>
                  <a:gd name="T9" fmla="*/ 19033759 h 1996"/>
                  <a:gd name="T10" fmla="*/ 5892991 w 1446"/>
                  <a:gd name="T11" fmla="*/ 23293948 h 1996"/>
                  <a:gd name="T12" fmla="*/ 4248545 w 1446"/>
                  <a:gd name="T13" fmla="*/ 27691758 h 1996"/>
                  <a:gd name="T14" fmla="*/ 2809589 w 1446"/>
                  <a:gd name="T15" fmla="*/ 32226926 h 1996"/>
                  <a:gd name="T16" fmla="*/ 1644708 w 1446"/>
                  <a:gd name="T17" fmla="*/ 36830510 h 1996"/>
                  <a:gd name="T18" fmla="*/ 822223 w 1446"/>
                  <a:gd name="T19" fmla="*/ 41503036 h 1996"/>
                  <a:gd name="T20" fmla="*/ 205490 w 1446"/>
                  <a:gd name="T21" fmla="*/ 46313181 h 1996"/>
                  <a:gd name="T22" fmla="*/ 0 w 1446"/>
                  <a:gd name="T23" fmla="*/ 50985707 h 1996"/>
                  <a:gd name="T24" fmla="*/ 205490 w 1446"/>
                  <a:gd name="T25" fmla="*/ 55795590 h 1996"/>
                  <a:gd name="T26" fmla="*/ 753639 w 1446"/>
                  <a:gd name="T27" fmla="*/ 60605735 h 1996"/>
                  <a:gd name="T28" fmla="*/ 1713030 w 1446"/>
                  <a:gd name="T29" fmla="*/ 65552977 h 1996"/>
                  <a:gd name="T30" fmla="*/ 3151986 w 1446"/>
                  <a:gd name="T31" fmla="*/ 70362860 h 1996"/>
                  <a:gd name="T32" fmla="*/ 11854566 w 1446"/>
                  <a:gd name="T33" fmla="*/ 54971181 h 1996"/>
                  <a:gd name="T34" fmla="*/ 11580491 w 1446"/>
                  <a:gd name="T35" fmla="*/ 59025072 h 1996"/>
                  <a:gd name="T36" fmla="*/ 11717659 w 1446"/>
                  <a:gd name="T37" fmla="*/ 63079225 h 1996"/>
                  <a:gd name="T38" fmla="*/ 12128640 w 1446"/>
                  <a:gd name="T39" fmla="*/ 67339677 h 1996"/>
                  <a:gd name="T40" fmla="*/ 12882541 w 1446"/>
                  <a:gd name="T41" fmla="*/ 71805904 h 1996"/>
                  <a:gd name="T42" fmla="*/ 13978838 w 1446"/>
                  <a:gd name="T43" fmla="*/ 76409750 h 1996"/>
                  <a:gd name="T44" fmla="*/ 15417794 w 1446"/>
                  <a:gd name="T45" fmla="*/ 81219896 h 1996"/>
                  <a:gd name="T46" fmla="*/ 17199670 w 1446"/>
                  <a:gd name="T47" fmla="*/ 86235816 h 1996"/>
                  <a:gd name="T48" fmla="*/ 19460848 w 1446"/>
                  <a:gd name="T49" fmla="*/ 91389356 h 1996"/>
                  <a:gd name="T50" fmla="*/ 22064685 w 1446"/>
                  <a:gd name="T51" fmla="*/ 96749195 h 1996"/>
                  <a:gd name="T52" fmla="*/ 25079765 w 1446"/>
                  <a:gd name="T53" fmla="*/ 102383749 h 1996"/>
                  <a:gd name="T54" fmla="*/ 28506087 w 1446"/>
                  <a:gd name="T55" fmla="*/ 108155662 h 1996"/>
                  <a:gd name="T56" fmla="*/ 32411973 w 1446"/>
                  <a:gd name="T57" fmla="*/ 114202290 h 1996"/>
                  <a:gd name="T58" fmla="*/ 36728840 w 1446"/>
                  <a:gd name="T59" fmla="*/ 120455479 h 1996"/>
                  <a:gd name="T60" fmla="*/ 41457211 w 1446"/>
                  <a:gd name="T61" fmla="*/ 126983121 h 1996"/>
                  <a:gd name="T62" fmla="*/ 46733470 w 1446"/>
                  <a:gd name="T63" fmla="*/ 133648384 h 1996"/>
                  <a:gd name="T64" fmla="*/ 52283802 w 1446"/>
                  <a:gd name="T65" fmla="*/ 133648384 h 1996"/>
                  <a:gd name="T66" fmla="*/ 57560322 w 1446"/>
                  <a:gd name="T67" fmla="*/ 126983121 h 1996"/>
                  <a:gd name="T68" fmla="*/ 62357016 w 1446"/>
                  <a:gd name="T69" fmla="*/ 120455479 h 1996"/>
                  <a:gd name="T70" fmla="*/ 66673883 w 1446"/>
                  <a:gd name="T71" fmla="*/ 114202290 h 1996"/>
                  <a:gd name="T72" fmla="*/ 70579769 w 1446"/>
                  <a:gd name="T73" fmla="*/ 108155662 h 1996"/>
                  <a:gd name="T74" fmla="*/ 74006091 w 1446"/>
                  <a:gd name="T75" fmla="*/ 102383749 h 1996"/>
                  <a:gd name="T76" fmla="*/ 77021170 w 1446"/>
                  <a:gd name="T77" fmla="*/ 96749195 h 1996"/>
                  <a:gd name="T78" fmla="*/ 79625007 w 1446"/>
                  <a:gd name="T79" fmla="*/ 91389356 h 1996"/>
                  <a:gd name="T80" fmla="*/ 81886186 w 1446"/>
                  <a:gd name="T81" fmla="*/ 86235816 h 1996"/>
                  <a:gd name="T82" fmla="*/ 83736384 w 1446"/>
                  <a:gd name="T83" fmla="*/ 81219896 h 1996"/>
                  <a:gd name="T84" fmla="*/ 85175340 w 1446"/>
                  <a:gd name="T85" fmla="*/ 76409750 h 1996"/>
                  <a:gd name="T86" fmla="*/ 86271899 w 1446"/>
                  <a:gd name="T87" fmla="*/ 71805904 h 1996"/>
                  <a:gd name="T88" fmla="*/ 86957216 w 1446"/>
                  <a:gd name="T89" fmla="*/ 67339677 h 1996"/>
                  <a:gd name="T90" fmla="*/ 87436780 w 1446"/>
                  <a:gd name="T91" fmla="*/ 63079225 h 1996"/>
                  <a:gd name="T92" fmla="*/ 87505364 w 1446"/>
                  <a:gd name="T93" fmla="*/ 59025072 h 1996"/>
                  <a:gd name="T94" fmla="*/ 87231290 w 1446"/>
                  <a:gd name="T95" fmla="*/ 54971181 h 1996"/>
                  <a:gd name="T96" fmla="*/ 95865286 w 1446"/>
                  <a:gd name="T97" fmla="*/ 70362860 h 1996"/>
                  <a:gd name="T98" fmla="*/ 97372826 w 1446"/>
                  <a:gd name="T99" fmla="*/ 65552977 h 1996"/>
                  <a:gd name="T100" fmla="*/ 98400539 w 1446"/>
                  <a:gd name="T101" fmla="*/ 60605735 h 1996"/>
                  <a:gd name="T102" fmla="*/ 98948688 w 1446"/>
                  <a:gd name="T103" fmla="*/ 55795590 h 1996"/>
                  <a:gd name="T104" fmla="*/ 99085856 w 1446"/>
                  <a:gd name="T105" fmla="*/ 50985707 h 1996"/>
                  <a:gd name="T106" fmla="*/ 98811781 w 1446"/>
                  <a:gd name="T107" fmla="*/ 46313181 h 1996"/>
                  <a:gd name="T108" fmla="*/ 98263633 w 1446"/>
                  <a:gd name="T109" fmla="*/ 41503036 h 1996"/>
                  <a:gd name="T110" fmla="*/ 97441148 w 1446"/>
                  <a:gd name="T111" fmla="*/ 36830510 h 1996"/>
                  <a:gd name="T112" fmla="*/ 96276267 w 1446"/>
                  <a:gd name="T113" fmla="*/ 32226926 h 1996"/>
                  <a:gd name="T114" fmla="*/ 94837311 w 1446"/>
                  <a:gd name="T115" fmla="*/ 27691758 h 1996"/>
                  <a:gd name="T116" fmla="*/ 93192865 w 1446"/>
                  <a:gd name="T117" fmla="*/ 23293948 h 1996"/>
                  <a:gd name="T118" fmla="*/ 91342667 w 1446"/>
                  <a:gd name="T119" fmla="*/ 19033759 h 1996"/>
                  <a:gd name="T120" fmla="*/ 89355562 w 1446"/>
                  <a:gd name="T121" fmla="*/ 14910927 h 1996"/>
                  <a:gd name="T122" fmla="*/ 84901266 w 1446"/>
                  <a:gd name="T123" fmla="*/ 7077598 h 1996"/>
                  <a:gd name="T124" fmla="*/ 80104572 w 1446"/>
                  <a:gd name="T125" fmla="*/ 0 h 199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446" h="1996">
                    <a:moveTo>
                      <a:pt x="723" y="0"/>
                    </a:moveTo>
                    <a:lnTo>
                      <a:pt x="278" y="0"/>
                    </a:lnTo>
                    <a:lnTo>
                      <a:pt x="242" y="50"/>
                    </a:lnTo>
                    <a:lnTo>
                      <a:pt x="208" y="103"/>
                    </a:lnTo>
                    <a:lnTo>
                      <a:pt x="190" y="131"/>
                    </a:lnTo>
                    <a:lnTo>
                      <a:pt x="175" y="159"/>
                    </a:lnTo>
                    <a:lnTo>
                      <a:pt x="159" y="188"/>
                    </a:lnTo>
                    <a:lnTo>
                      <a:pt x="143" y="217"/>
                    </a:lnTo>
                    <a:lnTo>
                      <a:pt x="127" y="247"/>
                    </a:lnTo>
                    <a:lnTo>
                      <a:pt x="112" y="277"/>
                    </a:lnTo>
                    <a:lnTo>
                      <a:pt x="99" y="308"/>
                    </a:lnTo>
                    <a:lnTo>
                      <a:pt x="86" y="339"/>
                    </a:lnTo>
                    <a:lnTo>
                      <a:pt x="74" y="371"/>
                    </a:lnTo>
                    <a:lnTo>
                      <a:pt x="62" y="403"/>
                    </a:lnTo>
                    <a:lnTo>
                      <a:pt x="52" y="436"/>
                    </a:lnTo>
                    <a:lnTo>
                      <a:pt x="41" y="469"/>
                    </a:lnTo>
                    <a:lnTo>
                      <a:pt x="32" y="502"/>
                    </a:lnTo>
                    <a:lnTo>
                      <a:pt x="24" y="536"/>
                    </a:lnTo>
                    <a:lnTo>
                      <a:pt x="17" y="569"/>
                    </a:lnTo>
                    <a:lnTo>
                      <a:pt x="12" y="604"/>
                    </a:lnTo>
                    <a:lnTo>
                      <a:pt x="7" y="638"/>
                    </a:lnTo>
                    <a:lnTo>
                      <a:pt x="3" y="674"/>
                    </a:lnTo>
                    <a:lnTo>
                      <a:pt x="2" y="708"/>
                    </a:lnTo>
                    <a:lnTo>
                      <a:pt x="0" y="742"/>
                    </a:lnTo>
                    <a:lnTo>
                      <a:pt x="0" y="778"/>
                    </a:lnTo>
                    <a:lnTo>
                      <a:pt x="3" y="812"/>
                    </a:lnTo>
                    <a:lnTo>
                      <a:pt x="6" y="848"/>
                    </a:lnTo>
                    <a:lnTo>
                      <a:pt x="11" y="882"/>
                    </a:lnTo>
                    <a:lnTo>
                      <a:pt x="17" y="918"/>
                    </a:lnTo>
                    <a:lnTo>
                      <a:pt x="25" y="954"/>
                    </a:lnTo>
                    <a:lnTo>
                      <a:pt x="36" y="988"/>
                    </a:lnTo>
                    <a:lnTo>
                      <a:pt x="46" y="1024"/>
                    </a:lnTo>
                    <a:lnTo>
                      <a:pt x="176" y="773"/>
                    </a:lnTo>
                    <a:lnTo>
                      <a:pt x="173" y="800"/>
                    </a:lnTo>
                    <a:lnTo>
                      <a:pt x="171" y="829"/>
                    </a:lnTo>
                    <a:lnTo>
                      <a:pt x="169" y="859"/>
                    </a:lnTo>
                    <a:lnTo>
                      <a:pt x="169" y="888"/>
                    </a:lnTo>
                    <a:lnTo>
                      <a:pt x="171" y="918"/>
                    </a:lnTo>
                    <a:lnTo>
                      <a:pt x="173" y="948"/>
                    </a:lnTo>
                    <a:lnTo>
                      <a:pt x="177" y="980"/>
                    </a:lnTo>
                    <a:lnTo>
                      <a:pt x="181" y="1012"/>
                    </a:lnTo>
                    <a:lnTo>
                      <a:pt x="188" y="1045"/>
                    </a:lnTo>
                    <a:lnTo>
                      <a:pt x="194" y="1078"/>
                    </a:lnTo>
                    <a:lnTo>
                      <a:pt x="204" y="1112"/>
                    </a:lnTo>
                    <a:lnTo>
                      <a:pt x="213" y="1146"/>
                    </a:lnTo>
                    <a:lnTo>
                      <a:pt x="225" y="1182"/>
                    </a:lnTo>
                    <a:lnTo>
                      <a:pt x="238" y="1218"/>
                    </a:lnTo>
                    <a:lnTo>
                      <a:pt x="251" y="1255"/>
                    </a:lnTo>
                    <a:lnTo>
                      <a:pt x="267" y="1292"/>
                    </a:lnTo>
                    <a:lnTo>
                      <a:pt x="284" y="1330"/>
                    </a:lnTo>
                    <a:lnTo>
                      <a:pt x="303" y="1368"/>
                    </a:lnTo>
                    <a:lnTo>
                      <a:pt x="322" y="1408"/>
                    </a:lnTo>
                    <a:lnTo>
                      <a:pt x="344" y="1449"/>
                    </a:lnTo>
                    <a:lnTo>
                      <a:pt x="366" y="1490"/>
                    </a:lnTo>
                    <a:lnTo>
                      <a:pt x="390" y="1532"/>
                    </a:lnTo>
                    <a:lnTo>
                      <a:pt x="416" y="1574"/>
                    </a:lnTo>
                    <a:lnTo>
                      <a:pt x="444" y="1618"/>
                    </a:lnTo>
                    <a:lnTo>
                      <a:pt x="473" y="1662"/>
                    </a:lnTo>
                    <a:lnTo>
                      <a:pt x="503" y="1706"/>
                    </a:lnTo>
                    <a:lnTo>
                      <a:pt x="536" y="1753"/>
                    </a:lnTo>
                    <a:lnTo>
                      <a:pt x="569" y="1799"/>
                    </a:lnTo>
                    <a:lnTo>
                      <a:pt x="605" y="1848"/>
                    </a:lnTo>
                    <a:lnTo>
                      <a:pt x="643" y="1895"/>
                    </a:lnTo>
                    <a:lnTo>
                      <a:pt x="682" y="1945"/>
                    </a:lnTo>
                    <a:lnTo>
                      <a:pt x="723" y="1996"/>
                    </a:lnTo>
                    <a:lnTo>
                      <a:pt x="763" y="1945"/>
                    </a:lnTo>
                    <a:lnTo>
                      <a:pt x="803" y="1895"/>
                    </a:lnTo>
                    <a:lnTo>
                      <a:pt x="840" y="1848"/>
                    </a:lnTo>
                    <a:lnTo>
                      <a:pt x="876" y="1799"/>
                    </a:lnTo>
                    <a:lnTo>
                      <a:pt x="910" y="1753"/>
                    </a:lnTo>
                    <a:lnTo>
                      <a:pt x="943" y="1706"/>
                    </a:lnTo>
                    <a:lnTo>
                      <a:pt x="973" y="1662"/>
                    </a:lnTo>
                    <a:lnTo>
                      <a:pt x="1003" y="1618"/>
                    </a:lnTo>
                    <a:lnTo>
                      <a:pt x="1030" y="1574"/>
                    </a:lnTo>
                    <a:lnTo>
                      <a:pt x="1055" y="1532"/>
                    </a:lnTo>
                    <a:lnTo>
                      <a:pt x="1080" y="1490"/>
                    </a:lnTo>
                    <a:lnTo>
                      <a:pt x="1103" y="1449"/>
                    </a:lnTo>
                    <a:lnTo>
                      <a:pt x="1124" y="1408"/>
                    </a:lnTo>
                    <a:lnTo>
                      <a:pt x="1144" y="1368"/>
                    </a:lnTo>
                    <a:lnTo>
                      <a:pt x="1162" y="1330"/>
                    </a:lnTo>
                    <a:lnTo>
                      <a:pt x="1179" y="1292"/>
                    </a:lnTo>
                    <a:lnTo>
                      <a:pt x="1195" y="1255"/>
                    </a:lnTo>
                    <a:lnTo>
                      <a:pt x="1208" y="1218"/>
                    </a:lnTo>
                    <a:lnTo>
                      <a:pt x="1222" y="1182"/>
                    </a:lnTo>
                    <a:lnTo>
                      <a:pt x="1232" y="1146"/>
                    </a:lnTo>
                    <a:lnTo>
                      <a:pt x="1243" y="1112"/>
                    </a:lnTo>
                    <a:lnTo>
                      <a:pt x="1251" y="1078"/>
                    </a:lnTo>
                    <a:lnTo>
                      <a:pt x="1259" y="1045"/>
                    </a:lnTo>
                    <a:lnTo>
                      <a:pt x="1265" y="1012"/>
                    </a:lnTo>
                    <a:lnTo>
                      <a:pt x="1269" y="980"/>
                    </a:lnTo>
                    <a:lnTo>
                      <a:pt x="1273" y="948"/>
                    </a:lnTo>
                    <a:lnTo>
                      <a:pt x="1276" y="918"/>
                    </a:lnTo>
                    <a:lnTo>
                      <a:pt x="1277" y="888"/>
                    </a:lnTo>
                    <a:lnTo>
                      <a:pt x="1277" y="859"/>
                    </a:lnTo>
                    <a:lnTo>
                      <a:pt x="1276" y="829"/>
                    </a:lnTo>
                    <a:lnTo>
                      <a:pt x="1273" y="800"/>
                    </a:lnTo>
                    <a:lnTo>
                      <a:pt x="1271" y="773"/>
                    </a:lnTo>
                    <a:lnTo>
                      <a:pt x="1399" y="1024"/>
                    </a:lnTo>
                    <a:lnTo>
                      <a:pt x="1411" y="988"/>
                    </a:lnTo>
                    <a:lnTo>
                      <a:pt x="1421" y="954"/>
                    </a:lnTo>
                    <a:lnTo>
                      <a:pt x="1429" y="918"/>
                    </a:lnTo>
                    <a:lnTo>
                      <a:pt x="1436" y="882"/>
                    </a:lnTo>
                    <a:lnTo>
                      <a:pt x="1440" y="848"/>
                    </a:lnTo>
                    <a:lnTo>
                      <a:pt x="1444" y="812"/>
                    </a:lnTo>
                    <a:lnTo>
                      <a:pt x="1445" y="778"/>
                    </a:lnTo>
                    <a:lnTo>
                      <a:pt x="1446" y="742"/>
                    </a:lnTo>
                    <a:lnTo>
                      <a:pt x="1445" y="708"/>
                    </a:lnTo>
                    <a:lnTo>
                      <a:pt x="1442" y="674"/>
                    </a:lnTo>
                    <a:lnTo>
                      <a:pt x="1440" y="638"/>
                    </a:lnTo>
                    <a:lnTo>
                      <a:pt x="1434" y="604"/>
                    </a:lnTo>
                    <a:lnTo>
                      <a:pt x="1429" y="569"/>
                    </a:lnTo>
                    <a:lnTo>
                      <a:pt x="1422" y="536"/>
                    </a:lnTo>
                    <a:lnTo>
                      <a:pt x="1414" y="502"/>
                    </a:lnTo>
                    <a:lnTo>
                      <a:pt x="1405" y="469"/>
                    </a:lnTo>
                    <a:lnTo>
                      <a:pt x="1395" y="436"/>
                    </a:lnTo>
                    <a:lnTo>
                      <a:pt x="1384" y="403"/>
                    </a:lnTo>
                    <a:lnTo>
                      <a:pt x="1372" y="371"/>
                    </a:lnTo>
                    <a:lnTo>
                      <a:pt x="1360" y="339"/>
                    </a:lnTo>
                    <a:lnTo>
                      <a:pt x="1347" y="308"/>
                    </a:lnTo>
                    <a:lnTo>
                      <a:pt x="1333" y="277"/>
                    </a:lnTo>
                    <a:lnTo>
                      <a:pt x="1318" y="247"/>
                    </a:lnTo>
                    <a:lnTo>
                      <a:pt x="1304" y="217"/>
                    </a:lnTo>
                    <a:lnTo>
                      <a:pt x="1272" y="159"/>
                    </a:lnTo>
                    <a:lnTo>
                      <a:pt x="1239" y="103"/>
                    </a:lnTo>
                    <a:lnTo>
                      <a:pt x="1205" y="50"/>
                    </a:lnTo>
                    <a:lnTo>
                      <a:pt x="1169" y="0"/>
                    </a:lnTo>
                    <a:lnTo>
                      <a:pt x="723" y="0"/>
                    </a:lnTo>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buFont typeface="Arial" pitchFamily="34" charset="0"/>
                  <a:buNone/>
                </a:pPr>
                <a:endParaRPr lang="zh-CN" altLang="en-US">
                  <a:solidFill>
                    <a:prstClr val="black"/>
                  </a:solidFill>
                  <a:ea typeface="宋体" pitchFamily="2" charset="-122"/>
                </a:endParaRPr>
              </a:p>
            </p:txBody>
          </p:sp>
          <p:sp>
            <p:nvSpPr>
              <p:cNvPr id="59" name="Freeform 24"/>
              <p:cNvSpPr>
                <a:spLocks/>
              </p:cNvSpPr>
              <p:nvPr/>
            </p:nvSpPr>
            <p:spPr bwMode="auto">
              <a:xfrm>
                <a:off x="273667" y="0"/>
                <a:ext cx="272619" cy="762283"/>
              </a:xfrm>
              <a:custGeom>
                <a:avLst/>
                <a:gdLst>
                  <a:gd name="T0" fmla="*/ 3970243 w 1042"/>
                  <a:gd name="T1" fmla="*/ 194672933 h 2910"/>
                  <a:gd name="T2" fmla="*/ 11568255 w 1042"/>
                  <a:gd name="T3" fmla="*/ 184860438 h 2910"/>
                  <a:gd name="T4" fmla="*/ 18413294 w 1042"/>
                  <a:gd name="T5" fmla="*/ 175391102 h 2910"/>
                  <a:gd name="T6" fmla="*/ 24642194 w 1042"/>
                  <a:gd name="T7" fmla="*/ 166333294 h 2910"/>
                  <a:gd name="T8" fmla="*/ 30255215 w 1042"/>
                  <a:gd name="T9" fmla="*/ 157481381 h 2910"/>
                  <a:gd name="T10" fmla="*/ 35252096 w 1042"/>
                  <a:gd name="T11" fmla="*/ 149109889 h 2910"/>
                  <a:gd name="T12" fmla="*/ 39564290 w 1042"/>
                  <a:gd name="T13" fmla="*/ 140944031 h 2910"/>
                  <a:gd name="T14" fmla="*/ 43397701 w 1042"/>
                  <a:gd name="T15" fmla="*/ 133052961 h 2910"/>
                  <a:gd name="T16" fmla="*/ 46546424 w 1042"/>
                  <a:gd name="T17" fmla="*/ 125504788 h 2910"/>
                  <a:gd name="T18" fmla="*/ 49147554 w 1042"/>
                  <a:gd name="T19" fmla="*/ 118299773 h 2910"/>
                  <a:gd name="T20" fmla="*/ 51269378 w 1042"/>
                  <a:gd name="T21" fmla="*/ 111300653 h 2910"/>
                  <a:gd name="T22" fmla="*/ 52843870 w 1042"/>
                  <a:gd name="T23" fmla="*/ 104507166 h 2910"/>
                  <a:gd name="T24" fmla="*/ 53939056 w 1042"/>
                  <a:gd name="T25" fmla="*/ 98057099 h 2910"/>
                  <a:gd name="T26" fmla="*/ 54486648 w 1042"/>
                  <a:gd name="T27" fmla="*/ 91812665 h 2910"/>
                  <a:gd name="T28" fmla="*/ 54555196 w 1042"/>
                  <a:gd name="T29" fmla="*/ 85842758 h 2910"/>
                  <a:gd name="T30" fmla="*/ 54281269 w 1042"/>
                  <a:gd name="T31" fmla="*/ 80147378 h 2910"/>
                  <a:gd name="T32" fmla="*/ 66670782 w 1042"/>
                  <a:gd name="T33" fmla="*/ 91538138 h 2910"/>
                  <a:gd name="T34" fmla="*/ 68861152 w 1042"/>
                  <a:gd name="T35" fmla="*/ 84676282 h 2910"/>
                  <a:gd name="T36" fmla="*/ 70298812 w 1042"/>
                  <a:gd name="T37" fmla="*/ 77951688 h 2910"/>
                  <a:gd name="T38" fmla="*/ 71120070 w 1042"/>
                  <a:gd name="T39" fmla="*/ 71432728 h 2910"/>
                  <a:gd name="T40" fmla="*/ 71325450 w 1042"/>
                  <a:gd name="T41" fmla="*/ 65188294 h 2910"/>
                  <a:gd name="T42" fmla="*/ 71051523 w 1042"/>
                  <a:gd name="T43" fmla="*/ 59012754 h 2910"/>
                  <a:gd name="T44" fmla="*/ 70230265 w 1042"/>
                  <a:gd name="T45" fmla="*/ 53042847 h 2910"/>
                  <a:gd name="T46" fmla="*/ 68929700 w 1042"/>
                  <a:gd name="T47" fmla="*/ 47210203 h 2910"/>
                  <a:gd name="T48" fmla="*/ 67355207 w 1042"/>
                  <a:gd name="T49" fmla="*/ 41514823 h 2910"/>
                  <a:gd name="T50" fmla="*/ 65233384 w 1042"/>
                  <a:gd name="T51" fmla="*/ 35956444 h 2910"/>
                  <a:gd name="T52" fmla="*/ 62905919 w 1042"/>
                  <a:gd name="T53" fmla="*/ 30535590 h 2910"/>
                  <a:gd name="T54" fmla="*/ 60167955 w 1042"/>
                  <a:gd name="T55" fmla="*/ 25183368 h 2910"/>
                  <a:gd name="T56" fmla="*/ 57293159 w 1042"/>
                  <a:gd name="T57" fmla="*/ 20036779 h 2910"/>
                  <a:gd name="T58" fmla="*/ 54144436 w 1042"/>
                  <a:gd name="T59" fmla="*/ 14890452 h 2910"/>
                  <a:gd name="T60" fmla="*/ 50858618 w 1042"/>
                  <a:gd name="T61" fmla="*/ 9881126 h 2910"/>
                  <a:gd name="T62" fmla="*/ 44013579 w 1042"/>
                  <a:gd name="T63" fmla="*/ 0 h 2910"/>
                  <a:gd name="T64" fmla="*/ 0 w 1042"/>
                  <a:gd name="T65" fmla="*/ 199682258 h 291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1042" h="2910">
                    <a:moveTo>
                      <a:pt x="0" y="2910"/>
                    </a:moveTo>
                    <a:lnTo>
                      <a:pt x="58" y="2837"/>
                    </a:lnTo>
                    <a:lnTo>
                      <a:pt x="115" y="2764"/>
                    </a:lnTo>
                    <a:lnTo>
                      <a:pt x="169" y="2694"/>
                    </a:lnTo>
                    <a:lnTo>
                      <a:pt x="220" y="2624"/>
                    </a:lnTo>
                    <a:lnTo>
                      <a:pt x="269" y="2556"/>
                    </a:lnTo>
                    <a:lnTo>
                      <a:pt x="317" y="2490"/>
                    </a:lnTo>
                    <a:lnTo>
                      <a:pt x="360" y="2424"/>
                    </a:lnTo>
                    <a:lnTo>
                      <a:pt x="403" y="2359"/>
                    </a:lnTo>
                    <a:lnTo>
                      <a:pt x="442" y="2295"/>
                    </a:lnTo>
                    <a:lnTo>
                      <a:pt x="479" y="2233"/>
                    </a:lnTo>
                    <a:lnTo>
                      <a:pt x="515" y="2173"/>
                    </a:lnTo>
                    <a:lnTo>
                      <a:pt x="548" y="2112"/>
                    </a:lnTo>
                    <a:lnTo>
                      <a:pt x="578" y="2054"/>
                    </a:lnTo>
                    <a:lnTo>
                      <a:pt x="607" y="1996"/>
                    </a:lnTo>
                    <a:lnTo>
                      <a:pt x="634" y="1939"/>
                    </a:lnTo>
                    <a:lnTo>
                      <a:pt x="657" y="1883"/>
                    </a:lnTo>
                    <a:lnTo>
                      <a:pt x="680" y="1829"/>
                    </a:lnTo>
                    <a:lnTo>
                      <a:pt x="700" y="1776"/>
                    </a:lnTo>
                    <a:lnTo>
                      <a:pt x="718" y="1724"/>
                    </a:lnTo>
                    <a:lnTo>
                      <a:pt x="734" y="1672"/>
                    </a:lnTo>
                    <a:lnTo>
                      <a:pt x="749" y="1622"/>
                    </a:lnTo>
                    <a:lnTo>
                      <a:pt x="762" y="1572"/>
                    </a:lnTo>
                    <a:lnTo>
                      <a:pt x="772" y="1523"/>
                    </a:lnTo>
                    <a:lnTo>
                      <a:pt x="780" y="1475"/>
                    </a:lnTo>
                    <a:lnTo>
                      <a:pt x="788" y="1429"/>
                    </a:lnTo>
                    <a:lnTo>
                      <a:pt x="793" y="1383"/>
                    </a:lnTo>
                    <a:lnTo>
                      <a:pt x="796" y="1338"/>
                    </a:lnTo>
                    <a:lnTo>
                      <a:pt x="797" y="1294"/>
                    </a:lnTo>
                    <a:lnTo>
                      <a:pt x="797" y="1251"/>
                    </a:lnTo>
                    <a:lnTo>
                      <a:pt x="796" y="1209"/>
                    </a:lnTo>
                    <a:lnTo>
                      <a:pt x="793" y="1168"/>
                    </a:lnTo>
                    <a:lnTo>
                      <a:pt x="788" y="1127"/>
                    </a:lnTo>
                    <a:lnTo>
                      <a:pt x="974" y="1334"/>
                    </a:lnTo>
                    <a:lnTo>
                      <a:pt x="992" y="1284"/>
                    </a:lnTo>
                    <a:lnTo>
                      <a:pt x="1006" y="1234"/>
                    </a:lnTo>
                    <a:lnTo>
                      <a:pt x="1018" y="1185"/>
                    </a:lnTo>
                    <a:lnTo>
                      <a:pt x="1027" y="1136"/>
                    </a:lnTo>
                    <a:lnTo>
                      <a:pt x="1034" y="1088"/>
                    </a:lnTo>
                    <a:lnTo>
                      <a:pt x="1039" y="1041"/>
                    </a:lnTo>
                    <a:lnTo>
                      <a:pt x="1042" y="995"/>
                    </a:lnTo>
                    <a:lnTo>
                      <a:pt x="1042" y="950"/>
                    </a:lnTo>
                    <a:lnTo>
                      <a:pt x="1040" y="905"/>
                    </a:lnTo>
                    <a:lnTo>
                      <a:pt x="1038" y="860"/>
                    </a:lnTo>
                    <a:lnTo>
                      <a:pt x="1033" y="816"/>
                    </a:lnTo>
                    <a:lnTo>
                      <a:pt x="1026" y="773"/>
                    </a:lnTo>
                    <a:lnTo>
                      <a:pt x="1018" y="730"/>
                    </a:lnTo>
                    <a:lnTo>
                      <a:pt x="1007" y="688"/>
                    </a:lnTo>
                    <a:lnTo>
                      <a:pt x="996" y="646"/>
                    </a:lnTo>
                    <a:lnTo>
                      <a:pt x="984" y="605"/>
                    </a:lnTo>
                    <a:lnTo>
                      <a:pt x="969" y="564"/>
                    </a:lnTo>
                    <a:lnTo>
                      <a:pt x="953" y="524"/>
                    </a:lnTo>
                    <a:lnTo>
                      <a:pt x="936" y="485"/>
                    </a:lnTo>
                    <a:lnTo>
                      <a:pt x="919" y="445"/>
                    </a:lnTo>
                    <a:lnTo>
                      <a:pt x="899" y="406"/>
                    </a:lnTo>
                    <a:lnTo>
                      <a:pt x="879" y="367"/>
                    </a:lnTo>
                    <a:lnTo>
                      <a:pt x="858" y="329"/>
                    </a:lnTo>
                    <a:lnTo>
                      <a:pt x="837" y="292"/>
                    </a:lnTo>
                    <a:lnTo>
                      <a:pt x="815" y="254"/>
                    </a:lnTo>
                    <a:lnTo>
                      <a:pt x="791" y="217"/>
                    </a:lnTo>
                    <a:lnTo>
                      <a:pt x="767" y="180"/>
                    </a:lnTo>
                    <a:lnTo>
                      <a:pt x="743" y="144"/>
                    </a:lnTo>
                    <a:lnTo>
                      <a:pt x="693" y="71"/>
                    </a:lnTo>
                    <a:lnTo>
                      <a:pt x="643" y="0"/>
                    </a:lnTo>
                    <a:lnTo>
                      <a:pt x="21" y="0"/>
                    </a:lnTo>
                    <a:lnTo>
                      <a:pt x="0" y="2910"/>
                    </a:lnTo>
                  </a:path>
                </a:pathLst>
              </a:custGeom>
              <a:solidFill>
                <a:srgbClr val="BFBFB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buFont typeface="Arial" pitchFamily="34" charset="0"/>
                  <a:buNone/>
                </a:pPr>
                <a:endParaRPr lang="zh-CN" altLang="en-US">
                  <a:solidFill>
                    <a:prstClr val="black"/>
                  </a:solidFill>
                  <a:ea typeface="宋体" pitchFamily="2" charset="-122"/>
                </a:endParaRPr>
              </a:p>
            </p:txBody>
          </p:sp>
          <p:sp>
            <p:nvSpPr>
              <p:cNvPr id="60" name="Freeform 25"/>
              <p:cNvSpPr>
                <a:spLocks/>
              </p:cNvSpPr>
              <p:nvPr/>
            </p:nvSpPr>
            <p:spPr bwMode="auto">
              <a:xfrm>
                <a:off x="273667" y="0"/>
                <a:ext cx="188736" cy="522169"/>
              </a:xfrm>
              <a:custGeom>
                <a:avLst/>
                <a:gdLst>
                  <a:gd name="T0" fmla="*/ 2801762 w 722"/>
                  <a:gd name="T1" fmla="*/ 133311526 h 1994"/>
                  <a:gd name="T2" fmla="*/ 7995139 w 722"/>
                  <a:gd name="T3" fmla="*/ 126591154 h 1994"/>
                  <a:gd name="T4" fmla="*/ 12710141 w 722"/>
                  <a:gd name="T5" fmla="*/ 120213569 h 1994"/>
                  <a:gd name="T6" fmla="*/ 17014995 w 722"/>
                  <a:gd name="T7" fmla="*/ 113973204 h 1994"/>
                  <a:gd name="T8" fmla="*/ 20910224 w 722"/>
                  <a:gd name="T9" fmla="*/ 107938670 h 1994"/>
                  <a:gd name="T10" fmla="*/ 24326816 w 722"/>
                  <a:gd name="T11" fmla="*/ 102178051 h 1994"/>
                  <a:gd name="T12" fmla="*/ 27333521 w 722"/>
                  <a:gd name="T13" fmla="*/ 96554914 h 1994"/>
                  <a:gd name="T14" fmla="*/ 29930079 w 722"/>
                  <a:gd name="T15" fmla="*/ 91205955 h 1994"/>
                  <a:gd name="T16" fmla="*/ 32185239 w 722"/>
                  <a:gd name="T17" fmla="*/ 86062826 h 1994"/>
                  <a:gd name="T18" fmla="*/ 34030251 w 722"/>
                  <a:gd name="T19" fmla="*/ 81056655 h 1994"/>
                  <a:gd name="T20" fmla="*/ 35465115 w 722"/>
                  <a:gd name="T21" fmla="*/ 76256576 h 1994"/>
                  <a:gd name="T22" fmla="*/ 36558581 w 722"/>
                  <a:gd name="T23" fmla="*/ 71661803 h 1994"/>
                  <a:gd name="T24" fmla="*/ 37241900 w 722"/>
                  <a:gd name="T25" fmla="*/ 67204512 h 1994"/>
                  <a:gd name="T26" fmla="*/ 37720275 w 722"/>
                  <a:gd name="T27" fmla="*/ 62952789 h 1994"/>
                  <a:gd name="T28" fmla="*/ 37788502 w 722"/>
                  <a:gd name="T29" fmla="*/ 58906634 h 1994"/>
                  <a:gd name="T30" fmla="*/ 37515332 w 722"/>
                  <a:gd name="T31" fmla="*/ 54860741 h 1994"/>
                  <a:gd name="T32" fmla="*/ 46125301 w 722"/>
                  <a:gd name="T33" fmla="*/ 70221779 h 1994"/>
                  <a:gd name="T34" fmla="*/ 47628654 w 722"/>
                  <a:gd name="T35" fmla="*/ 65421438 h 1994"/>
                  <a:gd name="T36" fmla="*/ 48653631 w 722"/>
                  <a:gd name="T37" fmla="*/ 60483878 h 1994"/>
                  <a:gd name="T38" fmla="*/ 49200234 w 722"/>
                  <a:gd name="T39" fmla="*/ 55683798 h 1994"/>
                  <a:gd name="T40" fmla="*/ 49336950 w 722"/>
                  <a:gd name="T41" fmla="*/ 50883457 h 1994"/>
                  <a:gd name="T42" fmla="*/ 49063518 w 722"/>
                  <a:gd name="T43" fmla="*/ 46220074 h 1994"/>
                  <a:gd name="T44" fmla="*/ 48516915 w 722"/>
                  <a:gd name="T45" fmla="*/ 41419995 h 1994"/>
                  <a:gd name="T46" fmla="*/ 47696881 w 722"/>
                  <a:gd name="T47" fmla="*/ 36756612 h 1994"/>
                  <a:gd name="T48" fmla="*/ 46535187 w 722"/>
                  <a:gd name="T49" fmla="*/ 32162101 h 1994"/>
                  <a:gd name="T50" fmla="*/ 45100323 w 722"/>
                  <a:gd name="T51" fmla="*/ 27636200 h 1994"/>
                  <a:gd name="T52" fmla="*/ 43460254 w 722"/>
                  <a:gd name="T53" fmla="*/ 23247257 h 1994"/>
                  <a:gd name="T54" fmla="*/ 41615242 w 722"/>
                  <a:gd name="T55" fmla="*/ 18995534 h 1994"/>
                  <a:gd name="T56" fmla="*/ 39633514 w 722"/>
                  <a:gd name="T57" fmla="*/ 14881031 h 1994"/>
                  <a:gd name="T58" fmla="*/ 35191945 w 722"/>
                  <a:gd name="T59" fmla="*/ 7063422 h 1994"/>
                  <a:gd name="T60" fmla="*/ 30408454 w 722"/>
                  <a:gd name="T61" fmla="*/ 0 h 1994"/>
                  <a:gd name="T62" fmla="*/ 0 w 722"/>
                  <a:gd name="T63" fmla="*/ 136740454 h 199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722" h="1994">
                    <a:moveTo>
                      <a:pt x="0" y="1994"/>
                    </a:moveTo>
                    <a:lnTo>
                      <a:pt x="41" y="1944"/>
                    </a:lnTo>
                    <a:lnTo>
                      <a:pt x="79" y="1895"/>
                    </a:lnTo>
                    <a:lnTo>
                      <a:pt x="117" y="1846"/>
                    </a:lnTo>
                    <a:lnTo>
                      <a:pt x="153" y="1799"/>
                    </a:lnTo>
                    <a:lnTo>
                      <a:pt x="186" y="1753"/>
                    </a:lnTo>
                    <a:lnTo>
                      <a:pt x="219" y="1706"/>
                    </a:lnTo>
                    <a:lnTo>
                      <a:pt x="249" y="1662"/>
                    </a:lnTo>
                    <a:lnTo>
                      <a:pt x="279" y="1618"/>
                    </a:lnTo>
                    <a:lnTo>
                      <a:pt x="306" y="1574"/>
                    </a:lnTo>
                    <a:lnTo>
                      <a:pt x="333" y="1531"/>
                    </a:lnTo>
                    <a:lnTo>
                      <a:pt x="356" y="1490"/>
                    </a:lnTo>
                    <a:lnTo>
                      <a:pt x="379" y="1449"/>
                    </a:lnTo>
                    <a:lnTo>
                      <a:pt x="400" y="1408"/>
                    </a:lnTo>
                    <a:lnTo>
                      <a:pt x="420" y="1368"/>
                    </a:lnTo>
                    <a:lnTo>
                      <a:pt x="438" y="1330"/>
                    </a:lnTo>
                    <a:lnTo>
                      <a:pt x="455" y="1292"/>
                    </a:lnTo>
                    <a:lnTo>
                      <a:pt x="471" y="1255"/>
                    </a:lnTo>
                    <a:lnTo>
                      <a:pt x="484" y="1218"/>
                    </a:lnTo>
                    <a:lnTo>
                      <a:pt x="498" y="1182"/>
                    </a:lnTo>
                    <a:lnTo>
                      <a:pt x="508" y="1146"/>
                    </a:lnTo>
                    <a:lnTo>
                      <a:pt x="519" y="1112"/>
                    </a:lnTo>
                    <a:lnTo>
                      <a:pt x="527" y="1078"/>
                    </a:lnTo>
                    <a:lnTo>
                      <a:pt x="535" y="1045"/>
                    </a:lnTo>
                    <a:lnTo>
                      <a:pt x="541" y="1012"/>
                    </a:lnTo>
                    <a:lnTo>
                      <a:pt x="545" y="980"/>
                    </a:lnTo>
                    <a:lnTo>
                      <a:pt x="549" y="948"/>
                    </a:lnTo>
                    <a:lnTo>
                      <a:pt x="552" y="918"/>
                    </a:lnTo>
                    <a:lnTo>
                      <a:pt x="553" y="888"/>
                    </a:lnTo>
                    <a:lnTo>
                      <a:pt x="553" y="859"/>
                    </a:lnTo>
                    <a:lnTo>
                      <a:pt x="552" y="829"/>
                    </a:lnTo>
                    <a:lnTo>
                      <a:pt x="549" y="800"/>
                    </a:lnTo>
                    <a:lnTo>
                      <a:pt x="547" y="773"/>
                    </a:lnTo>
                    <a:lnTo>
                      <a:pt x="675" y="1024"/>
                    </a:lnTo>
                    <a:lnTo>
                      <a:pt x="687" y="988"/>
                    </a:lnTo>
                    <a:lnTo>
                      <a:pt x="697" y="954"/>
                    </a:lnTo>
                    <a:lnTo>
                      <a:pt x="705" y="918"/>
                    </a:lnTo>
                    <a:lnTo>
                      <a:pt x="712" y="882"/>
                    </a:lnTo>
                    <a:lnTo>
                      <a:pt x="716" y="848"/>
                    </a:lnTo>
                    <a:lnTo>
                      <a:pt x="720" y="812"/>
                    </a:lnTo>
                    <a:lnTo>
                      <a:pt x="721" y="778"/>
                    </a:lnTo>
                    <a:lnTo>
                      <a:pt x="722" y="742"/>
                    </a:lnTo>
                    <a:lnTo>
                      <a:pt x="721" y="708"/>
                    </a:lnTo>
                    <a:lnTo>
                      <a:pt x="718" y="674"/>
                    </a:lnTo>
                    <a:lnTo>
                      <a:pt x="716" y="638"/>
                    </a:lnTo>
                    <a:lnTo>
                      <a:pt x="710" y="604"/>
                    </a:lnTo>
                    <a:lnTo>
                      <a:pt x="705" y="569"/>
                    </a:lnTo>
                    <a:lnTo>
                      <a:pt x="698" y="536"/>
                    </a:lnTo>
                    <a:lnTo>
                      <a:pt x="690" y="502"/>
                    </a:lnTo>
                    <a:lnTo>
                      <a:pt x="681" y="469"/>
                    </a:lnTo>
                    <a:lnTo>
                      <a:pt x="671" y="436"/>
                    </a:lnTo>
                    <a:lnTo>
                      <a:pt x="660" y="403"/>
                    </a:lnTo>
                    <a:lnTo>
                      <a:pt x="648" y="371"/>
                    </a:lnTo>
                    <a:lnTo>
                      <a:pt x="636" y="339"/>
                    </a:lnTo>
                    <a:lnTo>
                      <a:pt x="623" y="308"/>
                    </a:lnTo>
                    <a:lnTo>
                      <a:pt x="609" y="277"/>
                    </a:lnTo>
                    <a:lnTo>
                      <a:pt x="594" y="247"/>
                    </a:lnTo>
                    <a:lnTo>
                      <a:pt x="580" y="217"/>
                    </a:lnTo>
                    <a:lnTo>
                      <a:pt x="548" y="159"/>
                    </a:lnTo>
                    <a:lnTo>
                      <a:pt x="515" y="103"/>
                    </a:lnTo>
                    <a:lnTo>
                      <a:pt x="481" y="50"/>
                    </a:lnTo>
                    <a:lnTo>
                      <a:pt x="445" y="0"/>
                    </a:lnTo>
                    <a:lnTo>
                      <a:pt x="21" y="0"/>
                    </a:lnTo>
                    <a:lnTo>
                      <a:pt x="0" y="1994"/>
                    </a:ln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buFont typeface="Arial" pitchFamily="34" charset="0"/>
                  <a:buNone/>
                </a:pPr>
                <a:endParaRPr lang="zh-CN" altLang="en-US">
                  <a:solidFill>
                    <a:prstClr val="black"/>
                  </a:solidFill>
                  <a:ea typeface="宋体" pitchFamily="2" charset="-122"/>
                </a:endParaRPr>
              </a:p>
            </p:txBody>
          </p:sp>
        </p:grpSp>
        <p:grpSp>
          <p:nvGrpSpPr>
            <p:cNvPr id="40" name="Group 132"/>
            <p:cNvGrpSpPr>
              <a:grpSpLocks/>
            </p:cNvGrpSpPr>
            <p:nvPr/>
          </p:nvGrpSpPr>
          <p:grpSpPr bwMode="auto">
            <a:xfrm>
              <a:off x="0" y="0"/>
              <a:ext cx="1041400" cy="1177749"/>
              <a:chOff x="0" y="0"/>
              <a:chExt cx="1041400" cy="1177749"/>
            </a:xfrm>
          </p:grpSpPr>
          <p:sp>
            <p:nvSpPr>
              <p:cNvPr id="41" name="Freeform 10"/>
              <p:cNvSpPr>
                <a:spLocks/>
              </p:cNvSpPr>
              <p:nvPr/>
            </p:nvSpPr>
            <p:spPr bwMode="auto">
              <a:xfrm>
                <a:off x="520700" y="0"/>
                <a:ext cx="336652" cy="1067759"/>
              </a:xfrm>
              <a:custGeom>
                <a:avLst/>
                <a:gdLst>
                  <a:gd name="T0" fmla="*/ 1230669 w 5096"/>
                  <a:gd name="T1" fmla="*/ 1039213 h 16159"/>
                  <a:gd name="T2" fmla="*/ 3626672 w 5096"/>
                  <a:gd name="T3" fmla="*/ 3309663 h 16159"/>
                  <a:gd name="T4" fmla="*/ 5909115 w 5096"/>
                  <a:gd name="T5" fmla="*/ 5837818 h 16159"/>
                  <a:gd name="T6" fmla="*/ 8073768 w 5096"/>
                  <a:gd name="T7" fmla="*/ 8636630 h 16159"/>
                  <a:gd name="T8" fmla="*/ 10103127 w 5096"/>
                  <a:gd name="T9" fmla="*/ 11688720 h 16159"/>
                  <a:gd name="T10" fmla="*/ 12010271 w 5096"/>
                  <a:gd name="T11" fmla="*/ 15007105 h 16159"/>
                  <a:gd name="T12" fmla="*/ 13777761 w 5096"/>
                  <a:gd name="T13" fmla="*/ 18587491 h 16159"/>
                  <a:gd name="T14" fmla="*/ 15396874 w 5096"/>
                  <a:gd name="T15" fmla="*/ 22429877 h 16159"/>
                  <a:gd name="T16" fmla="*/ 16858893 w 5096"/>
                  <a:gd name="T17" fmla="*/ 26525541 h 16159"/>
                  <a:gd name="T18" fmla="*/ 18163749 w 5096"/>
                  <a:gd name="T19" fmla="*/ 30887501 h 16159"/>
                  <a:gd name="T20" fmla="*/ 19298431 w 5096"/>
                  <a:gd name="T21" fmla="*/ 35507100 h 16159"/>
                  <a:gd name="T22" fmla="*/ 20262936 w 5096"/>
                  <a:gd name="T23" fmla="*/ 40392995 h 16159"/>
                  <a:gd name="T24" fmla="*/ 21039759 w 5096"/>
                  <a:gd name="T25" fmla="*/ 45532167 h 16159"/>
                  <a:gd name="T26" fmla="*/ 21633260 w 5096"/>
                  <a:gd name="T27" fmla="*/ 50933340 h 16159"/>
                  <a:gd name="T28" fmla="*/ 22030425 w 5096"/>
                  <a:gd name="T29" fmla="*/ 56592152 h 16159"/>
                  <a:gd name="T30" fmla="*/ 22222467 w 5096"/>
                  <a:gd name="T31" fmla="*/ 62517260 h 16159"/>
                  <a:gd name="T32" fmla="*/ 22183160 w 5096"/>
                  <a:gd name="T33" fmla="*/ 66001568 h 16159"/>
                  <a:gd name="T34" fmla="*/ 21733674 w 5096"/>
                  <a:gd name="T35" fmla="*/ 66774419 h 16159"/>
                  <a:gd name="T36" fmla="*/ 20895744 w 5096"/>
                  <a:gd name="T37" fmla="*/ 67464343 h 16159"/>
                  <a:gd name="T38" fmla="*/ 19721756 w 5096"/>
                  <a:gd name="T39" fmla="*/ 68062483 h 16159"/>
                  <a:gd name="T40" fmla="*/ 18268524 w 5096"/>
                  <a:gd name="T41" fmla="*/ 68582123 h 16159"/>
                  <a:gd name="T42" fmla="*/ 16592663 w 5096"/>
                  <a:gd name="T43" fmla="*/ 69027491 h 16159"/>
                  <a:gd name="T44" fmla="*/ 14755346 w 5096"/>
                  <a:gd name="T45" fmla="*/ 69402947 h 16159"/>
                  <a:gd name="T46" fmla="*/ 12817615 w 5096"/>
                  <a:gd name="T47" fmla="*/ 69708626 h 16159"/>
                  <a:gd name="T48" fmla="*/ 10823203 w 5096"/>
                  <a:gd name="T49" fmla="*/ 69957476 h 16159"/>
                  <a:gd name="T50" fmla="*/ 8833151 w 5096"/>
                  <a:gd name="T51" fmla="*/ 70158354 h 16159"/>
                  <a:gd name="T52" fmla="*/ 6908501 w 5096"/>
                  <a:gd name="T53" fmla="*/ 70306832 h 16159"/>
                  <a:gd name="T54" fmla="*/ 5101705 w 5096"/>
                  <a:gd name="T55" fmla="*/ 70420355 h 16159"/>
                  <a:gd name="T56" fmla="*/ 3473871 w 5096"/>
                  <a:gd name="T57" fmla="*/ 70494561 h 16159"/>
                  <a:gd name="T58" fmla="*/ 2086106 w 5096"/>
                  <a:gd name="T59" fmla="*/ 70538238 h 16159"/>
                  <a:gd name="T60" fmla="*/ 977586 w 5096"/>
                  <a:gd name="T61" fmla="*/ 70555683 h 16159"/>
                  <a:gd name="T62" fmla="*/ 226923 w 5096"/>
                  <a:gd name="T63" fmla="*/ 70555683 h 16159"/>
                  <a:gd name="T64" fmla="*/ 0 w 5096"/>
                  <a:gd name="T65" fmla="*/ 0 h 1615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5096" h="16159">
                    <a:moveTo>
                      <a:pt x="0" y="0"/>
                    </a:moveTo>
                    <a:lnTo>
                      <a:pt x="282" y="238"/>
                    </a:lnTo>
                    <a:lnTo>
                      <a:pt x="559" y="490"/>
                    </a:lnTo>
                    <a:lnTo>
                      <a:pt x="831" y="758"/>
                    </a:lnTo>
                    <a:lnTo>
                      <a:pt x="1096" y="1040"/>
                    </a:lnTo>
                    <a:lnTo>
                      <a:pt x="1354" y="1337"/>
                    </a:lnTo>
                    <a:lnTo>
                      <a:pt x="1605" y="1650"/>
                    </a:lnTo>
                    <a:lnTo>
                      <a:pt x="1850" y="1978"/>
                    </a:lnTo>
                    <a:lnTo>
                      <a:pt x="2086" y="2320"/>
                    </a:lnTo>
                    <a:lnTo>
                      <a:pt x="2315" y="2677"/>
                    </a:lnTo>
                    <a:lnTo>
                      <a:pt x="2538" y="3050"/>
                    </a:lnTo>
                    <a:lnTo>
                      <a:pt x="2752" y="3437"/>
                    </a:lnTo>
                    <a:lnTo>
                      <a:pt x="2959" y="3839"/>
                    </a:lnTo>
                    <a:lnTo>
                      <a:pt x="3157" y="4257"/>
                    </a:lnTo>
                    <a:lnTo>
                      <a:pt x="3347" y="4690"/>
                    </a:lnTo>
                    <a:lnTo>
                      <a:pt x="3528" y="5137"/>
                    </a:lnTo>
                    <a:lnTo>
                      <a:pt x="3700" y="5598"/>
                    </a:lnTo>
                    <a:lnTo>
                      <a:pt x="3863" y="6075"/>
                    </a:lnTo>
                    <a:lnTo>
                      <a:pt x="4017" y="6567"/>
                    </a:lnTo>
                    <a:lnTo>
                      <a:pt x="4162" y="7074"/>
                    </a:lnTo>
                    <a:lnTo>
                      <a:pt x="4297" y="7596"/>
                    </a:lnTo>
                    <a:lnTo>
                      <a:pt x="4422" y="8132"/>
                    </a:lnTo>
                    <a:lnTo>
                      <a:pt x="4538" y="8684"/>
                    </a:lnTo>
                    <a:lnTo>
                      <a:pt x="4643" y="9251"/>
                    </a:lnTo>
                    <a:lnTo>
                      <a:pt x="4738" y="9832"/>
                    </a:lnTo>
                    <a:lnTo>
                      <a:pt x="4821" y="10428"/>
                    </a:lnTo>
                    <a:lnTo>
                      <a:pt x="4895" y="11040"/>
                    </a:lnTo>
                    <a:lnTo>
                      <a:pt x="4957" y="11665"/>
                    </a:lnTo>
                    <a:lnTo>
                      <a:pt x="5008" y="12306"/>
                    </a:lnTo>
                    <a:lnTo>
                      <a:pt x="5048" y="12961"/>
                    </a:lnTo>
                    <a:lnTo>
                      <a:pt x="5076" y="13632"/>
                    </a:lnTo>
                    <a:lnTo>
                      <a:pt x="5092" y="14318"/>
                    </a:lnTo>
                    <a:lnTo>
                      <a:pt x="5096" y="15019"/>
                    </a:lnTo>
                    <a:lnTo>
                      <a:pt x="5083" y="15116"/>
                    </a:lnTo>
                    <a:lnTo>
                      <a:pt x="5044" y="15207"/>
                    </a:lnTo>
                    <a:lnTo>
                      <a:pt x="4980" y="15293"/>
                    </a:lnTo>
                    <a:lnTo>
                      <a:pt x="4894" y="15375"/>
                    </a:lnTo>
                    <a:lnTo>
                      <a:pt x="4788" y="15451"/>
                    </a:lnTo>
                    <a:lnTo>
                      <a:pt x="4662" y="15523"/>
                    </a:lnTo>
                    <a:lnTo>
                      <a:pt x="4519" y="15588"/>
                    </a:lnTo>
                    <a:lnTo>
                      <a:pt x="4359" y="15650"/>
                    </a:lnTo>
                    <a:lnTo>
                      <a:pt x="4186" y="15707"/>
                    </a:lnTo>
                    <a:lnTo>
                      <a:pt x="4000" y="15759"/>
                    </a:lnTo>
                    <a:lnTo>
                      <a:pt x="3802" y="15809"/>
                    </a:lnTo>
                    <a:lnTo>
                      <a:pt x="3596" y="15853"/>
                    </a:lnTo>
                    <a:lnTo>
                      <a:pt x="3381" y="15895"/>
                    </a:lnTo>
                    <a:lnTo>
                      <a:pt x="3161" y="15931"/>
                    </a:lnTo>
                    <a:lnTo>
                      <a:pt x="2937" y="15965"/>
                    </a:lnTo>
                    <a:lnTo>
                      <a:pt x="2709" y="15995"/>
                    </a:lnTo>
                    <a:lnTo>
                      <a:pt x="2480" y="16022"/>
                    </a:lnTo>
                    <a:lnTo>
                      <a:pt x="2251" y="16047"/>
                    </a:lnTo>
                    <a:lnTo>
                      <a:pt x="2024" y="16068"/>
                    </a:lnTo>
                    <a:lnTo>
                      <a:pt x="1800" y="16087"/>
                    </a:lnTo>
                    <a:lnTo>
                      <a:pt x="1583" y="16102"/>
                    </a:lnTo>
                    <a:lnTo>
                      <a:pt x="1371" y="16116"/>
                    </a:lnTo>
                    <a:lnTo>
                      <a:pt x="1169" y="16128"/>
                    </a:lnTo>
                    <a:lnTo>
                      <a:pt x="977" y="16137"/>
                    </a:lnTo>
                    <a:lnTo>
                      <a:pt x="796" y="16145"/>
                    </a:lnTo>
                    <a:lnTo>
                      <a:pt x="630" y="16150"/>
                    </a:lnTo>
                    <a:lnTo>
                      <a:pt x="478" y="16155"/>
                    </a:lnTo>
                    <a:lnTo>
                      <a:pt x="341" y="16157"/>
                    </a:lnTo>
                    <a:lnTo>
                      <a:pt x="224" y="16159"/>
                    </a:lnTo>
                    <a:lnTo>
                      <a:pt x="127" y="16159"/>
                    </a:lnTo>
                    <a:lnTo>
                      <a:pt x="52" y="16159"/>
                    </a:lnTo>
                    <a:lnTo>
                      <a:pt x="0" y="16158"/>
                    </a:lnTo>
                    <a:lnTo>
                      <a:pt x="0" y="0"/>
                    </a:lnTo>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buFont typeface="Arial" pitchFamily="34" charset="0"/>
                  <a:buNone/>
                </a:pPr>
                <a:endParaRPr lang="zh-CN" altLang="en-US">
                  <a:solidFill>
                    <a:prstClr val="black"/>
                  </a:solidFill>
                  <a:ea typeface="宋体" pitchFamily="2" charset="-122"/>
                </a:endParaRPr>
              </a:p>
            </p:txBody>
          </p:sp>
          <p:sp>
            <p:nvSpPr>
              <p:cNvPr id="42" name="Freeform 11"/>
              <p:cNvSpPr>
                <a:spLocks/>
              </p:cNvSpPr>
              <p:nvPr/>
            </p:nvSpPr>
            <p:spPr bwMode="auto">
              <a:xfrm>
                <a:off x="184048" y="0"/>
                <a:ext cx="336652" cy="1067759"/>
              </a:xfrm>
              <a:custGeom>
                <a:avLst/>
                <a:gdLst>
                  <a:gd name="T0" fmla="*/ 20992742 w 5098"/>
                  <a:gd name="T1" fmla="*/ 1039213 h 16159"/>
                  <a:gd name="T2" fmla="*/ 18598669 w 5098"/>
                  <a:gd name="T3" fmla="*/ 3309663 h 16159"/>
                  <a:gd name="T4" fmla="*/ 16317981 w 5098"/>
                  <a:gd name="T5" fmla="*/ 5837818 h 16159"/>
                  <a:gd name="T6" fmla="*/ 14155035 w 5098"/>
                  <a:gd name="T7" fmla="*/ 8636630 h 16159"/>
                  <a:gd name="T8" fmla="*/ 12127264 w 5098"/>
                  <a:gd name="T9" fmla="*/ 11688720 h 16159"/>
                  <a:gd name="T10" fmla="*/ 10221661 w 5098"/>
                  <a:gd name="T11" fmla="*/ 15007105 h 16159"/>
                  <a:gd name="T12" fmla="*/ 8455525 w 5098"/>
                  <a:gd name="T13" fmla="*/ 18587491 h 16159"/>
                  <a:gd name="T14" fmla="*/ 6837707 w 5098"/>
                  <a:gd name="T15" fmla="*/ 22429877 h 16159"/>
                  <a:gd name="T16" fmla="*/ 5376857 w 5098"/>
                  <a:gd name="T17" fmla="*/ 26525541 h 16159"/>
                  <a:gd name="T18" fmla="*/ 4072974 w 5098"/>
                  <a:gd name="T19" fmla="*/ 30887501 h 16159"/>
                  <a:gd name="T20" fmla="*/ 2939134 w 5098"/>
                  <a:gd name="T21" fmla="*/ 35507100 h 16159"/>
                  <a:gd name="T22" fmla="*/ 1975404 w 5098"/>
                  <a:gd name="T23" fmla="*/ 40392995 h 16159"/>
                  <a:gd name="T24" fmla="*/ 1199215 w 5098"/>
                  <a:gd name="T25" fmla="*/ 45532167 h 16159"/>
                  <a:gd name="T26" fmla="*/ 606145 w 5098"/>
                  <a:gd name="T27" fmla="*/ 50933340 h 16159"/>
                  <a:gd name="T28" fmla="*/ 209334 w 5098"/>
                  <a:gd name="T29" fmla="*/ 56592152 h 16159"/>
                  <a:gd name="T30" fmla="*/ 17434 w 5098"/>
                  <a:gd name="T31" fmla="*/ 62517260 h 16159"/>
                  <a:gd name="T32" fmla="*/ 56659 w 5098"/>
                  <a:gd name="T33" fmla="*/ 66001568 h 16159"/>
                  <a:gd name="T34" fmla="*/ 505836 w 5098"/>
                  <a:gd name="T35" fmla="*/ 66774419 h 16159"/>
                  <a:gd name="T36" fmla="*/ 1343108 w 5098"/>
                  <a:gd name="T37" fmla="*/ 67464343 h 16159"/>
                  <a:gd name="T38" fmla="*/ 2516173 w 5098"/>
                  <a:gd name="T39" fmla="*/ 68062483 h 16159"/>
                  <a:gd name="T40" fmla="*/ 3968307 w 5098"/>
                  <a:gd name="T41" fmla="*/ 68582123 h 16159"/>
                  <a:gd name="T42" fmla="*/ 5642850 w 5098"/>
                  <a:gd name="T43" fmla="*/ 69027491 h 16159"/>
                  <a:gd name="T44" fmla="*/ 7478720 w 5098"/>
                  <a:gd name="T45" fmla="*/ 69402947 h 16159"/>
                  <a:gd name="T46" fmla="*/ 9414898 w 5098"/>
                  <a:gd name="T47" fmla="*/ 69708626 h 16159"/>
                  <a:gd name="T48" fmla="*/ 11407735 w 5098"/>
                  <a:gd name="T49" fmla="*/ 69957476 h 16159"/>
                  <a:gd name="T50" fmla="*/ 13396280 w 5098"/>
                  <a:gd name="T51" fmla="*/ 70158354 h 16159"/>
                  <a:gd name="T52" fmla="*/ 15319383 w 5098"/>
                  <a:gd name="T53" fmla="*/ 70306832 h 16159"/>
                  <a:gd name="T54" fmla="*/ 17124744 w 5098"/>
                  <a:gd name="T55" fmla="*/ 70420355 h 16159"/>
                  <a:gd name="T56" fmla="*/ 18751279 w 5098"/>
                  <a:gd name="T57" fmla="*/ 70494561 h 16159"/>
                  <a:gd name="T58" fmla="*/ 20138037 w 5098"/>
                  <a:gd name="T59" fmla="*/ 70538238 h 16159"/>
                  <a:gd name="T60" fmla="*/ 21245660 w 5098"/>
                  <a:gd name="T61" fmla="*/ 70555683 h 16159"/>
                  <a:gd name="T62" fmla="*/ 21995698 w 5098"/>
                  <a:gd name="T63" fmla="*/ 70555683 h 16159"/>
                  <a:gd name="T64" fmla="*/ 22231183 w 5098"/>
                  <a:gd name="T65" fmla="*/ 0 h 1615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5098" h="16159">
                    <a:moveTo>
                      <a:pt x="5098" y="0"/>
                    </a:moveTo>
                    <a:lnTo>
                      <a:pt x="4814" y="238"/>
                    </a:lnTo>
                    <a:lnTo>
                      <a:pt x="4537" y="490"/>
                    </a:lnTo>
                    <a:lnTo>
                      <a:pt x="4265" y="758"/>
                    </a:lnTo>
                    <a:lnTo>
                      <a:pt x="4000" y="1040"/>
                    </a:lnTo>
                    <a:lnTo>
                      <a:pt x="3742" y="1337"/>
                    </a:lnTo>
                    <a:lnTo>
                      <a:pt x="3491" y="1650"/>
                    </a:lnTo>
                    <a:lnTo>
                      <a:pt x="3246" y="1978"/>
                    </a:lnTo>
                    <a:lnTo>
                      <a:pt x="3010" y="2320"/>
                    </a:lnTo>
                    <a:lnTo>
                      <a:pt x="2781" y="2677"/>
                    </a:lnTo>
                    <a:lnTo>
                      <a:pt x="2558" y="3050"/>
                    </a:lnTo>
                    <a:lnTo>
                      <a:pt x="2344" y="3437"/>
                    </a:lnTo>
                    <a:lnTo>
                      <a:pt x="2137" y="3839"/>
                    </a:lnTo>
                    <a:lnTo>
                      <a:pt x="1939" y="4257"/>
                    </a:lnTo>
                    <a:lnTo>
                      <a:pt x="1749" y="4690"/>
                    </a:lnTo>
                    <a:lnTo>
                      <a:pt x="1568" y="5137"/>
                    </a:lnTo>
                    <a:lnTo>
                      <a:pt x="1396" y="5598"/>
                    </a:lnTo>
                    <a:lnTo>
                      <a:pt x="1233" y="6075"/>
                    </a:lnTo>
                    <a:lnTo>
                      <a:pt x="1079" y="6567"/>
                    </a:lnTo>
                    <a:lnTo>
                      <a:pt x="934" y="7074"/>
                    </a:lnTo>
                    <a:lnTo>
                      <a:pt x="799" y="7596"/>
                    </a:lnTo>
                    <a:lnTo>
                      <a:pt x="674" y="8132"/>
                    </a:lnTo>
                    <a:lnTo>
                      <a:pt x="558" y="8684"/>
                    </a:lnTo>
                    <a:lnTo>
                      <a:pt x="453" y="9251"/>
                    </a:lnTo>
                    <a:lnTo>
                      <a:pt x="358" y="9832"/>
                    </a:lnTo>
                    <a:lnTo>
                      <a:pt x="275" y="10428"/>
                    </a:lnTo>
                    <a:lnTo>
                      <a:pt x="201" y="11040"/>
                    </a:lnTo>
                    <a:lnTo>
                      <a:pt x="139" y="11665"/>
                    </a:lnTo>
                    <a:lnTo>
                      <a:pt x="88" y="12306"/>
                    </a:lnTo>
                    <a:lnTo>
                      <a:pt x="48" y="12961"/>
                    </a:lnTo>
                    <a:lnTo>
                      <a:pt x="20" y="13632"/>
                    </a:lnTo>
                    <a:lnTo>
                      <a:pt x="4" y="14318"/>
                    </a:lnTo>
                    <a:lnTo>
                      <a:pt x="0" y="15019"/>
                    </a:lnTo>
                    <a:lnTo>
                      <a:pt x="13" y="15116"/>
                    </a:lnTo>
                    <a:lnTo>
                      <a:pt x="52" y="15207"/>
                    </a:lnTo>
                    <a:lnTo>
                      <a:pt x="116" y="15293"/>
                    </a:lnTo>
                    <a:lnTo>
                      <a:pt x="202" y="15375"/>
                    </a:lnTo>
                    <a:lnTo>
                      <a:pt x="308" y="15451"/>
                    </a:lnTo>
                    <a:lnTo>
                      <a:pt x="434" y="15523"/>
                    </a:lnTo>
                    <a:lnTo>
                      <a:pt x="577" y="15588"/>
                    </a:lnTo>
                    <a:lnTo>
                      <a:pt x="737" y="15650"/>
                    </a:lnTo>
                    <a:lnTo>
                      <a:pt x="910" y="15707"/>
                    </a:lnTo>
                    <a:lnTo>
                      <a:pt x="1096" y="15759"/>
                    </a:lnTo>
                    <a:lnTo>
                      <a:pt x="1294" y="15809"/>
                    </a:lnTo>
                    <a:lnTo>
                      <a:pt x="1500" y="15853"/>
                    </a:lnTo>
                    <a:lnTo>
                      <a:pt x="1715" y="15895"/>
                    </a:lnTo>
                    <a:lnTo>
                      <a:pt x="1935" y="15931"/>
                    </a:lnTo>
                    <a:lnTo>
                      <a:pt x="2159" y="15965"/>
                    </a:lnTo>
                    <a:lnTo>
                      <a:pt x="2387" y="15995"/>
                    </a:lnTo>
                    <a:lnTo>
                      <a:pt x="2616" y="16022"/>
                    </a:lnTo>
                    <a:lnTo>
                      <a:pt x="2845" y="16047"/>
                    </a:lnTo>
                    <a:lnTo>
                      <a:pt x="3072" y="16068"/>
                    </a:lnTo>
                    <a:lnTo>
                      <a:pt x="3296" y="16087"/>
                    </a:lnTo>
                    <a:lnTo>
                      <a:pt x="3513" y="16102"/>
                    </a:lnTo>
                    <a:lnTo>
                      <a:pt x="3725" y="16116"/>
                    </a:lnTo>
                    <a:lnTo>
                      <a:pt x="3927" y="16128"/>
                    </a:lnTo>
                    <a:lnTo>
                      <a:pt x="4119" y="16137"/>
                    </a:lnTo>
                    <a:lnTo>
                      <a:pt x="4300" y="16145"/>
                    </a:lnTo>
                    <a:lnTo>
                      <a:pt x="4466" y="16150"/>
                    </a:lnTo>
                    <a:lnTo>
                      <a:pt x="4618" y="16155"/>
                    </a:lnTo>
                    <a:lnTo>
                      <a:pt x="4755" y="16157"/>
                    </a:lnTo>
                    <a:lnTo>
                      <a:pt x="4872" y="16159"/>
                    </a:lnTo>
                    <a:lnTo>
                      <a:pt x="4969" y="16159"/>
                    </a:lnTo>
                    <a:lnTo>
                      <a:pt x="5044" y="16159"/>
                    </a:lnTo>
                    <a:lnTo>
                      <a:pt x="5098" y="16158"/>
                    </a:lnTo>
                    <a:lnTo>
                      <a:pt x="5098" y="0"/>
                    </a:lnTo>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buFont typeface="Arial" pitchFamily="34" charset="0"/>
                  <a:buNone/>
                </a:pPr>
                <a:endParaRPr lang="zh-CN" altLang="en-US">
                  <a:solidFill>
                    <a:prstClr val="black"/>
                  </a:solidFill>
                  <a:ea typeface="宋体" pitchFamily="2" charset="-122"/>
                </a:endParaRPr>
              </a:p>
            </p:txBody>
          </p:sp>
          <p:sp>
            <p:nvSpPr>
              <p:cNvPr id="43" name="Freeform 5"/>
              <p:cNvSpPr>
                <a:spLocks/>
              </p:cNvSpPr>
              <p:nvPr/>
            </p:nvSpPr>
            <p:spPr bwMode="auto">
              <a:xfrm>
                <a:off x="332027" y="195609"/>
                <a:ext cx="377346" cy="78614"/>
              </a:xfrm>
              <a:custGeom>
                <a:avLst/>
                <a:gdLst>
                  <a:gd name="T0" fmla="*/ 24230447 w 5714"/>
                  <a:gd name="T1" fmla="*/ 3209741 h 1188"/>
                  <a:gd name="T2" fmla="*/ 23170656 w 5714"/>
                  <a:gd name="T3" fmla="*/ 3573165 h 1188"/>
                  <a:gd name="T4" fmla="*/ 22084779 w 5714"/>
                  <a:gd name="T5" fmla="*/ 3901650 h 1188"/>
                  <a:gd name="T6" fmla="*/ 20963968 w 5714"/>
                  <a:gd name="T7" fmla="*/ 4199364 h 1188"/>
                  <a:gd name="T8" fmla="*/ 19821363 w 5714"/>
                  <a:gd name="T9" fmla="*/ 4457771 h 1188"/>
                  <a:gd name="T10" fmla="*/ 18643825 w 5714"/>
                  <a:gd name="T11" fmla="*/ 4676673 h 1188"/>
                  <a:gd name="T12" fmla="*/ 17453210 w 5714"/>
                  <a:gd name="T13" fmla="*/ 4865002 h 1188"/>
                  <a:gd name="T14" fmla="*/ 16232152 w 5714"/>
                  <a:gd name="T15" fmla="*/ 5009459 h 1188"/>
                  <a:gd name="T16" fmla="*/ 14989234 w 5714"/>
                  <a:gd name="T17" fmla="*/ 5114608 h 1188"/>
                  <a:gd name="T18" fmla="*/ 13733175 w 5714"/>
                  <a:gd name="T19" fmla="*/ 5180252 h 1188"/>
                  <a:gd name="T20" fmla="*/ 12464107 w 5714"/>
                  <a:gd name="T21" fmla="*/ 5202156 h 1188"/>
                  <a:gd name="T22" fmla="*/ 11186321 w 5714"/>
                  <a:gd name="T23" fmla="*/ 5180252 h 1188"/>
                  <a:gd name="T24" fmla="*/ 9930262 w 5714"/>
                  <a:gd name="T25" fmla="*/ 5114608 h 1188"/>
                  <a:gd name="T26" fmla="*/ 8687345 w 5714"/>
                  <a:gd name="T27" fmla="*/ 5009459 h 1188"/>
                  <a:gd name="T28" fmla="*/ 7466287 w 5714"/>
                  <a:gd name="T29" fmla="*/ 4865002 h 1188"/>
                  <a:gd name="T30" fmla="*/ 6275672 w 5714"/>
                  <a:gd name="T31" fmla="*/ 4676673 h 1188"/>
                  <a:gd name="T32" fmla="*/ 5098133 w 5714"/>
                  <a:gd name="T33" fmla="*/ 4457771 h 1188"/>
                  <a:gd name="T34" fmla="*/ 3955529 w 5714"/>
                  <a:gd name="T35" fmla="*/ 4199364 h 1188"/>
                  <a:gd name="T36" fmla="*/ 2834718 w 5714"/>
                  <a:gd name="T37" fmla="*/ 3901650 h 1188"/>
                  <a:gd name="T38" fmla="*/ 1748841 w 5714"/>
                  <a:gd name="T39" fmla="*/ 3573165 h 1188"/>
                  <a:gd name="T40" fmla="*/ 689049 w 5714"/>
                  <a:gd name="T41" fmla="*/ 3209741 h 1188"/>
                  <a:gd name="T42" fmla="*/ 200626 w 5714"/>
                  <a:gd name="T43" fmla="*/ 2570440 h 1188"/>
                  <a:gd name="T44" fmla="*/ 793721 w 5714"/>
                  <a:gd name="T45" fmla="*/ 1449396 h 1188"/>
                  <a:gd name="T46" fmla="*/ 1404316 w 5714"/>
                  <a:gd name="T47" fmla="*/ 359057 h 1188"/>
                  <a:gd name="T48" fmla="*/ 2224189 w 5714"/>
                  <a:gd name="T49" fmla="*/ 197064 h 1188"/>
                  <a:gd name="T50" fmla="*/ 3166167 w 5714"/>
                  <a:gd name="T51" fmla="*/ 464140 h 1188"/>
                  <a:gd name="T52" fmla="*/ 4130004 w 5714"/>
                  <a:gd name="T53" fmla="*/ 713746 h 1188"/>
                  <a:gd name="T54" fmla="*/ 5115634 w 5714"/>
                  <a:gd name="T55" fmla="*/ 928347 h 1188"/>
                  <a:gd name="T56" fmla="*/ 6114273 w 5714"/>
                  <a:gd name="T57" fmla="*/ 1125411 h 1188"/>
                  <a:gd name="T58" fmla="*/ 7130479 w 5714"/>
                  <a:gd name="T59" fmla="*/ 1287404 h 1188"/>
                  <a:gd name="T60" fmla="*/ 8168412 w 5714"/>
                  <a:gd name="T61" fmla="*/ 1423125 h 1188"/>
                  <a:gd name="T62" fmla="*/ 9223779 w 5714"/>
                  <a:gd name="T63" fmla="*/ 1532642 h 1188"/>
                  <a:gd name="T64" fmla="*/ 10287929 w 5714"/>
                  <a:gd name="T65" fmla="*/ 1611455 h 1188"/>
                  <a:gd name="T66" fmla="*/ 11365088 w 5714"/>
                  <a:gd name="T67" fmla="*/ 1659629 h 1188"/>
                  <a:gd name="T68" fmla="*/ 12464107 w 5714"/>
                  <a:gd name="T69" fmla="*/ 1672731 h 1188"/>
                  <a:gd name="T70" fmla="*/ 13554408 w 5714"/>
                  <a:gd name="T71" fmla="*/ 1659629 h 1188"/>
                  <a:gd name="T72" fmla="*/ 14631568 w 5714"/>
                  <a:gd name="T73" fmla="*/ 1611455 h 1188"/>
                  <a:gd name="T74" fmla="*/ 15695718 w 5714"/>
                  <a:gd name="T75" fmla="*/ 1532642 h 1188"/>
                  <a:gd name="T76" fmla="*/ 16751085 w 5714"/>
                  <a:gd name="T77" fmla="*/ 1423125 h 1188"/>
                  <a:gd name="T78" fmla="*/ 17789018 w 5714"/>
                  <a:gd name="T79" fmla="*/ 1287404 h 1188"/>
                  <a:gd name="T80" fmla="*/ 18805223 w 5714"/>
                  <a:gd name="T81" fmla="*/ 1125411 h 1188"/>
                  <a:gd name="T82" fmla="*/ 19803863 w 5714"/>
                  <a:gd name="T83" fmla="*/ 928347 h 1188"/>
                  <a:gd name="T84" fmla="*/ 20789493 w 5714"/>
                  <a:gd name="T85" fmla="*/ 709379 h 1188"/>
                  <a:gd name="T86" fmla="*/ 21753330 w 5714"/>
                  <a:gd name="T87" fmla="*/ 464140 h 1188"/>
                  <a:gd name="T88" fmla="*/ 22695308 w 5714"/>
                  <a:gd name="T89" fmla="*/ 197064 h 1188"/>
                  <a:gd name="T90" fmla="*/ 23515180 w 5714"/>
                  <a:gd name="T91" fmla="*/ 359057 h 1188"/>
                  <a:gd name="T92" fmla="*/ 24125776 w 5714"/>
                  <a:gd name="T93" fmla="*/ 1449396 h 1188"/>
                  <a:gd name="T94" fmla="*/ 24718871 w 5714"/>
                  <a:gd name="T95" fmla="*/ 2570440 h 1188"/>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5714" h="1188">
                    <a:moveTo>
                      <a:pt x="5714" y="673"/>
                    </a:moveTo>
                    <a:lnTo>
                      <a:pt x="5635" y="703"/>
                    </a:lnTo>
                    <a:lnTo>
                      <a:pt x="5556" y="733"/>
                    </a:lnTo>
                    <a:lnTo>
                      <a:pt x="5476" y="761"/>
                    </a:lnTo>
                    <a:lnTo>
                      <a:pt x="5395" y="789"/>
                    </a:lnTo>
                    <a:lnTo>
                      <a:pt x="5313" y="816"/>
                    </a:lnTo>
                    <a:lnTo>
                      <a:pt x="5230" y="841"/>
                    </a:lnTo>
                    <a:lnTo>
                      <a:pt x="5148" y="867"/>
                    </a:lnTo>
                    <a:lnTo>
                      <a:pt x="5064" y="891"/>
                    </a:lnTo>
                    <a:lnTo>
                      <a:pt x="4979" y="914"/>
                    </a:lnTo>
                    <a:lnTo>
                      <a:pt x="4893" y="936"/>
                    </a:lnTo>
                    <a:lnTo>
                      <a:pt x="4807" y="959"/>
                    </a:lnTo>
                    <a:lnTo>
                      <a:pt x="4720" y="979"/>
                    </a:lnTo>
                    <a:lnTo>
                      <a:pt x="4633" y="999"/>
                    </a:lnTo>
                    <a:lnTo>
                      <a:pt x="4545" y="1018"/>
                    </a:lnTo>
                    <a:lnTo>
                      <a:pt x="4455" y="1036"/>
                    </a:lnTo>
                    <a:lnTo>
                      <a:pt x="4366" y="1053"/>
                    </a:lnTo>
                    <a:lnTo>
                      <a:pt x="4275" y="1068"/>
                    </a:lnTo>
                    <a:lnTo>
                      <a:pt x="4185" y="1084"/>
                    </a:lnTo>
                    <a:lnTo>
                      <a:pt x="4093" y="1097"/>
                    </a:lnTo>
                    <a:lnTo>
                      <a:pt x="4002" y="1111"/>
                    </a:lnTo>
                    <a:lnTo>
                      <a:pt x="3909" y="1123"/>
                    </a:lnTo>
                    <a:lnTo>
                      <a:pt x="3816" y="1134"/>
                    </a:lnTo>
                    <a:lnTo>
                      <a:pt x="3722" y="1144"/>
                    </a:lnTo>
                    <a:lnTo>
                      <a:pt x="3627" y="1153"/>
                    </a:lnTo>
                    <a:lnTo>
                      <a:pt x="3533" y="1161"/>
                    </a:lnTo>
                    <a:lnTo>
                      <a:pt x="3437" y="1168"/>
                    </a:lnTo>
                    <a:lnTo>
                      <a:pt x="3342" y="1174"/>
                    </a:lnTo>
                    <a:lnTo>
                      <a:pt x="3246" y="1179"/>
                    </a:lnTo>
                    <a:lnTo>
                      <a:pt x="3149" y="1183"/>
                    </a:lnTo>
                    <a:lnTo>
                      <a:pt x="3052" y="1186"/>
                    </a:lnTo>
                    <a:lnTo>
                      <a:pt x="2955" y="1187"/>
                    </a:lnTo>
                    <a:lnTo>
                      <a:pt x="2858" y="1188"/>
                    </a:lnTo>
                    <a:lnTo>
                      <a:pt x="2759" y="1187"/>
                    </a:lnTo>
                    <a:lnTo>
                      <a:pt x="2662" y="1186"/>
                    </a:lnTo>
                    <a:lnTo>
                      <a:pt x="2565" y="1183"/>
                    </a:lnTo>
                    <a:lnTo>
                      <a:pt x="2468" y="1179"/>
                    </a:lnTo>
                    <a:lnTo>
                      <a:pt x="2372" y="1174"/>
                    </a:lnTo>
                    <a:lnTo>
                      <a:pt x="2277" y="1168"/>
                    </a:lnTo>
                    <a:lnTo>
                      <a:pt x="2181" y="1161"/>
                    </a:lnTo>
                    <a:lnTo>
                      <a:pt x="2087" y="1153"/>
                    </a:lnTo>
                    <a:lnTo>
                      <a:pt x="1992" y="1144"/>
                    </a:lnTo>
                    <a:lnTo>
                      <a:pt x="1898" y="1134"/>
                    </a:lnTo>
                    <a:lnTo>
                      <a:pt x="1805" y="1123"/>
                    </a:lnTo>
                    <a:lnTo>
                      <a:pt x="1712" y="1111"/>
                    </a:lnTo>
                    <a:lnTo>
                      <a:pt x="1621" y="1097"/>
                    </a:lnTo>
                    <a:lnTo>
                      <a:pt x="1529" y="1084"/>
                    </a:lnTo>
                    <a:lnTo>
                      <a:pt x="1439" y="1068"/>
                    </a:lnTo>
                    <a:lnTo>
                      <a:pt x="1348" y="1053"/>
                    </a:lnTo>
                    <a:lnTo>
                      <a:pt x="1259" y="1036"/>
                    </a:lnTo>
                    <a:lnTo>
                      <a:pt x="1169" y="1018"/>
                    </a:lnTo>
                    <a:lnTo>
                      <a:pt x="1081" y="999"/>
                    </a:lnTo>
                    <a:lnTo>
                      <a:pt x="994" y="979"/>
                    </a:lnTo>
                    <a:lnTo>
                      <a:pt x="907" y="959"/>
                    </a:lnTo>
                    <a:lnTo>
                      <a:pt x="821" y="936"/>
                    </a:lnTo>
                    <a:lnTo>
                      <a:pt x="735" y="914"/>
                    </a:lnTo>
                    <a:lnTo>
                      <a:pt x="650" y="891"/>
                    </a:lnTo>
                    <a:lnTo>
                      <a:pt x="566" y="867"/>
                    </a:lnTo>
                    <a:lnTo>
                      <a:pt x="484" y="841"/>
                    </a:lnTo>
                    <a:lnTo>
                      <a:pt x="401" y="816"/>
                    </a:lnTo>
                    <a:lnTo>
                      <a:pt x="319" y="789"/>
                    </a:lnTo>
                    <a:lnTo>
                      <a:pt x="238" y="761"/>
                    </a:lnTo>
                    <a:lnTo>
                      <a:pt x="158" y="733"/>
                    </a:lnTo>
                    <a:lnTo>
                      <a:pt x="79" y="703"/>
                    </a:lnTo>
                    <a:lnTo>
                      <a:pt x="0" y="673"/>
                    </a:lnTo>
                    <a:lnTo>
                      <a:pt x="46" y="587"/>
                    </a:lnTo>
                    <a:lnTo>
                      <a:pt x="90" y="501"/>
                    </a:lnTo>
                    <a:lnTo>
                      <a:pt x="136" y="416"/>
                    </a:lnTo>
                    <a:lnTo>
                      <a:pt x="182" y="331"/>
                    </a:lnTo>
                    <a:lnTo>
                      <a:pt x="228" y="247"/>
                    </a:lnTo>
                    <a:lnTo>
                      <a:pt x="275" y="164"/>
                    </a:lnTo>
                    <a:lnTo>
                      <a:pt x="322" y="82"/>
                    </a:lnTo>
                    <a:lnTo>
                      <a:pt x="370" y="0"/>
                    </a:lnTo>
                    <a:lnTo>
                      <a:pt x="440" y="22"/>
                    </a:lnTo>
                    <a:lnTo>
                      <a:pt x="510" y="45"/>
                    </a:lnTo>
                    <a:lnTo>
                      <a:pt x="582" y="66"/>
                    </a:lnTo>
                    <a:lnTo>
                      <a:pt x="654" y="86"/>
                    </a:lnTo>
                    <a:lnTo>
                      <a:pt x="726" y="106"/>
                    </a:lnTo>
                    <a:lnTo>
                      <a:pt x="800" y="126"/>
                    </a:lnTo>
                    <a:lnTo>
                      <a:pt x="873" y="144"/>
                    </a:lnTo>
                    <a:lnTo>
                      <a:pt x="947" y="163"/>
                    </a:lnTo>
                    <a:lnTo>
                      <a:pt x="1022" y="180"/>
                    </a:lnTo>
                    <a:lnTo>
                      <a:pt x="1097" y="197"/>
                    </a:lnTo>
                    <a:lnTo>
                      <a:pt x="1173" y="212"/>
                    </a:lnTo>
                    <a:lnTo>
                      <a:pt x="1249" y="228"/>
                    </a:lnTo>
                    <a:lnTo>
                      <a:pt x="1325" y="243"/>
                    </a:lnTo>
                    <a:lnTo>
                      <a:pt x="1402" y="257"/>
                    </a:lnTo>
                    <a:lnTo>
                      <a:pt x="1480" y="271"/>
                    </a:lnTo>
                    <a:lnTo>
                      <a:pt x="1557" y="283"/>
                    </a:lnTo>
                    <a:lnTo>
                      <a:pt x="1635" y="294"/>
                    </a:lnTo>
                    <a:lnTo>
                      <a:pt x="1715" y="305"/>
                    </a:lnTo>
                    <a:lnTo>
                      <a:pt x="1794" y="316"/>
                    </a:lnTo>
                    <a:lnTo>
                      <a:pt x="1873" y="325"/>
                    </a:lnTo>
                    <a:lnTo>
                      <a:pt x="1954" y="334"/>
                    </a:lnTo>
                    <a:lnTo>
                      <a:pt x="2034" y="343"/>
                    </a:lnTo>
                    <a:lnTo>
                      <a:pt x="2115" y="350"/>
                    </a:lnTo>
                    <a:lnTo>
                      <a:pt x="2195" y="357"/>
                    </a:lnTo>
                    <a:lnTo>
                      <a:pt x="2277" y="363"/>
                    </a:lnTo>
                    <a:lnTo>
                      <a:pt x="2359" y="368"/>
                    </a:lnTo>
                    <a:lnTo>
                      <a:pt x="2441" y="372"/>
                    </a:lnTo>
                    <a:lnTo>
                      <a:pt x="2524" y="376"/>
                    </a:lnTo>
                    <a:lnTo>
                      <a:pt x="2606" y="379"/>
                    </a:lnTo>
                    <a:lnTo>
                      <a:pt x="2690" y="380"/>
                    </a:lnTo>
                    <a:lnTo>
                      <a:pt x="2774" y="382"/>
                    </a:lnTo>
                    <a:lnTo>
                      <a:pt x="2858" y="382"/>
                    </a:lnTo>
                    <a:lnTo>
                      <a:pt x="2940" y="382"/>
                    </a:lnTo>
                    <a:lnTo>
                      <a:pt x="3024" y="380"/>
                    </a:lnTo>
                    <a:lnTo>
                      <a:pt x="3108" y="379"/>
                    </a:lnTo>
                    <a:lnTo>
                      <a:pt x="3190" y="376"/>
                    </a:lnTo>
                    <a:lnTo>
                      <a:pt x="3273" y="372"/>
                    </a:lnTo>
                    <a:lnTo>
                      <a:pt x="3355" y="368"/>
                    </a:lnTo>
                    <a:lnTo>
                      <a:pt x="3437" y="363"/>
                    </a:lnTo>
                    <a:lnTo>
                      <a:pt x="3518" y="357"/>
                    </a:lnTo>
                    <a:lnTo>
                      <a:pt x="3599" y="350"/>
                    </a:lnTo>
                    <a:lnTo>
                      <a:pt x="3680" y="343"/>
                    </a:lnTo>
                    <a:lnTo>
                      <a:pt x="3760" y="334"/>
                    </a:lnTo>
                    <a:lnTo>
                      <a:pt x="3841" y="325"/>
                    </a:lnTo>
                    <a:lnTo>
                      <a:pt x="3920" y="316"/>
                    </a:lnTo>
                    <a:lnTo>
                      <a:pt x="3999" y="305"/>
                    </a:lnTo>
                    <a:lnTo>
                      <a:pt x="4079" y="294"/>
                    </a:lnTo>
                    <a:lnTo>
                      <a:pt x="4157" y="283"/>
                    </a:lnTo>
                    <a:lnTo>
                      <a:pt x="4234" y="271"/>
                    </a:lnTo>
                    <a:lnTo>
                      <a:pt x="4312" y="257"/>
                    </a:lnTo>
                    <a:lnTo>
                      <a:pt x="4389" y="243"/>
                    </a:lnTo>
                    <a:lnTo>
                      <a:pt x="4465" y="228"/>
                    </a:lnTo>
                    <a:lnTo>
                      <a:pt x="4541" y="212"/>
                    </a:lnTo>
                    <a:lnTo>
                      <a:pt x="4617" y="197"/>
                    </a:lnTo>
                    <a:lnTo>
                      <a:pt x="4692" y="180"/>
                    </a:lnTo>
                    <a:lnTo>
                      <a:pt x="4767" y="162"/>
                    </a:lnTo>
                    <a:lnTo>
                      <a:pt x="4841" y="144"/>
                    </a:lnTo>
                    <a:lnTo>
                      <a:pt x="4914" y="126"/>
                    </a:lnTo>
                    <a:lnTo>
                      <a:pt x="4988" y="106"/>
                    </a:lnTo>
                    <a:lnTo>
                      <a:pt x="5060" y="86"/>
                    </a:lnTo>
                    <a:lnTo>
                      <a:pt x="5132" y="66"/>
                    </a:lnTo>
                    <a:lnTo>
                      <a:pt x="5204" y="45"/>
                    </a:lnTo>
                    <a:lnTo>
                      <a:pt x="5274" y="22"/>
                    </a:lnTo>
                    <a:lnTo>
                      <a:pt x="5344" y="0"/>
                    </a:lnTo>
                    <a:lnTo>
                      <a:pt x="5392" y="82"/>
                    </a:lnTo>
                    <a:lnTo>
                      <a:pt x="5439" y="164"/>
                    </a:lnTo>
                    <a:lnTo>
                      <a:pt x="5486" y="247"/>
                    </a:lnTo>
                    <a:lnTo>
                      <a:pt x="5532" y="331"/>
                    </a:lnTo>
                    <a:lnTo>
                      <a:pt x="5578" y="416"/>
                    </a:lnTo>
                    <a:lnTo>
                      <a:pt x="5624" y="501"/>
                    </a:lnTo>
                    <a:lnTo>
                      <a:pt x="5668" y="587"/>
                    </a:lnTo>
                    <a:lnTo>
                      <a:pt x="5714" y="673"/>
                    </a:lnTo>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buFont typeface="Arial" pitchFamily="34" charset="0"/>
                  <a:buNone/>
                </a:pPr>
                <a:endParaRPr lang="zh-CN" altLang="en-US">
                  <a:solidFill>
                    <a:prstClr val="black"/>
                  </a:solidFill>
                  <a:ea typeface="宋体" pitchFamily="2" charset="-122"/>
                </a:endParaRPr>
              </a:p>
            </p:txBody>
          </p:sp>
          <p:sp>
            <p:nvSpPr>
              <p:cNvPr id="44" name="Freeform 6"/>
              <p:cNvSpPr>
                <a:spLocks/>
              </p:cNvSpPr>
              <p:nvPr/>
            </p:nvSpPr>
            <p:spPr bwMode="auto">
              <a:xfrm>
                <a:off x="520700" y="195609"/>
                <a:ext cx="188673" cy="78614"/>
              </a:xfrm>
              <a:custGeom>
                <a:avLst/>
                <a:gdLst>
                  <a:gd name="T0" fmla="*/ 0 w 2856"/>
                  <a:gd name="T1" fmla="*/ 5202156 h 1188"/>
                  <a:gd name="T2" fmla="*/ 423325 w 2856"/>
                  <a:gd name="T3" fmla="*/ 5197788 h 1188"/>
                  <a:gd name="T4" fmla="*/ 1269975 w 2856"/>
                  <a:gd name="T5" fmla="*/ 5180252 h 1188"/>
                  <a:gd name="T6" fmla="*/ 2112266 w 2856"/>
                  <a:gd name="T7" fmla="*/ 5140879 h 1188"/>
                  <a:gd name="T8" fmla="*/ 2945836 w 2856"/>
                  <a:gd name="T9" fmla="*/ 5083904 h 1188"/>
                  <a:gd name="T10" fmla="*/ 3770685 w 2856"/>
                  <a:gd name="T11" fmla="*/ 5009459 h 1188"/>
                  <a:gd name="T12" fmla="*/ 4586749 w 2856"/>
                  <a:gd name="T13" fmla="*/ 4917544 h 1188"/>
                  <a:gd name="T14" fmla="*/ 5389798 w 2856"/>
                  <a:gd name="T15" fmla="*/ 4803660 h 1188"/>
                  <a:gd name="T16" fmla="*/ 6184061 w 2856"/>
                  <a:gd name="T17" fmla="*/ 4676673 h 1188"/>
                  <a:gd name="T18" fmla="*/ 6969604 w 2856"/>
                  <a:gd name="T19" fmla="*/ 4536584 h 1188"/>
                  <a:gd name="T20" fmla="*/ 7746427 w 2856"/>
                  <a:gd name="T21" fmla="*/ 4374525 h 1188"/>
                  <a:gd name="T22" fmla="*/ 8505810 w 2856"/>
                  <a:gd name="T23" fmla="*/ 4199364 h 1188"/>
                  <a:gd name="T24" fmla="*/ 9256406 w 2856"/>
                  <a:gd name="T25" fmla="*/ 4002300 h 1188"/>
                  <a:gd name="T26" fmla="*/ 9993988 w 2856"/>
                  <a:gd name="T27" fmla="*/ 3796500 h 1188"/>
                  <a:gd name="T28" fmla="*/ 10714063 w 2856"/>
                  <a:gd name="T29" fmla="*/ 3573165 h 1188"/>
                  <a:gd name="T30" fmla="*/ 11425419 w 2856"/>
                  <a:gd name="T31" fmla="*/ 3332360 h 1188"/>
                  <a:gd name="T32" fmla="*/ 12119334 w 2856"/>
                  <a:gd name="T33" fmla="*/ 3078387 h 1188"/>
                  <a:gd name="T34" fmla="*/ 12263349 w 2856"/>
                  <a:gd name="T35" fmla="*/ 2570440 h 1188"/>
                  <a:gd name="T36" fmla="*/ 11870610 w 2856"/>
                  <a:gd name="T37" fmla="*/ 1821621 h 1188"/>
                  <a:gd name="T38" fmla="*/ 11469086 w 2856"/>
                  <a:gd name="T39" fmla="*/ 1081604 h 1188"/>
                  <a:gd name="T40" fmla="*/ 11058841 w 2856"/>
                  <a:gd name="T41" fmla="*/ 359057 h 1188"/>
                  <a:gd name="T42" fmla="*/ 10543888 w 2856"/>
                  <a:gd name="T43" fmla="*/ 96348 h 1188"/>
                  <a:gd name="T44" fmla="*/ 9924160 w 2856"/>
                  <a:gd name="T45" fmla="*/ 288979 h 1188"/>
                  <a:gd name="T46" fmla="*/ 9295713 w 2856"/>
                  <a:gd name="T47" fmla="*/ 464140 h 1188"/>
                  <a:gd name="T48" fmla="*/ 8654185 w 2856"/>
                  <a:gd name="T49" fmla="*/ 630566 h 1188"/>
                  <a:gd name="T50" fmla="*/ 8003937 w 2856"/>
                  <a:gd name="T51" fmla="*/ 788191 h 1188"/>
                  <a:gd name="T52" fmla="*/ 7344902 w 2856"/>
                  <a:gd name="T53" fmla="*/ 928347 h 1188"/>
                  <a:gd name="T54" fmla="*/ 6681574 w 2856"/>
                  <a:gd name="T55" fmla="*/ 1064068 h 1188"/>
                  <a:gd name="T56" fmla="*/ 6005100 w 2856"/>
                  <a:gd name="T57" fmla="*/ 1186688 h 1188"/>
                  <a:gd name="T58" fmla="*/ 5328691 w 2856"/>
                  <a:gd name="T59" fmla="*/ 1287404 h 1188"/>
                  <a:gd name="T60" fmla="*/ 4634776 w 2856"/>
                  <a:gd name="T61" fmla="*/ 1383752 h 1188"/>
                  <a:gd name="T62" fmla="*/ 3936501 w 2856"/>
                  <a:gd name="T63" fmla="*/ 1462565 h 1188"/>
                  <a:gd name="T64" fmla="*/ 3233866 w 2856"/>
                  <a:gd name="T65" fmla="*/ 1532642 h 1188"/>
                  <a:gd name="T66" fmla="*/ 2526871 w 2856"/>
                  <a:gd name="T67" fmla="*/ 1589551 h 1188"/>
                  <a:gd name="T68" fmla="*/ 1811155 w 2856"/>
                  <a:gd name="T69" fmla="*/ 1628991 h 1188"/>
                  <a:gd name="T70" fmla="*/ 1091014 w 2856"/>
                  <a:gd name="T71" fmla="*/ 1659629 h 1188"/>
                  <a:gd name="T72" fmla="*/ 362218 w 2856"/>
                  <a:gd name="T73" fmla="*/ 1672731 h 1188"/>
                  <a:gd name="T74" fmla="*/ 0 w 2856"/>
                  <a:gd name="T75" fmla="*/ 1672731 h 1188"/>
                  <a:gd name="T76" fmla="*/ 0 w 2856"/>
                  <a:gd name="T77" fmla="*/ 5202156 h 1188"/>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2856" h="1188">
                    <a:moveTo>
                      <a:pt x="0" y="1188"/>
                    </a:moveTo>
                    <a:lnTo>
                      <a:pt x="0" y="1188"/>
                    </a:lnTo>
                    <a:lnTo>
                      <a:pt x="97" y="1187"/>
                    </a:lnTo>
                    <a:lnTo>
                      <a:pt x="194" y="1186"/>
                    </a:lnTo>
                    <a:lnTo>
                      <a:pt x="291" y="1183"/>
                    </a:lnTo>
                    <a:lnTo>
                      <a:pt x="388" y="1179"/>
                    </a:lnTo>
                    <a:lnTo>
                      <a:pt x="484" y="1174"/>
                    </a:lnTo>
                    <a:lnTo>
                      <a:pt x="579" y="1168"/>
                    </a:lnTo>
                    <a:lnTo>
                      <a:pt x="675" y="1161"/>
                    </a:lnTo>
                    <a:lnTo>
                      <a:pt x="770" y="1153"/>
                    </a:lnTo>
                    <a:lnTo>
                      <a:pt x="864" y="1144"/>
                    </a:lnTo>
                    <a:lnTo>
                      <a:pt x="958" y="1134"/>
                    </a:lnTo>
                    <a:lnTo>
                      <a:pt x="1051" y="1123"/>
                    </a:lnTo>
                    <a:lnTo>
                      <a:pt x="1144" y="1111"/>
                    </a:lnTo>
                    <a:lnTo>
                      <a:pt x="1235" y="1097"/>
                    </a:lnTo>
                    <a:lnTo>
                      <a:pt x="1327" y="1084"/>
                    </a:lnTo>
                    <a:lnTo>
                      <a:pt x="1417" y="1068"/>
                    </a:lnTo>
                    <a:lnTo>
                      <a:pt x="1508" y="1053"/>
                    </a:lnTo>
                    <a:lnTo>
                      <a:pt x="1597" y="1036"/>
                    </a:lnTo>
                    <a:lnTo>
                      <a:pt x="1687" y="1018"/>
                    </a:lnTo>
                    <a:lnTo>
                      <a:pt x="1775" y="999"/>
                    </a:lnTo>
                    <a:lnTo>
                      <a:pt x="1862" y="979"/>
                    </a:lnTo>
                    <a:lnTo>
                      <a:pt x="1949" y="959"/>
                    </a:lnTo>
                    <a:lnTo>
                      <a:pt x="2035" y="936"/>
                    </a:lnTo>
                    <a:lnTo>
                      <a:pt x="2121" y="914"/>
                    </a:lnTo>
                    <a:lnTo>
                      <a:pt x="2206" y="891"/>
                    </a:lnTo>
                    <a:lnTo>
                      <a:pt x="2290" y="867"/>
                    </a:lnTo>
                    <a:lnTo>
                      <a:pt x="2372" y="841"/>
                    </a:lnTo>
                    <a:lnTo>
                      <a:pt x="2455" y="816"/>
                    </a:lnTo>
                    <a:lnTo>
                      <a:pt x="2537" y="789"/>
                    </a:lnTo>
                    <a:lnTo>
                      <a:pt x="2618" y="761"/>
                    </a:lnTo>
                    <a:lnTo>
                      <a:pt x="2699" y="733"/>
                    </a:lnTo>
                    <a:lnTo>
                      <a:pt x="2777" y="703"/>
                    </a:lnTo>
                    <a:lnTo>
                      <a:pt x="2856" y="673"/>
                    </a:lnTo>
                    <a:lnTo>
                      <a:pt x="2810" y="587"/>
                    </a:lnTo>
                    <a:lnTo>
                      <a:pt x="2766" y="501"/>
                    </a:lnTo>
                    <a:lnTo>
                      <a:pt x="2720" y="416"/>
                    </a:lnTo>
                    <a:lnTo>
                      <a:pt x="2674" y="331"/>
                    </a:lnTo>
                    <a:lnTo>
                      <a:pt x="2628" y="247"/>
                    </a:lnTo>
                    <a:lnTo>
                      <a:pt x="2581" y="164"/>
                    </a:lnTo>
                    <a:lnTo>
                      <a:pt x="2534" y="82"/>
                    </a:lnTo>
                    <a:lnTo>
                      <a:pt x="2486" y="0"/>
                    </a:lnTo>
                    <a:lnTo>
                      <a:pt x="2416" y="22"/>
                    </a:lnTo>
                    <a:lnTo>
                      <a:pt x="2346" y="45"/>
                    </a:lnTo>
                    <a:lnTo>
                      <a:pt x="2274" y="66"/>
                    </a:lnTo>
                    <a:lnTo>
                      <a:pt x="2203" y="86"/>
                    </a:lnTo>
                    <a:lnTo>
                      <a:pt x="2130" y="106"/>
                    </a:lnTo>
                    <a:lnTo>
                      <a:pt x="2056" y="126"/>
                    </a:lnTo>
                    <a:lnTo>
                      <a:pt x="1983" y="144"/>
                    </a:lnTo>
                    <a:lnTo>
                      <a:pt x="1909" y="163"/>
                    </a:lnTo>
                    <a:lnTo>
                      <a:pt x="1834" y="180"/>
                    </a:lnTo>
                    <a:lnTo>
                      <a:pt x="1759" y="197"/>
                    </a:lnTo>
                    <a:lnTo>
                      <a:pt x="1683" y="212"/>
                    </a:lnTo>
                    <a:lnTo>
                      <a:pt x="1607" y="228"/>
                    </a:lnTo>
                    <a:lnTo>
                      <a:pt x="1531" y="243"/>
                    </a:lnTo>
                    <a:lnTo>
                      <a:pt x="1454" y="257"/>
                    </a:lnTo>
                    <a:lnTo>
                      <a:pt x="1376" y="271"/>
                    </a:lnTo>
                    <a:lnTo>
                      <a:pt x="1299" y="283"/>
                    </a:lnTo>
                    <a:lnTo>
                      <a:pt x="1221" y="294"/>
                    </a:lnTo>
                    <a:lnTo>
                      <a:pt x="1141" y="305"/>
                    </a:lnTo>
                    <a:lnTo>
                      <a:pt x="1062" y="316"/>
                    </a:lnTo>
                    <a:lnTo>
                      <a:pt x="983" y="325"/>
                    </a:lnTo>
                    <a:lnTo>
                      <a:pt x="902" y="334"/>
                    </a:lnTo>
                    <a:lnTo>
                      <a:pt x="822" y="343"/>
                    </a:lnTo>
                    <a:lnTo>
                      <a:pt x="741" y="350"/>
                    </a:lnTo>
                    <a:lnTo>
                      <a:pt x="661" y="357"/>
                    </a:lnTo>
                    <a:lnTo>
                      <a:pt x="579" y="363"/>
                    </a:lnTo>
                    <a:lnTo>
                      <a:pt x="497" y="368"/>
                    </a:lnTo>
                    <a:lnTo>
                      <a:pt x="415" y="372"/>
                    </a:lnTo>
                    <a:lnTo>
                      <a:pt x="332" y="376"/>
                    </a:lnTo>
                    <a:lnTo>
                      <a:pt x="250" y="379"/>
                    </a:lnTo>
                    <a:lnTo>
                      <a:pt x="166" y="380"/>
                    </a:lnTo>
                    <a:lnTo>
                      <a:pt x="83" y="382"/>
                    </a:lnTo>
                    <a:lnTo>
                      <a:pt x="0" y="382"/>
                    </a:lnTo>
                    <a:lnTo>
                      <a:pt x="0" y="1188"/>
                    </a:lnTo>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buFont typeface="Arial" pitchFamily="34" charset="0"/>
                  <a:buNone/>
                </a:pPr>
                <a:endParaRPr lang="zh-CN" altLang="en-US">
                  <a:solidFill>
                    <a:prstClr val="black"/>
                  </a:solidFill>
                  <a:ea typeface="宋体" pitchFamily="2" charset="-122"/>
                </a:endParaRPr>
              </a:p>
            </p:txBody>
          </p:sp>
          <p:sp>
            <p:nvSpPr>
              <p:cNvPr id="45" name="Freeform 7"/>
              <p:cNvSpPr>
                <a:spLocks/>
              </p:cNvSpPr>
              <p:nvPr/>
            </p:nvSpPr>
            <p:spPr bwMode="auto">
              <a:xfrm>
                <a:off x="0" y="710760"/>
                <a:ext cx="199309" cy="446711"/>
              </a:xfrm>
              <a:custGeom>
                <a:avLst/>
                <a:gdLst>
                  <a:gd name="T0" fmla="*/ 13149314 w 3021"/>
                  <a:gd name="T1" fmla="*/ 0 h 6762"/>
                  <a:gd name="T2" fmla="*/ 0 w 3021"/>
                  <a:gd name="T3" fmla="*/ 7920962 h 6762"/>
                  <a:gd name="T4" fmla="*/ 1680107 w 3021"/>
                  <a:gd name="T5" fmla="*/ 27690731 h 6762"/>
                  <a:gd name="T6" fmla="*/ 5876086 w 3021"/>
                  <a:gd name="T7" fmla="*/ 29510606 h 6762"/>
                  <a:gd name="T8" fmla="*/ 6037130 w 3021"/>
                  <a:gd name="T9" fmla="*/ 29130948 h 6762"/>
                  <a:gd name="T10" fmla="*/ 6198173 w 3021"/>
                  <a:gd name="T11" fmla="*/ 28755584 h 6762"/>
                  <a:gd name="T12" fmla="*/ 6359217 w 3021"/>
                  <a:gd name="T13" fmla="*/ 28380286 h 6762"/>
                  <a:gd name="T14" fmla="*/ 6524615 w 3021"/>
                  <a:gd name="T15" fmla="*/ 28009348 h 6762"/>
                  <a:gd name="T16" fmla="*/ 6690013 w 3021"/>
                  <a:gd name="T17" fmla="*/ 27638344 h 6762"/>
                  <a:gd name="T18" fmla="*/ 6859766 w 3021"/>
                  <a:gd name="T19" fmla="*/ 27271766 h 6762"/>
                  <a:gd name="T20" fmla="*/ 7029518 w 3021"/>
                  <a:gd name="T21" fmla="*/ 26909548 h 6762"/>
                  <a:gd name="T22" fmla="*/ 7199271 w 3021"/>
                  <a:gd name="T23" fmla="*/ 26547331 h 6762"/>
                  <a:gd name="T24" fmla="*/ 7373377 w 3021"/>
                  <a:gd name="T25" fmla="*/ 26185113 h 6762"/>
                  <a:gd name="T26" fmla="*/ 7551838 w 3021"/>
                  <a:gd name="T27" fmla="*/ 25831615 h 6762"/>
                  <a:gd name="T28" fmla="*/ 7734654 w 3021"/>
                  <a:gd name="T29" fmla="*/ 25478118 h 6762"/>
                  <a:gd name="T30" fmla="*/ 7913115 w 3021"/>
                  <a:gd name="T31" fmla="*/ 25133340 h 6762"/>
                  <a:gd name="T32" fmla="*/ 8100285 w 3021"/>
                  <a:gd name="T33" fmla="*/ 24788563 h 6762"/>
                  <a:gd name="T34" fmla="*/ 8287388 w 3021"/>
                  <a:gd name="T35" fmla="*/ 24443785 h 6762"/>
                  <a:gd name="T36" fmla="*/ 8478912 w 3021"/>
                  <a:gd name="T37" fmla="*/ 24103368 h 6762"/>
                  <a:gd name="T38" fmla="*/ 8670436 w 3021"/>
                  <a:gd name="T39" fmla="*/ 23771737 h 6762"/>
                  <a:gd name="T40" fmla="*/ 8866315 w 3021"/>
                  <a:gd name="T41" fmla="*/ 23440040 h 6762"/>
                  <a:gd name="T42" fmla="*/ 9066547 w 3021"/>
                  <a:gd name="T43" fmla="*/ 23108343 h 6762"/>
                  <a:gd name="T44" fmla="*/ 9266780 w 3021"/>
                  <a:gd name="T45" fmla="*/ 22785432 h 6762"/>
                  <a:gd name="T46" fmla="*/ 9471367 w 3021"/>
                  <a:gd name="T47" fmla="*/ 22466815 h 6762"/>
                  <a:gd name="T48" fmla="*/ 9680242 w 3021"/>
                  <a:gd name="T49" fmla="*/ 22152624 h 6762"/>
                  <a:gd name="T50" fmla="*/ 9889183 w 3021"/>
                  <a:gd name="T51" fmla="*/ 21842728 h 6762"/>
                  <a:gd name="T52" fmla="*/ 10102479 w 3021"/>
                  <a:gd name="T53" fmla="*/ 21532897 h 6762"/>
                  <a:gd name="T54" fmla="*/ 10320129 w 3021"/>
                  <a:gd name="T55" fmla="*/ 21227361 h 6762"/>
                  <a:gd name="T56" fmla="*/ 10537713 w 3021"/>
                  <a:gd name="T57" fmla="*/ 20930610 h 6762"/>
                  <a:gd name="T58" fmla="*/ 10764071 w 3021"/>
                  <a:gd name="T59" fmla="*/ 20638220 h 6762"/>
                  <a:gd name="T60" fmla="*/ 10990430 w 3021"/>
                  <a:gd name="T61" fmla="*/ 20345830 h 6762"/>
                  <a:gd name="T62" fmla="*/ 11225431 w 3021"/>
                  <a:gd name="T63" fmla="*/ 20057800 h 6762"/>
                  <a:gd name="T64" fmla="*/ 11460498 w 3021"/>
                  <a:gd name="T65" fmla="*/ 19778490 h 6762"/>
                  <a:gd name="T66" fmla="*/ 11695566 w 3021"/>
                  <a:gd name="T67" fmla="*/ 19499180 h 6762"/>
                  <a:gd name="T68" fmla="*/ 11934921 w 3021"/>
                  <a:gd name="T69" fmla="*/ 19228590 h 6762"/>
                  <a:gd name="T70" fmla="*/ 12183051 w 3021"/>
                  <a:gd name="T71" fmla="*/ 18962360 h 6762"/>
                  <a:gd name="T72" fmla="*/ 12165634 w 3021"/>
                  <a:gd name="T73" fmla="*/ 18870732 h 6762"/>
                  <a:gd name="T74" fmla="*/ 12148217 w 3021"/>
                  <a:gd name="T75" fmla="*/ 18783464 h 6762"/>
                  <a:gd name="T76" fmla="*/ 12139508 w 3021"/>
                  <a:gd name="T77" fmla="*/ 18691770 h 6762"/>
                  <a:gd name="T78" fmla="*/ 12135154 w 3021"/>
                  <a:gd name="T79" fmla="*/ 18600142 h 6762"/>
                  <a:gd name="T80" fmla="*/ 12135154 w 3021"/>
                  <a:gd name="T81" fmla="*/ 17356328 h 6762"/>
                  <a:gd name="T82" fmla="*/ 12143862 w 3021"/>
                  <a:gd name="T83" fmla="*/ 16125659 h 6762"/>
                  <a:gd name="T84" fmla="*/ 12165634 w 3021"/>
                  <a:gd name="T85" fmla="*/ 14903711 h 6762"/>
                  <a:gd name="T86" fmla="*/ 12187406 w 3021"/>
                  <a:gd name="T87" fmla="*/ 13690417 h 6762"/>
                  <a:gd name="T88" fmla="*/ 12226528 w 3021"/>
                  <a:gd name="T89" fmla="*/ 12494630 h 6762"/>
                  <a:gd name="T90" fmla="*/ 12270072 w 3021"/>
                  <a:gd name="T91" fmla="*/ 11307628 h 6762"/>
                  <a:gd name="T92" fmla="*/ 12317969 w 3021"/>
                  <a:gd name="T93" fmla="*/ 10129281 h 6762"/>
                  <a:gd name="T94" fmla="*/ 12383218 w 3021"/>
                  <a:gd name="T95" fmla="*/ 8964014 h 6762"/>
                  <a:gd name="T96" fmla="*/ 12448533 w 3021"/>
                  <a:gd name="T97" fmla="*/ 7803173 h 6762"/>
                  <a:gd name="T98" fmla="*/ 12522556 w 3021"/>
                  <a:gd name="T99" fmla="*/ 6655346 h 6762"/>
                  <a:gd name="T100" fmla="*/ 12609576 w 3021"/>
                  <a:gd name="T101" fmla="*/ 5520666 h 6762"/>
                  <a:gd name="T102" fmla="*/ 12705371 w 3021"/>
                  <a:gd name="T103" fmla="*/ 4399066 h 6762"/>
                  <a:gd name="T104" fmla="*/ 12805455 w 3021"/>
                  <a:gd name="T105" fmla="*/ 3281892 h 6762"/>
                  <a:gd name="T106" fmla="*/ 12914247 w 3021"/>
                  <a:gd name="T107" fmla="*/ 2177733 h 6762"/>
                  <a:gd name="T108" fmla="*/ 13027459 w 3021"/>
                  <a:gd name="T109" fmla="*/ 1082293 h 6762"/>
                  <a:gd name="T110" fmla="*/ 13149314 w 3021"/>
                  <a:gd name="T111" fmla="*/ 0 h 676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3021" h="6762">
                    <a:moveTo>
                      <a:pt x="3021" y="0"/>
                    </a:moveTo>
                    <a:lnTo>
                      <a:pt x="0" y="1815"/>
                    </a:lnTo>
                    <a:lnTo>
                      <a:pt x="386" y="6345"/>
                    </a:lnTo>
                    <a:lnTo>
                      <a:pt x="1350" y="6762"/>
                    </a:lnTo>
                    <a:lnTo>
                      <a:pt x="1387" y="6675"/>
                    </a:lnTo>
                    <a:lnTo>
                      <a:pt x="1424" y="6589"/>
                    </a:lnTo>
                    <a:lnTo>
                      <a:pt x="1461" y="6503"/>
                    </a:lnTo>
                    <a:lnTo>
                      <a:pt x="1499" y="6418"/>
                    </a:lnTo>
                    <a:lnTo>
                      <a:pt x="1537" y="6333"/>
                    </a:lnTo>
                    <a:lnTo>
                      <a:pt x="1576" y="6249"/>
                    </a:lnTo>
                    <a:lnTo>
                      <a:pt x="1615" y="6166"/>
                    </a:lnTo>
                    <a:lnTo>
                      <a:pt x="1654" y="6083"/>
                    </a:lnTo>
                    <a:lnTo>
                      <a:pt x="1694" y="6000"/>
                    </a:lnTo>
                    <a:lnTo>
                      <a:pt x="1735" y="5919"/>
                    </a:lnTo>
                    <a:lnTo>
                      <a:pt x="1777" y="5838"/>
                    </a:lnTo>
                    <a:lnTo>
                      <a:pt x="1818" y="5759"/>
                    </a:lnTo>
                    <a:lnTo>
                      <a:pt x="1861" y="5680"/>
                    </a:lnTo>
                    <a:lnTo>
                      <a:pt x="1904" y="5601"/>
                    </a:lnTo>
                    <a:lnTo>
                      <a:pt x="1948" y="5523"/>
                    </a:lnTo>
                    <a:lnTo>
                      <a:pt x="1992" y="5447"/>
                    </a:lnTo>
                    <a:lnTo>
                      <a:pt x="2037" y="5371"/>
                    </a:lnTo>
                    <a:lnTo>
                      <a:pt x="2083" y="5295"/>
                    </a:lnTo>
                    <a:lnTo>
                      <a:pt x="2129" y="5221"/>
                    </a:lnTo>
                    <a:lnTo>
                      <a:pt x="2176" y="5148"/>
                    </a:lnTo>
                    <a:lnTo>
                      <a:pt x="2224" y="5076"/>
                    </a:lnTo>
                    <a:lnTo>
                      <a:pt x="2272" y="5005"/>
                    </a:lnTo>
                    <a:lnTo>
                      <a:pt x="2321" y="4934"/>
                    </a:lnTo>
                    <a:lnTo>
                      <a:pt x="2371" y="4864"/>
                    </a:lnTo>
                    <a:lnTo>
                      <a:pt x="2421" y="4796"/>
                    </a:lnTo>
                    <a:lnTo>
                      <a:pt x="2473" y="4729"/>
                    </a:lnTo>
                    <a:lnTo>
                      <a:pt x="2525" y="4662"/>
                    </a:lnTo>
                    <a:lnTo>
                      <a:pt x="2579" y="4596"/>
                    </a:lnTo>
                    <a:lnTo>
                      <a:pt x="2633" y="4532"/>
                    </a:lnTo>
                    <a:lnTo>
                      <a:pt x="2687" y="4468"/>
                    </a:lnTo>
                    <a:lnTo>
                      <a:pt x="2742" y="4406"/>
                    </a:lnTo>
                    <a:lnTo>
                      <a:pt x="2799" y="4345"/>
                    </a:lnTo>
                    <a:lnTo>
                      <a:pt x="2795" y="4324"/>
                    </a:lnTo>
                    <a:lnTo>
                      <a:pt x="2791" y="4304"/>
                    </a:lnTo>
                    <a:lnTo>
                      <a:pt x="2789" y="4283"/>
                    </a:lnTo>
                    <a:lnTo>
                      <a:pt x="2788" y="4262"/>
                    </a:lnTo>
                    <a:lnTo>
                      <a:pt x="2788" y="3977"/>
                    </a:lnTo>
                    <a:lnTo>
                      <a:pt x="2790" y="3695"/>
                    </a:lnTo>
                    <a:lnTo>
                      <a:pt x="2795" y="3415"/>
                    </a:lnTo>
                    <a:lnTo>
                      <a:pt x="2800" y="3137"/>
                    </a:lnTo>
                    <a:lnTo>
                      <a:pt x="2809" y="2863"/>
                    </a:lnTo>
                    <a:lnTo>
                      <a:pt x="2819" y="2591"/>
                    </a:lnTo>
                    <a:lnTo>
                      <a:pt x="2830" y="2321"/>
                    </a:lnTo>
                    <a:lnTo>
                      <a:pt x="2845" y="2054"/>
                    </a:lnTo>
                    <a:lnTo>
                      <a:pt x="2860" y="1788"/>
                    </a:lnTo>
                    <a:lnTo>
                      <a:pt x="2877" y="1525"/>
                    </a:lnTo>
                    <a:lnTo>
                      <a:pt x="2897" y="1265"/>
                    </a:lnTo>
                    <a:lnTo>
                      <a:pt x="2919" y="1008"/>
                    </a:lnTo>
                    <a:lnTo>
                      <a:pt x="2942" y="752"/>
                    </a:lnTo>
                    <a:lnTo>
                      <a:pt x="2967" y="499"/>
                    </a:lnTo>
                    <a:lnTo>
                      <a:pt x="2993" y="248"/>
                    </a:lnTo>
                    <a:lnTo>
                      <a:pt x="3021" y="0"/>
                    </a:ln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buFont typeface="Arial" pitchFamily="34" charset="0"/>
                  <a:buNone/>
                </a:pPr>
                <a:endParaRPr lang="zh-CN" altLang="en-US">
                  <a:solidFill>
                    <a:prstClr val="black"/>
                  </a:solidFill>
                  <a:ea typeface="宋体" pitchFamily="2" charset="-122"/>
                </a:endParaRPr>
              </a:p>
            </p:txBody>
          </p:sp>
          <p:sp>
            <p:nvSpPr>
              <p:cNvPr id="46" name="Freeform 8"/>
              <p:cNvSpPr>
                <a:spLocks/>
              </p:cNvSpPr>
              <p:nvPr/>
            </p:nvSpPr>
            <p:spPr bwMode="auto">
              <a:xfrm>
                <a:off x="842091" y="710760"/>
                <a:ext cx="199309" cy="446711"/>
              </a:xfrm>
              <a:custGeom>
                <a:avLst/>
                <a:gdLst>
                  <a:gd name="T0" fmla="*/ 0 w 3021"/>
                  <a:gd name="T1" fmla="*/ 0 h 6762"/>
                  <a:gd name="T2" fmla="*/ 13149314 w 3021"/>
                  <a:gd name="T3" fmla="*/ 7920962 h 6762"/>
                  <a:gd name="T4" fmla="*/ 11469207 w 3021"/>
                  <a:gd name="T5" fmla="*/ 27690731 h 6762"/>
                  <a:gd name="T6" fmla="*/ 7273228 w 3021"/>
                  <a:gd name="T7" fmla="*/ 29510606 h 6762"/>
                  <a:gd name="T8" fmla="*/ 7112184 w 3021"/>
                  <a:gd name="T9" fmla="*/ 29130948 h 6762"/>
                  <a:gd name="T10" fmla="*/ 6951141 w 3021"/>
                  <a:gd name="T11" fmla="*/ 28755584 h 6762"/>
                  <a:gd name="T12" fmla="*/ 6790097 w 3021"/>
                  <a:gd name="T13" fmla="*/ 28380286 h 6762"/>
                  <a:gd name="T14" fmla="*/ 6624699 w 3021"/>
                  <a:gd name="T15" fmla="*/ 28009348 h 6762"/>
                  <a:gd name="T16" fmla="*/ 6459301 w 3021"/>
                  <a:gd name="T17" fmla="*/ 27638344 h 6762"/>
                  <a:gd name="T18" fmla="*/ 6289548 w 3021"/>
                  <a:gd name="T19" fmla="*/ 27267406 h 6762"/>
                  <a:gd name="T20" fmla="*/ 6119796 w 3021"/>
                  <a:gd name="T21" fmla="*/ 26909548 h 6762"/>
                  <a:gd name="T22" fmla="*/ 5950043 w 3021"/>
                  <a:gd name="T23" fmla="*/ 26547331 h 6762"/>
                  <a:gd name="T24" fmla="*/ 5775937 w 3021"/>
                  <a:gd name="T25" fmla="*/ 26185113 h 6762"/>
                  <a:gd name="T26" fmla="*/ 5597476 w 3021"/>
                  <a:gd name="T27" fmla="*/ 25831615 h 6762"/>
                  <a:gd name="T28" fmla="*/ 5414660 w 3021"/>
                  <a:gd name="T29" fmla="*/ 25478118 h 6762"/>
                  <a:gd name="T30" fmla="*/ 5236199 w 3021"/>
                  <a:gd name="T31" fmla="*/ 25133340 h 6762"/>
                  <a:gd name="T32" fmla="*/ 5049029 w 3021"/>
                  <a:gd name="T33" fmla="*/ 24788563 h 6762"/>
                  <a:gd name="T34" fmla="*/ 4861926 w 3021"/>
                  <a:gd name="T35" fmla="*/ 24443785 h 6762"/>
                  <a:gd name="T36" fmla="*/ 4670402 w 3021"/>
                  <a:gd name="T37" fmla="*/ 24103368 h 6762"/>
                  <a:gd name="T38" fmla="*/ 4478878 w 3021"/>
                  <a:gd name="T39" fmla="*/ 23771737 h 6762"/>
                  <a:gd name="T40" fmla="*/ 4282999 w 3021"/>
                  <a:gd name="T41" fmla="*/ 23440040 h 6762"/>
                  <a:gd name="T42" fmla="*/ 4082767 w 3021"/>
                  <a:gd name="T43" fmla="*/ 23108343 h 6762"/>
                  <a:gd name="T44" fmla="*/ 3882534 w 3021"/>
                  <a:gd name="T45" fmla="*/ 22785432 h 6762"/>
                  <a:gd name="T46" fmla="*/ 3677947 w 3021"/>
                  <a:gd name="T47" fmla="*/ 22466815 h 6762"/>
                  <a:gd name="T48" fmla="*/ 3469072 w 3021"/>
                  <a:gd name="T49" fmla="*/ 22152624 h 6762"/>
                  <a:gd name="T50" fmla="*/ 3260130 w 3021"/>
                  <a:gd name="T51" fmla="*/ 21842728 h 6762"/>
                  <a:gd name="T52" fmla="*/ 3046835 w 3021"/>
                  <a:gd name="T53" fmla="*/ 21532897 h 6762"/>
                  <a:gd name="T54" fmla="*/ 2829185 w 3021"/>
                  <a:gd name="T55" fmla="*/ 21227361 h 6762"/>
                  <a:gd name="T56" fmla="*/ 2611601 w 3021"/>
                  <a:gd name="T57" fmla="*/ 20930610 h 6762"/>
                  <a:gd name="T58" fmla="*/ 2385242 w 3021"/>
                  <a:gd name="T59" fmla="*/ 20638220 h 6762"/>
                  <a:gd name="T60" fmla="*/ 2158884 w 3021"/>
                  <a:gd name="T61" fmla="*/ 20345830 h 6762"/>
                  <a:gd name="T62" fmla="*/ 1923883 w 3021"/>
                  <a:gd name="T63" fmla="*/ 20057800 h 6762"/>
                  <a:gd name="T64" fmla="*/ 1688816 w 3021"/>
                  <a:gd name="T65" fmla="*/ 19778490 h 6762"/>
                  <a:gd name="T66" fmla="*/ 1453748 w 3021"/>
                  <a:gd name="T67" fmla="*/ 19499180 h 6762"/>
                  <a:gd name="T68" fmla="*/ 1214393 w 3021"/>
                  <a:gd name="T69" fmla="*/ 19228590 h 6762"/>
                  <a:gd name="T70" fmla="*/ 966263 w 3021"/>
                  <a:gd name="T71" fmla="*/ 18962360 h 6762"/>
                  <a:gd name="T72" fmla="*/ 983680 w 3021"/>
                  <a:gd name="T73" fmla="*/ 18870732 h 6762"/>
                  <a:gd name="T74" fmla="*/ 1001097 w 3021"/>
                  <a:gd name="T75" fmla="*/ 18783464 h 6762"/>
                  <a:gd name="T76" fmla="*/ 1009806 w 3021"/>
                  <a:gd name="T77" fmla="*/ 18691770 h 6762"/>
                  <a:gd name="T78" fmla="*/ 1014160 w 3021"/>
                  <a:gd name="T79" fmla="*/ 18600142 h 6762"/>
                  <a:gd name="T80" fmla="*/ 1014160 w 3021"/>
                  <a:gd name="T81" fmla="*/ 17356328 h 6762"/>
                  <a:gd name="T82" fmla="*/ 1005452 w 3021"/>
                  <a:gd name="T83" fmla="*/ 16125659 h 6762"/>
                  <a:gd name="T84" fmla="*/ 983680 w 3021"/>
                  <a:gd name="T85" fmla="*/ 14903711 h 6762"/>
                  <a:gd name="T86" fmla="*/ 961908 w 3021"/>
                  <a:gd name="T87" fmla="*/ 13690417 h 6762"/>
                  <a:gd name="T88" fmla="*/ 922785 w 3021"/>
                  <a:gd name="T89" fmla="*/ 12494630 h 6762"/>
                  <a:gd name="T90" fmla="*/ 879242 w 3021"/>
                  <a:gd name="T91" fmla="*/ 11307628 h 6762"/>
                  <a:gd name="T92" fmla="*/ 831345 w 3021"/>
                  <a:gd name="T93" fmla="*/ 10129281 h 6762"/>
                  <a:gd name="T94" fmla="*/ 766096 w 3021"/>
                  <a:gd name="T95" fmla="*/ 8964014 h 6762"/>
                  <a:gd name="T96" fmla="*/ 700781 w 3021"/>
                  <a:gd name="T97" fmla="*/ 7803173 h 6762"/>
                  <a:gd name="T98" fmla="*/ 626758 w 3021"/>
                  <a:gd name="T99" fmla="*/ 6655346 h 6762"/>
                  <a:gd name="T100" fmla="*/ 539737 w 3021"/>
                  <a:gd name="T101" fmla="*/ 5520666 h 6762"/>
                  <a:gd name="T102" fmla="*/ 443942 w 3021"/>
                  <a:gd name="T103" fmla="*/ 4394706 h 6762"/>
                  <a:gd name="T104" fmla="*/ 343859 w 3021"/>
                  <a:gd name="T105" fmla="*/ 3281892 h 6762"/>
                  <a:gd name="T106" fmla="*/ 235067 w 3021"/>
                  <a:gd name="T107" fmla="*/ 2173373 h 6762"/>
                  <a:gd name="T108" fmla="*/ 121855 w 3021"/>
                  <a:gd name="T109" fmla="*/ 1082293 h 6762"/>
                  <a:gd name="T110" fmla="*/ 0 w 3021"/>
                  <a:gd name="T111" fmla="*/ 0 h 676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3021" h="6762">
                    <a:moveTo>
                      <a:pt x="0" y="0"/>
                    </a:moveTo>
                    <a:lnTo>
                      <a:pt x="3021" y="1815"/>
                    </a:lnTo>
                    <a:lnTo>
                      <a:pt x="2635" y="6345"/>
                    </a:lnTo>
                    <a:lnTo>
                      <a:pt x="1671" y="6762"/>
                    </a:lnTo>
                    <a:lnTo>
                      <a:pt x="1634" y="6675"/>
                    </a:lnTo>
                    <a:lnTo>
                      <a:pt x="1597" y="6589"/>
                    </a:lnTo>
                    <a:lnTo>
                      <a:pt x="1560" y="6503"/>
                    </a:lnTo>
                    <a:lnTo>
                      <a:pt x="1522" y="6418"/>
                    </a:lnTo>
                    <a:lnTo>
                      <a:pt x="1484" y="6333"/>
                    </a:lnTo>
                    <a:lnTo>
                      <a:pt x="1445" y="6248"/>
                    </a:lnTo>
                    <a:lnTo>
                      <a:pt x="1406" y="6166"/>
                    </a:lnTo>
                    <a:lnTo>
                      <a:pt x="1367" y="6083"/>
                    </a:lnTo>
                    <a:lnTo>
                      <a:pt x="1327" y="6000"/>
                    </a:lnTo>
                    <a:lnTo>
                      <a:pt x="1286" y="5919"/>
                    </a:lnTo>
                    <a:lnTo>
                      <a:pt x="1244" y="5838"/>
                    </a:lnTo>
                    <a:lnTo>
                      <a:pt x="1203" y="5759"/>
                    </a:lnTo>
                    <a:lnTo>
                      <a:pt x="1160" y="5680"/>
                    </a:lnTo>
                    <a:lnTo>
                      <a:pt x="1117" y="5601"/>
                    </a:lnTo>
                    <a:lnTo>
                      <a:pt x="1073" y="5523"/>
                    </a:lnTo>
                    <a:lnTo>
                      <a:pt x="1029" y="5447"/>
                    </a:lnTo>
                    <a:lnTo>
                      <a:pt x="984" y="5371"/>
                    </a:lnTo>
                    <a:lnTo>
                      <a:pt x="938" y="5295"/>
                    </a:lnTo>
                    <a:lnTo>
                      <a:pt x="892" y="5221"/>
                    </a:lnTo>
                    <a:lnTo>
                      <a:pt x="845" y="5148"/>
                    </a:lnTo>
                    <a:lnTo>
                      <a:pt x="797" y="5076"/>
                    </a:lnTo>
                    <a:lnTo>
                      <a:pt x="749" y="5005"/>
                    </a:lnTo>
                    <a:lnTo>
                      <a:pt x="700" y="4934"/>
                    </a:lnTo>
                    <a:lnTo>
                      <a:pt x="650" y="4864"/>
                    </a:lnTo>
                    <a:lnTo>
                      <a:pt x="600" y="4796"/>
                    </a:lnTo>
                    <a:lnTo>
                      <a:pt x="548" y="4729"/>
                    </a:lnTo>
                    <a:lnTo>
                      <a:pt x="496" y="4662"/>
                    </a:lnTo>
                    <a:lnTo>
                      <a:pt x="442" y="4596"/>
                    </a:lnTo>
                    <a:lnTo>
                      <a:pt x="388" y="4532"/>
                    </a:lnTo>
                    <a:lnTo>
                      <a:pt x="334" y="4468"/>
                    </a:lnTo>
                    <a:lnTo>
                      <a:pt x="279" y="4406"/>
                    </a:lnTo>
                    <a:lnTo>
                      <a:pt x="222" y="4345"/>
                    </a:lnTo>
                    <a:lnTo>
                      <a:pt x="226" y="4324"/>
                    </a:lnTo>
                    <a:lnTo>
                      <a:pt x="230" y="4304"/>
                    </a:lnTo>
                    <a:lnTo>
                      <a:pt x="232" y="4283"/>
                    </a:lnTo>
                    <a:lnTo>
                      <a:pt x="233" y="4262"/>
                    </a:lnTo>
                    <a:lnTo>
                      <a:pt x="233" y="3977"/>
                    </a:lnTo>
                    <a:lnTo>
                      <a:pt x="231" y="3695"/>
                    </a:lnTo>
                    <a:lnTo>
                      <a:pt x="226" y="3415"/>
                    </a:lnTo>
                    <a:lnTo>
                      <a:pt x="221" y="3137"/>
                    </a:lnTo>
                    <a:lnTo>
                      <a:pt x="212" y="2863"/>
                    </a:lnTo>
                    <a:lnTo>
                      <a:pt x="202" y="2591"/>
                    </a:lnTo>
                    <a:lnTo>
                      <a:pt x="191" y="2321"/>
                    </a:lnTo>
                    <a:lnTo>
                      <a:pt x="176" y="2054"/>
                    </a:lnTo>
                    <a:lnTo>
                      <a:pt x="161" y="1788"/>
                    </a:lnTo>
                    <a:lnTo>
                      <a:pt x="144" y="1525"/>
                    </a:lnTo>
                    <a:lnTo>
                      <a:pt x="124" y="1265"/>
                    </a:lnTo>
                    <a:lnTo>
                      <a:pt x="102" y="1007"/>
                    </a:lnTo>
                    <a:lnTo>
                      <a:pt x="79" y="752"/>
                    </a:lnTo>
                    <a:lnTo>
                      <a:pt x="54" y="498"/>
                    </a:lnTo>
                    <a:lnTo>
                      <a:pt x="28" y="248"/>
                    </a:lnTo>
                    <a:lnTo>
                      <a:pt x="0" y="0"/>
                    </a:lnTo>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buFont typeface="Arial" pitchFamily="34" charset="0"/>
                  <a:buNone/>
                </a:pPr>
                <a:endParaRPr lang="zh-CN" altLang="en-US">
                  <a:solidFill>
                    <a:prstClr val="black"/>
                  </a:solidFill>
                  <a:ea typeface="宋体" pitchFamily="2" charset="-122"/>
                </a:endParaRPr>
              </a:p>
            </p:txBody>
          </p:sp>
          <p:sp>
            <p:nvSpPr>
              <p:cNvPr id="47" name="Freeform 9"/>
              <p:cNvSpPr>
                <a:spLocks/>
              </p:cNvSpPr>
              <p:nvPr/>
            </p:nvSpPr>
            <p:spPr bwMode="auto">
              <a:xfrm>
                <a:off x="227517" y="1067227"/>
                <a:ext cx="293183" cy="110522"/>
              </a:xfrm>
              <a:custGeom>
                <a:avLst/>
                <a:gdLst>
                  <a:gd name="T0" fmla="*/ 91500 w 4441"/>
                  <a:gd name="T1" fmla="*/ 518740 h 1674"/>
                  <a:gd name="T2" fmla="*/ 392275 w 4441"/>
                  <a:gd name="T3" fmla="*/ 1495150 h 1674"/>
                  <a:gd name="T4" fmla="*/ 832413 w 4441"/>
                  <a:gd name="T5" fmla="*/ 2379986 h 1674"/>
                  <a:gd name="T6" fmla="*/ 1416468 w 4441"/>
                  <a:gd name="T7" fmla="*/ 3177739 h 1674"/>
                  <a:gd name="T8" fmla="*/ 2131172 w 4441"/>
                  <a:gd name="T9" fmla="*/ 3896924 h 1674"/>
                  <a:gd name="T10" fmla="*/ 2985436 w 4441"/>
                  <a:gd name="T11" fmla="*/ 4537740 h 1674"/>
                  <a:gd name="T12" fmla="*/ 3970415 w 4441"/>
                  <a:gd name="T13" fmla="*/ 5104413 h 1674"/>
                  <a:gd name="T14" fmla="*/ 5081751 w 4441"/>
                  <a:gd name="T15" fmla="*/ 5588227 h 1674"/>
                  <a:gd name="T16" fmla="*/ 6323867 w 4441"/>
                  <a:gd name="T17" fmla="*/ 6015394 h 1674"/>
                  <a:gd name="T18" fmla="*/ 7688049 w 4441"/>
                  <a:gd name="T19" fmla="*/ 6368484 h 1674"/>
                  <a:gd name="T20" fmla="*/ 9165451 w 4441"/>
                  <a:gd name="T21" fmla="*/ 6660568 h 1674"/>
                  <a:gd name="T22" fmla="*/ 10769342 w 4441"/>
                  <a:gd name="T23" fmla="*/ 6895939 h 1674"/>
                  <a:gd name="T24" fmla="*/ 12482162 w 4441"/>
                  <a:gd name="T25" fmla="*/ 7070305 h 1674"/>
                  <a:gd name="T26" fmla="*/ 14308268 w 4441"/>
                  <a:gd name="T27" fmla="*/ 7196672 h 1674"/>
                  <a:gd name="T28" fmla="*/ 16247725 w 4441"/>
                  <a:gd name="T29" fmla="*/ 7270816 h 1674"/>
                  <a:gd name="T30" fmla="*/ 18291754 w 4441"/>
                  <a:gd name="T31" fmla="*/ 7296961 h 1674"/>
                  <a:gd name="T32" fmla="*/ 19355161 w 4441"/>
                  <a:gd name="T33" fmla="*/ 2994658 h 1674"/>
                  <a:gd name="T34" fmla="*/ 17542127 w 4441"/>
                  <a:gd name="T35" fmla="*/ 2968447 h 1674"/>
                  <a:gd name="T36" fmla="*/ 15798807 w 4441"/>
                  <a:gd name="T37" fmla="*/ 2933587 h 1674"/>
                  <a:gd name="T38" fmla="*/ 14133916 w 4441"/>
                  <a:gd name="T39" fmla="*/ 2881297 h 1674"/>
                  <a:gd name="T40" fmla="*/ 12543162 w 4441"/>
                  <a:gd name="T41" fmla="*/ 2807219 h 1674"/>
                  <a:gd name="T42" fmla="*/ 11022123 w 4441"/>
                  <a:gd name="T43" fmla="*/ 2720003 h 1674"/>
                  <a:gd name="T44" fmla="*/ 9583869 w 4441"/>
                  <a:gd name="T45" fmla="*/ 2611066 h 1674"/>
                  <a:gd name="T46" fmla="*/ 8232824 w 4441"/>
                  <a:gd name="T47" fmla="*/ 2471560 h 1674"/>
                  <a:gd name="T48" fmla="*/ 6955851 w 4441"/>
                  <a:gd name="T49" fmla="*/ 2318981 h 1674"/>
                  <a:gd name="T50" fmla="*/ 5770378 w 4441"/>
                  <a:gd name="T51" fmla="*/ 2131543 h 1674"/>
                  <a:gd name="T52" fmla="*/ 4667756 w 4441"/>
                  <a:gd name="T53" fmla="*/ 1922317 h 1674"/>
                  <a:gd name="T54" fmla="*/ 3656634 w 4441"/>
                  <a:gd name="T55" fmla="*/ 1682589 h 1674"/>
                  <a:gd name="T56" fmla="*/ 2728299 w 4441"/>
                  <a:gd name="T57" fmla="*/ 1416649 h 1674"/>
                  <a:gd name="T58" fmla="*/ 1904600 w 4441"/>
                  <a:gd name="T59" fmla="*/ 1115916 h 1674"/>
                  <a:gd name="T60" fmla="*/ 1172402 w 4441"/>
                  <a:gd name="T61" fmla="*/ 775899 h 1674"/>
                  <a:gd name="T62" fmla="*/ 536061 w 4441"/>
                  <a:gd name="T63" fmla="*/ 401022 h 1674"/>
                  <a:gd name="T64" fmla="*/ 0 w 4441"/>
                  <a:gd name="T65" fmla="*/ 0 h 1674"/>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4441" h="1674">
                    <a:moveTo>
                      <a:pt x="0" y="0"/>
                    </a:moveTo>
                    <a:lnTo>
                      <a:pt x="21" y="119"/>
                    </a:lnTo>
                    <a:lnTo>
                      <a:pt x="51" y="233"/>
                    </a:lnTo>
                    <a:lnTo>
                      <a:pt x="90" y="343"/>
                    </a:lnTo>
                    <a:lnTo>
                      <a:pt x="136" y="447"/>
                    </a:lnTo>
                    <a:lnTo>
                      <a:pt x="191" y="546"/>
                    </a:lnTo>
                    <a:lnTo>
                      <a:pt x="254" y="640"/>
                    </a:lnTo>
                    <a:lnTo>
                      <a:pt x="325" y="729"/>
                    </a:lnTo>
                    <a:lnTo>
                      <a:pt x="403" y="814"/>
                    </a:lnTo>
                    <a:lnTo>
                      <a:pt x="489" y="894"/>
                    </a:lnTo>
                    <a:lnTo>
                      <a:pt x="583" y="970"/>
                    </a:lnTo>
                    <a:lnTo>
                      <a:pt x="685" y="1041"/>
                    </a:lnTo>
                    <a:lnTo>
                      <a:pt x="794" y="1108"/>
                    </a:lnTo>
                    <a:lnTo>
                      <a:pt x="911" y="1171"/>
                    </a:lnTo>
                    <a:lnTo>
                      <a:pt x="1035" y="1229"/>
                    </a:lnTo>
                    <a:lnTo>
                      <a:pt x="1166" y="1282"/>
                    </a:lnTo>
                    <a:lnTo>
                      <a:pt x="1305" y="1333"/>
                    </a:lnTo>
                    <a:lnTo>
                      <a:pt x="1451" y="1380"/>
                    </a:lnTo>
                    <a:lnTo>
                      <a:pt x="1604" y="1422"/>
                    </a:lnTo>
                    <a:lnTo>
                      <a:pt x="1764" y="1461"/>
                    </a:lnTo>
                    <a:lnTo>
                      <a:pt x="1930" y="1497"/>
                    </a:lnTo>
                    <a:lnTo>
                      <a:pt x="2103" y="1528"/>
                    </a:lnTo>
                    <a:lnTo>
                      <a:pt x="2284" y="1557"/>
                    </a:lnTo>
                    <a:lnTo>
                      <a:pt x="2471" y="1582"/>
                    </a:lnTo>
                    <a:lnTo>
                      <a:pt x="2664" y="1604"/>
                    </a:lnTo>
                    <a:lnTo>
                      <a:pt x="2864" y="1622"/>
                    </a:lnTo>
                    <a:lnTo>
                      <a:pt x="3071" y="1638"/>
                    </a:lnTo>
                    <a:lnTo>
                      <a:pt x="3283" y="1651"/>
                    </a:lnTo>
                    <a:lnTo>
                      <a:pt x="3503" y="1660"/>
                    </a:lnTo>
                    <a:lnTo>
                      <a:pt x="3728" y="1668"/>
                    </a:lnTo>
                    <a:lnTo>
                      <a:pt x="3959" y="1671"/>
                    </a:lnTo>
                    <a:lnTo>
                      <a:pt x="4197" y="1674"/>
                    </a:lnTo>
                    <a:lnTo>
                      <a:pt x="4441" y="1672"/>
                    </a:lnTo>
                    <a:lnTo>
                      <a:pt x="4441" y="687"/>
                    </a:lnTo>
                    <a:lnTo>
                      <a:pt x="4231" y="685"/>
                    </a:lnTo>
                    <a:lnTo>
                      <a:pt x="4025" y="681"/>
                    </a:lnTo>
                    <a:lnTo>
                      <a:pt x="3823" y="678"/>
                    </a:lnTo>
                    <a:lnTo>
                      <a:pt x="3625" y="673"/>
                    </a:lnTo>
                    <a:lnTo>
                      <a:pt x="3432" y="668"/>
                    </a:lnTo>
                    <a:lnTo>
                      <a:pt x="3243" y="661"/>
                    </a:lnTo>
                    <a:lnTo>
                      <a:pt x="3057" y="653"/>
                    </a:lnTo>
                    <a:lnTo>
                      <a:pt x="2878" y="644"/>
                    </a:lnTo>
                    <a:lnTo>
                      <a:pt x="2701" y="634"/>
                    </a:lnTo>
                    <a:lnTo>
                      <a:pt x="2529" y="624"/>
                    </a:lnTo>
                    <a:lnTo>
                      <a:pt x="2363" y="612"/>
                    </a:lnTo>
                    <a:lnTo>
                      <a:pt x="2199" y="599"/>
                    </a:lnTo>
                    <a:lnTo>
                      <a:pt x="2042" y="584"/>
                    </a:lnTo>
                    <a:lnTo>
                      <a:pt x="1889" y="567"/>
                    </a:lnTo>
                    <a:lnTo>
                      <a:pt x="1740" y="551"/>
                    </a:lnTo>
                    <a:lnTo>
                      <a:pt x="1596" y="532"/>
                    </a:lnTo>
                    <a:lnTo>
                      <a:pt x="1458" y="511"/>
                    </a:lnTo>
                    <a:lnTo>
                      <a:pt x="1324" y="489"/>
                    </a:lnTo>
                    <a:lnTo>
                      <a:pt x="1194" y="467"/>
                    </a:lnTo>
                    <a:lnTo>
                      <a:pt x="1071" y="441"/>
                    </a:lnTo>
                    <a:lnTo>
                      <a:pt x="952" y="414"/>
                    </a:lnTo>
                    <a:lnTo>
                      <a:pt x="839" y="386"/>
                    </a:lnTo>
                    <a:lnTo>
                      <a:pt x="730" y="356"/>
                    </a:lnTo>
                    <a:lnTo>
                      <a:pt x="626" y="325"/>
                    </a:lnTo>
                    <a:lnTo>
                      <a:pt x="529" y="290"/>
                    </a:lnTo>
                    <a:lnTo>
                      <a:pt x="437" y="256"/>
                    </a:lnTo>
                    <a:lnTo>
                      <a:pt x="349" y="218"/>
                    </a:lnTo>
                    <a:lnTo>
                      <a:pt x="269" y="178"/>
                    </a:lnTo>
                    <a:lnTo>
                      <a:pt x="193" y="136"/>
                    </a:lnTo>
                    <a:lnTo>
                      <a:pt x="123" y="92"/>
                    </a:lnTo>
                    <a:lnTo>
                      <a:pt x="58" y="47"/>
                    </a:lnTo>
                    <a:lnTo>
                      <a:pt x="0" y="0"/>
                    </a:lnTo>
                    <a:close/>
                  </a:path>
                </a:pathLst>
              </a:custGeom>
              <a:solidFill>
                <a:srgbClr val="0084B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buFont typeface="Arial" pitchFamily="34" charset="0"/>
                  <a:buNone/>
                </a:pPr>
                <a:endParaRPr lang="zh-CN" altLang="en-US">
                  <a:solidFill>
                    <a:prstClr val="black"/>
                  </a:solidFill>
                  <a:ea typeface="宋体" pitchFamily="2" charset="-122"/>
                </a:endParaRPr>
              </a:p>
            </p:txBody>
          </p:sp>
          <p:sp>
            <p:nvSpPr>
              <p:cNvPr id="48" name="Line 12"/>
              <p:cNvSpPr>
                <a:spLocks noChangeShapeType="1"/>
              </p:cNvSpPr>
              <p:nvPr/>
            </p:nvSpPr>
            <p:spPr bwMode="auto">
              <a:xfrm>
                <a:off x="520700" y="342663"/>
                <a:ext cx="463" cy="566481"/>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buFont typeface="Arial" pitchFamily="34" charset="0"/>
                  <a:buNone/>
                </a:pPr>
                <a:endParaRPr lang="zh-CN" altLang="en-US">
                  <a:solidFill>
                    <a:prstClr val="black"/>
                  </a:solidFill>
                  <a:ea typeface="宋体" pitchFamily="2" charset="-122"/>
                </a:endParaRPr>
              </a:p>
            </p:txBody>
          </p:sp>
          <p:grpSp>
            <p:nvGrpSpPr>
              <p:cNvPr id="49" name="Freeform 13"/>
              <p:cNvGrpSpPr>
                <a:grpSpLocks/>
              </p:cNvGrpSpPr>
              <p:nvPr/>
            </p:nvGrpSpPr>
            <p:grpSpPr bwMode="auto">
              <a:xfrm>
                <a:off x="392040" y="463422"/>
                <a:ext cx="256032" cy="256032"/>
                <a:chOff x="0" y="0"/>
                <a:chExt cx="256032" cy="256032"/>
              </a:xfrm>
            </p:grpSpPr>
            <p:pic>
              <p:nvPicPr>
                <p:cNvPr id="55" name="Freeform 13"/>
                <p:cNvPicPr>
                  <a:picLocks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0" y="0"/>
                  <a:ext cx="256032" cy="2560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6" name="Text Box 31"/>
                <p:cNvSpPr txBox="1">
                  <a:spLocks noChangeArrowheads="1"/>
                </p:cNvSpPr>
                <p:nvPr/>
              </p:nvSpPr>
              <p:spPr bwMode="auto">
                <a:xfrm>
                  <a:off x="-1284" y="-2376"/>
                  <a:ext cx="259888"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fontAlgn="base" hangingPunct="1">
                    <a:spcBef>
                      <a:spcPct val="0"/>
                    </a:spcBef>
                    <a:spcAft>
                      <a:spcPct val="0"/>
                    </a:spcAft>
                    <a:buFont typeface="Arial" pitchFamily="34" charset="0"/>
                    <a:buNone/>
                  </a:pPr>
                  <a:endParaRPr lang="en-US" altLang="en-US">
                    <a:solidFill>
                      <a:srgbClr val="000000"/>
                    </a:solidFill>
                    <a:cs typeface="Arial" pitchFamily="34" charset="0"/>
                  </a:endParaRPr>
                </a:p>
              </p:txBody>
            </p:sp>
          </p:grpSp>
          <p:sp>
            <p:nvSpPr>
              <p:cNvPr id="50" name="Freeform 16"/>
              <p:cNvSpPr>
                <a:spLocks/>
              </p:cNvSpPr>
              <p:nvPr/>
            </p:nvSpPr>
            <p:spPr bwMode="auto">
              <a:xfrm>
                <a:off x="209945" y="1024290"/>
                <a:ext cx="310755" cy="90637"/>
              </a:xfrm>
              <a:custGeom>
                <a:avLst/>
                <a:gdLst>
                  <a:gd name="T0" fmla="*/ 30521 w 4704"/>
                  <a:gd name="T1" fmla="*/ 117855 h 1372"/>
                  <a:gd name="T2" fmla="*/ 8720 w 4704"/>
                  <a:gd name="T3" fmla="*/ 336057 h 1372"/>
                  <a:gd name="T4" fmla="*/ 0 w 4704"/>
                  <a:gd name="T5" fmla="*/ 554260 h 1372"/>
                  <a:gd name="T6" fmla="*/ 4360 w 4704"/>
                  <a:gd name="T7" fmla="*/ 768102 h 1372"/>
                  <a:gd name="T8" fmla="*/ 21800 w 4704"/>
                  <a:gd name="T9" fmla="*/ 981945 h 1372"/>
                  <a:gd name="T10" fmla="*/ 52387 w 4704"/>
                  <a:gd name="T11" fmla="*/ 1187067 h 1372"/>
                  <a:gd name="T12" fmla="*/ 100348 w 4704"/>
                  <a:gd name="T13" fmla="*/ 1387830 h 1372"/>
                  <a:gd name="T14" fmla="*/ 157095 w 4704"/>
                  <a:gd name="T15" fmla="*/ 1588592 h 1372"/>
                  <a:gd name="T16" fmla="*/ 226922 w 4704"/>
                  <a:gd name="T17" fmla="*/ 1784928 h 1372"/>
                  <a:gd name="T18" fmla="*/ 314190 w 4704"/>
                  <a:gd name="T19" fmla="*/ 1968250 h 1372"/>
                  <a:gd name="T20" fmla="*/ 405884 w 4704"/>
                  <a:gd name="T21" fmla="*/ 2155932 h 1372"/>
                  <a:gd name="T22" fmla="*/ 519312 w 4704"/>
                  <a:gd name="T23" fmla="*/ 2334828 h 1372"/>
                  <a:gd name="T24" fmla="*/ 641527 w 4704"/>
                  <a:gd name="T25" fmla="*/ 2513789 h 1372"/>
                  <a:gd name="T26" fmla="*/ 772461 w 4704"/>
                  <a:gd name="T27" fmla="*/ 2683965 h 1372"/>
                  <a:gd name="T28" fmla="*/ 920836 w 4704"/>
                  <a:gd name="T29" fmla="*/ 2858567 h 1372"/>
                  <a:gd name="T30" fmla="*/ 1077931 w 4704"/>
                  <a:gd name="T31" fmla="*/ 3015662 h 1372"/>
                  <a:gd name="T32" fmla="*/ 1156479 w 4704"/>
                  <a:gd name="T33" fmla="*/ 3041823 h 1372"/>
                  <a:gd name="T34" fmla="*/ 1400908 w 4704"/>
                  <a:gd name="T35" fmla="*/ 3194558 h 1372"/>
                  <a:gd name="T36" fmla="*/ 1990048 w 4704"/>
                  <a:gd name="T37" fmla="*/ 3583002 h 1372"/>
                  <a:gd name="T38" fmla="*/ 2670881 w 4704"/>
                  <a:gd name="T39" fmla="*/ 3940860 h 1372"/>
                  <a:gd name="T40" fmla="*/ 3456423 w 4704"/>
                  <a:gd name="T41" fmla="*/ 4255050 h 1372"/>
                  <a:gd name="T42" fmla="*/ 4333592 w 4704"/>
                  <a:gd name="T43" fmla="*/ 4543081 h 1372"/>
                  <a:gd name="T44" fmla="*/ 5302455 w 4704"/>
                  <a:gd name="T45" fmla="*/ 4796230 h 1372"/>
                  <a:gd name="T46" fmla="*/ 6358586 w 4704"/>
                  <a:gd name="T47" fmla="*/ 5027513 h 1372"/>
                  <a:gd name="T48" fmla="*/ 7510705 w 4704"/>
                  <a:gd name="T49" fmla="*/ 5219555 h 1372"/>
                  <a:gd name="T50" fmla="*/ 8741438 w 4704"/>
                  <a:gd name="T51" fmla="*/ 5394157 h 1372"/>
                  <a:gd name="T52" fmla="*/ 10059438 w 4704"/>
                  <a:gd name="T53" fmla="*/ 5538172 h 1372"/>
                  <a:gd name="T54" fmla="*/ 11460280 w 4704"/>
                  <a:gd name="T55" fmla="*/ 5660320 h 1372"/>
                  <a:gd name="T56" fmla="*/ 12935375 w 4704"/>
                  <a:gd name="T57" fmla="*/ 5756374 h 1372"/>
                  <a:gd name="T58" fmla="*/ 14489018 w 4704"/>
                  <a:gd name="T59" fmla="*/ 5839282 h 1372"/>
                  <a:gd name="T60" fmla="*/ 16125635 w 4704"/>
                  <a:gd name="T61" fmla="*/ 5904750 h 1372"/>
                  <a:gd name="T62" fmla="*/ 17832012 w 4704"/>
                  <a:gd name="T63" fmla="*/ 5948350 h 1372"/>
                  <a:gd name="T64" fmla="*/ 19612578 w 4704"/>
                  <a:gd name="T65" fmla="*/ 5978937 h 1372"/>
                  <a:gd name="T66" fmla="*/ 20529054 w 4704"/>
                  <a:gd name="T67" fmla="*/ 2845420 h 1372"/>
                  <a:gd name="T68" fmla="*/ 20092649 w 4704"/>
                  <a:gd name="T69" fmla="*/ 2849781 h 1372"/>
                  <a:gd name="T70" fmla="*/ 19407456 w 4704"/>
                  <a:gd name="T71" fmla="*/ 2845420 h 1372"/>
                  <a:gd name="T72" fmla="*/ 18490979 w 4704"/>
                  <a:gd name="T73" fmla="*/ 2832340 h 1372"/>
                  <a:gd name="T74" fmla="*/ 17378101 w 4704"/>
                  <a:gd name="T75" fmla="*/ 2797459 h 1372"/>
                  <a:gd name="T76" fmla="*/ 16095048 w 4704"/>
                  <a:gd name="T77" fmla="*/ 2745072 h 1372"/>
                  <a:gd name="T78" fmla="*/ 14681060 w 4704"/>
                  <a:gd name="T79" fmla="*/ 2670885 h 1372"/>
                  <a:gd name="T80" fmla="*/ 13166724 w 4704"/>
                  <a:gd name="T81" fmla="*/ 2570471 h 1372"/>
                  <a:gd name="T82" fmla="*/ 11573774 w 4704"/>
                  <a:gd name="T83" fmla="*/ 2443962 h 1372"/>
                  <a:gd name="T84" fmla="*/ 9945944 w 4704"/>
                  <a:gd name="T85" fmla="*/ 2282440 h 1372"/>
                  <a:gd name="T86" fmla="*/ 8309393 w 4704"/>
                  <a:gd name="T87" fmla="*/ 2086104 h 1372"/>
                  <a:gd name="T88" fmla="*/ 6694643 w 4704"/>
                  <a:gd name="T89" fmla="*/ 1850395 h 1372"/>
                  <a:gd name="T90" fmla="*/ 5136640 w 4704"/>
                  <a:gd name="T91" fmla="*/ 1575445 h 1372"/>
                  <a:gd name="T92" fmla="*/ 3657185 w 4704"/>
                  <a:gd name="T93" fmla="*/ 1256895 h 1372"/>
                  <a:gd name="T94" fmla="*/ 2295584 w 4704"/>
                  <a:gd name="T95" fmla="*/ 885957 h 1372"/>
                  <a:gd name="T96" fmla="*/ 1082291 w 4704"/>
                  <a:gd name="T97" fmla="*/ 471352 h 1372"/>
                  <a:gd name="T98" fmla="*/ 43667 w 4704"/>
                  <a:gd name="T99" fmla="*/ 0 h 1372"/>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4704" h="1372">
                    <a:moveTo>
                      <a:pt x="10" y="0"/>
                    </a:moveTo>
                    <a:lnTo>
                      <a:pt x="7" y="27"/>
                    </a:lnTo>
                    <a:lnTo>
                      <a:pt x="4" y="52"/>
                    </a:lnTo>
                    <a:lnTo>
                      <a:pt x="2" y="77"/>
                    </a:lnTo>
                    <a:lnTo>
                      <a:pt x="0" y="103"/>
                    </a:lnTo>
                    <a:lnTo>
                      <a:pt x="0" y="127"/>
                    </a:lnTo>
                    <a:lnTo>
                      <a:pt x="0" y="152"/>
                    </a:lnTo>
                    <a:lnTo>
                      <a:pt x="1" y="176"/>
                    </a:lnTo>
                    <a:lnTo>
                      <a:pt x="2" y="201"/>
                    </a:lnTo>
                    <a:lnTo>
                      <a:pt x="5" y="225"/>
                    </a:lnTo>
                    <a:lnTo>
                      <a:pt x="8" y="249"/>
                    </a:lnTo>
                    <a:lnTo>
                      <a:pt x="12" y="272"/>
                    </a:lnTo>
                    <a:lnTo>
                      <a:pt x="17" y="296"/>
                    </a:lnTo>
                    <a:lnTo>
                      <a:pt x="23" y="318"/>
                    </a:lnTo>
                    <a:lnTo>
                      <a:pt x="29" y="342"/>
                    </a:lnTo>
                    <a:lnTo>
                      <a:pt x="36" y="364"/>
                    </a:lnTo>
                    <a:lnTo>
                      <a:pt x="44" y="386"/>
                    </a:lnTo>
                    <a:lnTo>
                      <a:pt x="52" y="409"/>
                    </a:lnTo>
                    <a:lnTo>
                      <a:pt x="62" y="430"/>
                    </a:lnTo>
                    <a:lnTo>
                      <a:pt x="72" y="451"/>
                    </a:lnTo>
                    <a:lnTo>
                      <a:pt x="82" y="472"/>
                    </a:lnTo>
                    <a:lnTo>
                      <a:pt x="93" y="494"/>
                    </a:lnTo>
                    <a:lnTo>
                      <a:pt x="105" y="515"/>
                    </a:lnTo>
                    <a:lnTo>
                      <a:pt x="119" y="535"/>
                    </a:lnTo>
                    <a:lnTo>
                      <a:pt x="132" y="556"/>
                    </a:lnTo>
                    <a:lnTo>
                      <a:pt x="147" y="576"/>
                    </a:lnTo>
                    <a:lnTo>
                      <a:pt x="161" y="596"/>
                    </a:lnTo>
                    <a:lnTo>
                      <a:pt x="177" y="615"/>
                    </a:lnTo>
                    <a:lnTo>
                      <a:pt x="193" y="636"/>
                    </a:lnTo>
                    <a:lnTo>
                      <a:pt x="211" y="655"/>
                    </a:lnTo>
                    <a:lnTo>
                      <a:pt x="229" y="674"/>
                    </a:lnTo>
                    <a:lnTo>
                      <a:pt x="247" y="691"/>
                    </a:lnTo>
                    <a:lnTo>
                      <a:pt x="267" y="710"/>
                    </a:lnTo>
                    <a:lnTo>
                      <a:pt x="265" y="697"/>
                    </a:lnTo>
                    <a:lnTo>
                      <a:pt x="263" y="685"/>
                    </a:lnTo>
                    <a:lnTo>
                      <a:pt x="321" y="732"/>
                    </a:lnTo>
                    <a:lnTo>
                      <a:pt x="386" y="777"/>
                    </a:lnTo>
                    <a:lnTo>
                      <a:pt x="456" y="821"/>
                    </a:lnTo>
                    <a:lnTo>
                      <a:pt x="532" y="863"/>
                    </a:lnTo>
                    <a:lnTo>
                      <a:pt x="612" y="903"/>
                    </a:lnTo>
                    <a:lnTo>
                      <a:pt x="700" y="941"/>
                    </a:lnTo>
                    <a:lnTo>
                      <a:pt x="792" y="975"/>
                    </a:lnTo>
                    <a:lnTo>
                      <a:pt x="889" y="1010"/>
                    </a:lnTo>
                    <a:lnTo>
                      <a:pt x="993" y="1041"/>
                    </a:lnTo>
                    <a:lnTo>
                      <a:pt x="1102" y="1071"/>
                    </a:lnTo>
                    <a:lnTo>
                      <a:pt x="1215" y="1099"/>
                    </a:lnTo>
                    <a:lnTo>
                      <a:pt x="1334" y="1126"/>
                    </a:lnTo>
                    <a:lnTo>
                      <a:pt x="1457" y="1152"/>
                    </a:lnTo>
                    <a:lnTo>
                      <a:pt x="1587" y="1174"/>
                    </a:lnTo>
                    <a:lnTo>
                      <a:pt x="1721" y="1196"/>
                    </a:lnTo>
                    <a:lnTo>
                      <a:pt x="1859" y="1217"/>
                    </a:lnTo>
                    <a:lnTo>
                      <a:pt x="2003" y="1236"/>
                    </a:lnTo>
                    <a:lnTo>
                      <a:pt x="2152" y="1252"/>
                    </a:lnTo>
                    <a:lnTo>
                      <a:pt x="2305" y="1269"/>
                    </a:lnTo>
                    <a:lnTo>
                      <a:pt x="2462" y="1284"/>
                    </a:lnTo>
                    <a:lnTo>
                      <a:pt x="2626" y="1297"/>
                    </a:lnTo>
                    <a:lnTo>
                      <a:pt x="2792" y="1309"/>
                    </a:lnTo>
                    <a:lnTo>
                      <a:pt x="2964" y="1319"/>
                    </a:lnTo>
                    <a:lnTo>
                      <a:pt x="3141" y="1329"/>
                    </a:lnTo>
                    <a:lnTo>
                      <a:pt x="3320" y="1338"/>
                    </a:lnTo>
                    <a:lnTo>
                      <a:pt x="3506" y="1346"/>
                    </a:lnTo>
                    <a:lnTo>
                      <a:pt x="3695" y="1353"/>
                    </a:lnTo>
                    <a:lnTo>
                      <a:pt x="3888" y="1358"/>
                    </a:lnTo>
                    <a:lnTo>
                      <a:pt x="4086" y="1363"/>
                    </a:lnTo>
                    <a:lnTo>
                      <a:pt x="4288" y="1366"/>
                    </a:lnTo>
                    <a:lnTo>
                      <a:pt x="4494" y="1370"/>
                    </a:lnTo>
                    <a:lnTo>
                      <a:pt x="4704" y="1372"/>
                    </a:lnTo>
                    <a:lnTo>
                      <a:pt x="4704" y="652"/>
                    </a:lnTo>
                    <a:lnTo>
                      <a:pt x="4661" y="653"/>
                    </a:lnTo>
                    <a:lnTo>
                      <a:pt x="4604" y="653"/>
                    </a:lnTo>
                    <a:lnTo>
                      <a:pt x="4533" y="653"/>
                    </a:lnTo>
                    <a:lnTo>
                      <a:pt x="4447" y="652"/>
                    </a:lnTo>
                    <a:lnTo>
                      <a:pt x="4347" y="651"/>
                    </a:lnTo>
                    <a:lnTo>
                      <a:pt x="4237" y="649"/>
                    </a:lnTo>
                    <a:lnTo>
                      <a:pt x="4114" y="646"/>
                    </a:lnTo>
                    <a:lnTo>
                      <a:pt x="3982" y="641"/>
                    </a:lnTo>
                    <a:lnTo>
                      <a:pt x="3839" y="636"/>
                    </a:lnTo>
                    <a:lnTo>
                      <a:pt x="3688" y="629"/>
                    </a:lnTo>
                    <a:lnTo>
                      <a:pt x="3529" y="621"/>
                    </a:lnTo>
                    <a:lnTo>
                      <a:pt x="3364" y="612"/>
                    </a:lnTo>
                    <a:lnTo>
                      <a:pt x="3193" y="601"/>
                    </a:lnTo>
                    <a:lnTo>
                      <a:pt x="3017" y="589"/>
                    </a:lnTo>
                    <a:lnTo>
                      <a:pt x="2837" y="575"/>
                    </a:lnTo>
                    <a:lnTo>
                      <a:pt x="2652" y="560"/>
                    </a:lnTo>
                    <a:lnTo>
                      <a:pt x="2467" y="542"/>
                    </a:lnTo>
                    <a:lnTo>
                      <a:pt x="2279" y="523"/>
                    </a:lnTo>
                    <a:lnTo>
                      <a:pt x="2092" y="501"/>
                    </a:lnTo>
                    <a:lnTo>
                      <a:pt x="1904" y="478"/>
                    </a:lnTo>
                    <a:lnTo>
                      <a:pt x="1718" y="452"/>
                    </a:lnTo>
                    <a:lnTo>
                      <a:pt x="1534" y="424"/>
                    </a:lnTo>
                    <a:lnTo>
                      <a:pt x="1353" y="394"/>
                    </a:lnTo>
                    <a:lnTo>
                      <a:pt x="1177" y="361"/>
                    </a:lnTo>
                    <a:lnTo>
                      <a:pt x="1005" y="326"/>
                    </a:lnTo>
                    <a:lnTo>
                      <a:pt x="838" y="288"/>
                    </a:lnTo>
                    <a:lnTo>
                      <a:pt x="678" y="247"/>
                    </a:lnTo>
                    <a:lnTo>
                      <a:pt x="526" y="203"/>
                    </a:lnTo>
                    <a:lnTo>
                      <a:pt x="382" y="157"/>
                    </a:lnTo>
                    <a:lnTo>
                      <a:pt x="248" y="108"/>
                    </a:lnTo>
                    <a:lnTo>
                      <a:pt x="124" y="56"/>
                    </a:lnTo>
                    <a:lnTo>
                      <a:pt x="10" y="0"/>
                    </a:ln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buFont typeface="Arial" pitchFamily="34" charset="0"/>
                  <a:buNone/>
                </a:pPr>
                <a:endParaRPr lang="zh-CN" altLang="en-US">
                  <a:solidFill>
                    <a:prstClr val="black"/>
                  </a:solidFill>
                  <a:ea typeface="宋体" pitchFamily="2" charset="-122"/>
                </a:endParaRPr>
              </a:p>
            </p:txBody>
          </p:sp>
          <p:sp>
            <p:nvSpPr>
              <p:cNvPr id="51" name="Freeform 17"/>
              <p:cNvSpPr>
                <a:spLocks/>
              </p:cNvSpPr>
              <p:nvPr/>
            </p:nvSpPr>
            <p:spPr bwMode="auto">
              <a:xfrm>
                <a:off x="520700" y="1067227"/>
                <a:ext cx="293183" cy="110522"/>
              </a:xfrm>
              <a:custGeom>
                <a:avLst/>
                <a:gdLst>
                  <a:gd name="T0" fmla="*/ 19272275 w 4439"/>
                  <a:gd name="T1" fmla="*/ 518740 h 1674"/>
                  <a:gd name="T2" fmla="*/ 18971298 w 4439"/>
                  <a:gd name="T3" fmla="*/ 1495150 h 1674"/>
                  <a:gd name="T4" fmla="*/ 18530698 w 4439"/>
                  <a:gd name="T5" fmla="*/ 2379986 h 1674"/>
                  <a:gd name="T6" fmla="*/ 17946181 w 4439"/>
                  <a:gd name="T7" fmla="*/ 3177739 h 1674"/>
                  <a:gd name="T8" fmla="*/ 17230759 w 4439"/>
                  <a:gd name="T9" fmla="*/ 3896924 h 1674"/>
                  <a:gd name="T10" fmla="*/ 16375780 w 4439"/>
                  <a:gd name="T11" fmla="*/ 4537740 h 1674"/>
                  <a:gd name="T12" fmla="*/ 15389895 w 4439"/>
                  <a:gd name="T13" fmla="*/ 5104413 h 1674"/>
                  <a:gd name="T14" fmla="*/ 14277530 w 4439"/>
                  <a:gd name="T15" fmla="*/ 5588227 h 1674"/>
                  <a:gd name="T16" fmla="*/ 13034326 w 4439"/>
                  <a:gd name="T17" fmla="*/ 6015394 h 1674"/>
                  <a:gd name="T18" fmla="*/ 11668934 w 4439"/>
                  <a:gd name="T19" fmla="*/ 6368484 h 1674"/>
                  <a:gd name="T20" fmla="*/ 10190140 w 4439"/>
                  <a:gd name="T21" fmla="*/ 6660568 h 1674"/>
                  <a:gd name="T22" fmla="*/ 8584866 w 4439"/>
                  <a:gd name="T23" fmla="*/ 6895939 h 1674"/>
                  <a:gd name="T24" fmla="*/ 6870482 w 4439"/>
                  <a:gd name="T25" fmla="*/ 7070305 h 1674"/>
                  <a:gd name="T26" fmla="*/ 5042695 w 4439"/>
                  <a:gd name="T27" fmla="*/ 7196672 h 1674"/>
                  <a:gd name="T28" fmla="*/ 3101505 w 4439"/>
                  <a:gd name="T29" fmla="*/ 7270816 h 1674"/>
                  <a:gd name="T30" fmla="*/ 1055631 w 4439"/>
                  <a:gd name="T31" fmla="*/ 7296961 h 1674"/>
                  <a:gd name="T32" fmla="*/ 0 w 4439"/>
                  <a:gd name="T33" fmla="*/ 2994658 h 1674"/>
                  <a:gd name="T34" fmla="*/ 1805925 w 4439"/>
                  <a:gd name="T35" fmla="*/ 2968447 h 1674"/>
                  <a:gd name="T36" fmla="*/ 3550823 w 4439"/>
                  <a:gd name="T37" fmla="*/ 2933587 h 1674"/>
                  <a:gd name="T38" fmla="*/ 5217191 w 4439"/>
                  <a:gd name="T39" fmla="*/ 2881297 h 1674"/>
                  <a:gd name="T40" fmla="*/ 6809388 w 4439"/>
                  <a:gd name="T41" fmla="*/ 2807219 h 1674"/>
                  <a:gd name="T42" fmla="*/ 8331839 w 4439"/>
                  <a:gd name="T43" fmla="*/ 2720003 h 1674"/>
                  <a:gd name="T44" fmla="*/ 9771336 w 4439"/>
                  <a:gd name="T45" fmla="*/ 2611066 h 1674"/>
                  <a:gd name="T46" fmla="*/ 11123650 w 4439"/>
                  <a:gd name="T47" fmla="*/ 2471560 h 1674"/>
                  <a:gd name="T48" fmla="*/ 12401793 w 4439"/>
                  <a:gd name="T49" fmla="*/ 2318981 h 1674"/>
                  <a:gd name="T50" fmla="*/ 13588329 w 4439"/>
                  <a:gd name="T51" fmla="*/ 2131543 h 1674"/>
                  <a:gd name="T52" fmla="*/ 14691975 w 4439"/>
                  <a:gd name="T53" fmla="*/ 1922317 h 1674"/>
                  <a:gd name="T54" fmla="*/ 15703949 w 4439"/>
                  <a:gd name="T55" fmla="*/ 1682589 h 1674"/>
                  <a:gd name="T56" fmla="*/ 16633165 w 4439"/>
                  <a:gd name="T57" fmla="*/ 1416649 h 1674"/>
                  <a:gd name="T58" fmla="*/ 17457565 w 4439"/>
                  <a:gd name="T59" fmla="*/ 1115916 h 1674"/>
                  <a:gd name="T60" fmla="*/ 18190423 w 4439"/>
                  <a:gd name="T61" fmla="*/ 775899 h 1674"/>
                  <a:gd name="T62" fmla="*/ 18827315 w 4439"/>
                  <a:gd name="T63" fmla="*/ 401022 h 1674"/>
                  <a:gd name="T64" fmla="*/ 19363882 w 4439"/>
                  <a:gd name="T65" fmla="*/ 0 h 1674"/>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4439" h="1674">
                    <a:moveTo>
                      <a:pt x="4439" y="0"/>
                    </a:moveTo>
                    <a:lnTo>
                      <a:pt x="4418" y="119"/>
                    </a:lnTo>
                    <a:lnTo>
                      <a:pt x="4388" y="233"/>
                    </a:lnTo>
                    <a:lnTo>
                      <a:pt x="4349" y="343"/>
                    </a:lnTo>
                    <a:lnTo>
                      <a:pt x="4303" y="447"/>
                    </a:lnTo>
                    <a:lnTo>
                      <a:pt x="4248" y="546"/>
                    </a:lnTo>
                    <a:lnTo>
                      <a:pt x="4186" y="640"/>
                    </a:lnTo>
                    <a:lnTo>
                      <a:pt x="4114" y="729"/>
                    </a:lnTo>
                    <a:lnTo>
                      <a:pt x="4036" y="814"/>
                    </a:lnTo>
                    <a:lnTo>
                      <a:pt x="3950" y="894"/>
                    </a:lnTo>
                    <a:lnTo>
                      <a:pt x="3856" y="970"/>
                    </a:lnTo>
                    <a:lnTo>
                      <a:pt x="3754" y="1041"/>
                    </a:lnTo>
                    <a:lnTo>
                      <a:pt x="3645" y="1108"/>
                    </a:lnTo>
                    <a:lnTo>
                      <a:pt x="3528" y="1171"/>
                    </a:lnTo>
                    <a:lnTo>
                      <a:pt x="3404" y="1229"/>
                    </a:lnTo>
                    <a:lnTo>
                      <a:pt x="3273" y="1282"/>
                    </a:lnTo>
                    <a:lnTo>
                      <a:pt x="3134" y="1333"/>
                    </a:lnTo>
                    <a:lnTo>
                      <a:pt x="2988" y="1380"/>
                    </a:lnTo>
                    <a:lnTo>
                      <a:pt x="2835" y="1422"/>
                    </a:lnTo>
                    <a:lnTo>
                      <a:pt x="2675" y="1461"/>
                    </a:lnTo>
                    <a:lnTo>
                      <a:pt x="2509" y="1497"/>
                    </a:lnTo>
                    <a:lnTo>
                      <a:pt x="2336" y="1528"/>
                    </a:lnTo>
                    <a:lnTo>
                      <a:pt x="2155" y="1557"/>
                    </a:lnTo>
                    <a:lnTo>
                      <a:pt x="1968" y="1582"/>
                    </a:lnTo>
                    <a:lnTo>
                      <a:pt x="1775" y="1604"/>
                    </a:lnTo>
                    <a:lnTo>
                      <a:pt x="1575" y="1622"/>
                    </a:lnTo>
                    <a:lnTo>
                      <a:pt x="1368" y="1638"/>
                    </a:lnTo>
                    <a:lnTo>
                      <a:pt x="1156" y="1651"/>
                    </a:lnTo>
                    <a:lnTo>
                      <a:pt x="937" y="1660"/>
                    </a:lnTo>
                    <a:lnTo>
                      <a:pt x="711" y="1668"/>
                    </a:lnTo>
                    <a:lnTo>
                      <a:pt x="480" y="1671"/>
                    </a:lnTo>
                    <a:lnTo>
                      <a:pt x="242" y="1674"/>
                    </a:lnTo>
                    <a:lnTo>
                      <a:pt x="0" y="1672"/>
                    </a:lnTo>
                    <a:lnTo>
                      <a:pt x="0" y="687"/>
                    </a:lnTo>
                    <a:lnTo>
                      <a:pt x="208" y="685"/>
                    </a:lnTo>
                    <a:lnTo>
                      <a:pt x="414" y="681"/>
                    </a:lnTo>
                    <a:lnTo>
                      <a:pt x="616" y="678"/>
                    </a:lnTo>
                    <a:lnTo>
                      <a:pt x="814" y="673"/>
                    </a:lnTo>
                    <a:lnTo>
                      <a:pt x="1007" y="668"/>
                    </a:lnTo>
                    <a:lnTo>
                      <a:pt x="1196" y="661"/>
                    </a:lnTo>
                    <a:lnTo>
                      <a:pt x="1382" y="653"/>
                    </a:lnTo>
                    <a:lnTo>
                      <a:pt x="1561" y="644"/>
                    </a:lnTo>
                    <a:lnTo>
                      <a:pt x="1738" y="634"/>
                    </a:lnTo>
                    <a:lnTo>
                      <a:pt x="1910" y="624"/>
                    </a:lnTo>
                    <a:lnTo>
                      <a:pt x="2076" y="612"/>
                    </a:lnTo>
                    <a:lnTo>
                      <a:pt x="2240" y="599"/>
                    </a:lnTo>
                    <a:lnTo>
                      <a:pt x="2397" y="584"/>
                    </a:lnTo>
                    <a:lnTo>
                      <a:pt x="2550" y="567"/>
                    </a:lnTo>
                    <a:lnTo>
                      <a:pt x="2699" y="551"/>
                    </a:lnTo>
                    <a:lnTo>
                      <a:pt x="2843" y="532"/>
                    </a:lnTo>
                    <a:lnTo>
                      <a:pt x="2981" y="511"/>
                    </a:lnTo>
                    <a:lnTo>
                      <a:pt x="3115" y="489"/>
                    </a:lnTo>
                    <a:lnTo>
                      <a:pt x="3245" y="467"/>
                    </a:lnTo>
                    <a:lnTo>
                      <a:pt x="3368" y="441"/>
                    </a:lnTo>
                    <a:lnTo>
                      <a:pt x="3487" y="414"/>
                    </a:lnTo>
                    <a:lnTo>
                      <a:pt x="3600" y="386"/>
                    </a:lnTo>
                    <a:lnTo>
                      <a:pt x="3709" y="356"/>
                    </a:lnTo>
                    <a:lnTo>
                      <a:pt x="3813" y="325"/>
                    </a:lnTo>
                    <a:lnTo>
                      <a:pt x="3910" y="290"/>
                    </a:lnTo>
                    <a:lnTo>
                      <a:pt x="4002" y="256"/>
                    </a:lnTo>
                    <a:lnTo>
                      <a:pt x="4090" y="218"/>
                    </a:lnTo>
                    <a:lnTo>
                      <a:pt x="4170" y="178"/>
                    </a:lnTo>
                    <a:lnTo>
                      <a:pt x="4246" y="136"/>
                    </a:lnTo>
                    <a:lnTo>
                      <a:pt x="4316" y="92"/>
                    </a:lnTo>
                    <a:lnTo>
                      <a:pt x="4381" y="47"/>
                    </a:lnTo>
                    <a:lnTo>
                      <a:pt x="4439" y="0"/>
                    </a:lnTo>
                    <a:close/>
                  </a:path>
                </a:pathLst>
              </a:custGeom>
              <a:solidFill>
                <a:srgbClr val="00587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buFont typeface="Arial" pitchFamily="34" charset="0"/>
                  <a:buNone/>
                </a:pPr>
                <a:endParaRPr lang="zh-CN" altLang="en-US">
                  <a:solidFill>
                    <a:prstClr val="black"/>
                  </a:solidFill>
                  <a:ea typeface="宋体" pitchFamily="2" charset="-122"/>
                </a:endParaRPr>
              </a:p>
            </p:txBody>
          </p:sp>
          <p:sp>
            <p:nvSpPr>
              <p:cNvPr id="52" name="Freeform 18"/>
              <p:cNvSpPr>
                <a:spLocks/>
              </p:cNvSpPr>
              <p:nvPr/>
            </p:nvSpPr>
            <p:spPr bwMode="auto">
              <a:xfrm>
                <a:off x="520700" y="1024290"/>
                <a:ext cx="310755" cy="90637"/>
              </a:xfrm>
              <a:custGeom>
                <a:avLst/>
                <a:gdLst>
                  <a:gd name="T0" fmla="*/ 20507186 w 4702"/>
                  <a:gd name="T1" fmla="*/ 117855 h 1372"/>
                  <a:gd name="T2" fmla="*/ 20533424 w 4702"/>
                  <a:gd name="T3" fmla="*/ 336057 h 1372"/>
                  <a:gd name="T4" fmla="*/ 20537786 w 4702"/>
                  <a:gd name="T5" fmla="*/ 554260 h 1372"/>
                  <a:gd name="T6" fmla="*/ 20533424 w 4702"/>
                  <a:gd name="T7" fmla="*/ 768102 h 1372"/>
                  <a:gd name="T8" fmla="*/ 20515976 w 4702"/>
                  <a:gd name="T9" fmla="*/ 981945 h 1372"/>
                  <a:gd name="T10" fmla="*/ 20485377 w 4702"/>
                  <a:gd name="T11" fmla="*/ 1187067 h 1372"/>
                  <a:gd name="T12" fmla="*/ 20437329 w 4702"/>
                  <a:gd name="T13" fmla="*/ 1387830 h 1372"/>
                  <a:gd name="T14" fmla="*/ 20380558 w 4702"/>
                  <a:gd name="T15" fmla="*/ 1588592 h 1372"/>
                  <a:gd name="T16" fmla="*/ 20310635 w 4702"/>
                  <a:gd name="T17" fmla="*/ 1784928 h 1372"/>
                  <a:gd name="T18" fmla="*/ 20223330 w 4702"/>
                  <a:gd name="T19" fmla="*/ 1968250 h 1372"/>
                  <a:gd name="T20" fmla="*/ 20131597 w 4702"/>
                  <a:gd name="T21" fmla="*/ 2155932 h 1372"/>
                  <a:gd name="T22" fmla="*/ 20017989 w 4702"/>
                  <a:gd name="T23" fmla="*/ 2334828 h 1372"/>
                  <a:gd name="T24" fmla="*/ 19895722 w 4702"/>
                  <a:gd name="T25" fmla="*/ 2513789 h 1372"/>
                  <a:gd name="T26" fmla="*/ 19764666 w 4702"/>
                  <a:gd name="T27" fmla="*/ 2683965 h 1372"/>
                  <a:gd name="T28" fmla="*/ 19616162 w 4702"/>
                  <a:gd name="T29" fmla="*/ 2858567 h 1372"/>
                  <a:gd name="T30" fmla="*/ 19458934 w 4702"/>
                  <a:gd name="T31" fmla="*/ 3015662 h 1372"/>
                  <a:gd name="T32" fmla="*/ 19380286 w 4702"/>
                  <a:gd name="T33" fmla="*/ 3041823 h 1372"/>
                  <a:gd name="T34" fmla="*/ 19135688 w 4702"/>
                  <a:gd name="T35" fmla="*/ 3194558 h 1372"/>
                  <a:gd name="T36" fmla="*/ 18546033 w 4702"/>
                  <a:gd name="T37" fmla="*/ 3583002 h 1372"/>
                  <a:gd name="T38" fmla="*/ 17864645 w 4702"/>
                  <a:gd name="T39" fmla="*/ 3940860 h 1372"/>
                  <a:gd name="T40" fmla="*/ 17078439 w 4702"/>
                  <a:gd name="T41" fmla="*/ 4255050 h 1372"/>
                  <a:gd name="T42" fmla="*/ 16200500 w 4702"/>
                  <a:gd name="T43" fmla="*/ 4543081 h 1372"/>
                  <a:gd name="T44" fmla="*/ 15230828 w 4702"/>
                  <a:gd name="T45" fmla="*/ 4796230 h 1372"/>
                  <a:gd name="T46" fmla="*/ 14173785 w 4702"/>
                  <a:gd name="T47" fmla="*/ 5027513 h 1372"/>
                  <a:gd name="T48" fmla="*/ 13020648 w 4702"/>
                  <a:gd name="T49" fmla="*/ 5219555 h 1372"/>
                  <a:gd name="T50" fmla="*/ 11788929 w 4702"/>
                  <a:gd name="T51" fmla="*/ 5394157 h 1372"/>
                  <a:gd name="T52" fmla="*/ 10469840 w 4702"/>
                  <a:gd name="T53" fmla="*/ 5538172 h 1372"/>
                  <a:gd name="T54" fmla="*/ 9067741 w 4702"/>
                  <a:gd name="T55" fmla="*/ 5660320 h 1372"/>
                  <a:gd name="T56" fmla="*/ 7591357 w 4702"/>
                  <a:gd name="T57" fmla="*/ 5756374 h 1372"/>
                  <a:gd name="T58" fmla="*/ 6036393 w 4702"/>
                  <a:gd name="T59" fmla="*/ 5839282 h 1372"/>
                  <a:gd name="T60" fmla="*/ 4398485 w 4702"/>
                  <a:gd name="T61" fmla="*/ 5904750 h 1372"/>
                  <a:gd name="T62" fmla="*/ 2690588 w 4702"/>
                  <a:gd name="T63" fmla="*/ 5948350 h 1372"/>
                  <a:gd name="T64" fmla="*/ 908539 w 4702"/>
                  <a:gd name="T65" fmla="*/ 5978937 h 1372"/>
                  <a:gd name="T66" fmla="*/ 0 w 4702"/>
                  <a:gd name="T67" fmla="*/ 2845420 h 1372"/>
                  <a:gd name="T68" fmla="*/ 428065 w 4702"/>
                  <a:gd name="T69" fmla="*/ 2849781 h 1372"/>
                  <a:gd name="T70" fmla="*/ 1113814 w 4702"/>
                  <a:gd name="T71" fmla="*/ 2845420 h 1372"/>
                  <a:gd name="T72" fmla="*/ 2031077 w 4702"/>
                  <a:gd name="T73" fmla="*/ 2832340 h 1372"/>
                  <a:gd name="T74" fmla="*/ 3149253 w 4702"/>
                  <a:gd name="T75" fmla="*/ 2797459 h 1372"/>
                  <a:gd name="T76" fmla="*/ 4429019 w 4702"/>
                  <a:gd name="T77" fmla="*/ 2745072 h 1372"/>
                  <a:gd name="T78" fmla="*/ 5844203 w 4702"/>
                  <a:gd name="T79" fmla="*/ 2670885 h 1372"/>
                  <a:gd name="T80" fmla="*/ 7359910 w 4702"/>
                  <a:gd name="T81" fmla="*/ 2570471 h 1372"/>
                  <a:gd name="T82" fmla="*/ 8954132 w 4702"/>
                  <a:gd name="T83" fmla="*/ 2443962 h 1372"/>
                  <a:gd name="T84" fmla="*/ 10583382 w 4702"/>
                  <a:gd name="T85" fmla="*/ 2282440 h 1372"/>
                  <a:gd name="T86" fmla="*/ 12221356 w 4702"/>
                  <a:gd name="T87" fmla="*/ 2086104 h 1372"/>
                  <a:gd name="T88" fmla="*/ 13837454 w 4702"/>
                  <a:gd name="T89" fmla="*/ 1850395 h 1372"/>
                  <a:gd name="T90" fmla="*/ 15396780 w 4702"/>
                  <a:gd name="T91" fmla="*/ 1575445 h 1372"/>
                  <a:gd name="T92" fmla="*/ 16877526 w 4702"/>
                  <a:gd name="T93" fmla="*/ 1256895 h 1372"/>
                  <a:gd name="T94" fmla="*/ 18240301 w 4702"/>
                  <a:gd name="T95" fmla="*/ 885957 h 1372"/>
                  <a:gd name="T96" fmla="*/ 19454572 w 4702"/>
                  <a:gd name="T97" fmla="*/ 471352 h 1372"/>
                  <a:gd name="T98" fmla="*/ 20494101 w 4702"/>
                  <a:gd name="T99" fmla="*/ 0 h 1372"/>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4702" h="1372">
                    <a:moveTo>
                      <a:pt x="4692" y="0"/>
                    </a:moveTo>
                    <a:lnTo>
                      <a:pt x="4695" y="27"/>
                    </a:lnTo>
                    <a:lnTo>
                      <a:pt x="4698" y="52"/>
                    </a:lnTo>
                    <a:lnTo>
                      <a:pt x="4701" y="77"/>
                    </a:lnTo>
                    <a:lnTo>
                      <a:pt x="4702" y="103"/>
                    </a:lnTo>
                    <a:lnTo>
                      <a:pt x="4702" y="127"/>
                    </a:lnTo>
                    <a:lnTo>
                      <a:pt x="4702" y="152"/>
                    </a:lnTo>
                    <a:lnTo>
                      <a:pt x="4701" y="176"/>
                    </a:lnTo>
                    <a:lnTo>
                      <a:pt x="4700" y="201"/>
                    </a:lnTo>
                    <a:lnTo>
                      <a:pt x="4697" y="225"/>
                    </a:lnTo>
                    <a:lnTo>
                      <a:pt x="4694" y="249"/>
                    </a:lnTo>
                    <a:lnTo>
                      <a:pt x="4690" y="272"/>
                    </a:lnTo>
                    <a:lnTo>
                      <a:pt x="4685" y="296"/>
                    </a:lnTo>
                    <a:lnTo>
                      <a:pt x="4679" y="318"/>
                    </a:lnTo>
                    <a:lnTo>
                      <a:pt x="4673" y="342"/>
                    </a:lnTo>
                    <a:lnTo>
                      <a:pt x="4666" y="364"/>
                    </a:lnTo>
                    <a:lnTo>
                      <a:pt x="4658" y="386"/>
                    </a:lnTo>
                    <a:lnTo>
                      <a:pt x="4650" y="409"/>
                    </a:lnTo>
                    <a:lnTo>
                      <a:pt x="4640" y="430"/>
                    </a:lnTo>
                    <a:lnTo>
                      <a:pt x="4630" y="451"/>
                    </a:lnTo>
                    <a:lnTo>
                      <a:pt x="4620" y="472"/>
                    </a:lnTo>
                    <a:lnTo>
                      <a:pt x="4609" y="494"/>
                    </a:lnTo>
                    <a:lnTo>
                      <a:pt x="4597" y="515"/>
                    </a:lnTo>
                    <a:lnTo>
                      <a:pt x="4583" y="535"/>
                    </a:lnTo>
                    <a:lnTo>
                      <a:pt x="4570" y="556"/>
                    </a:lnTo>
                    <a:lnTo>
                      <a:pt x="4555" y="576"/>
                    </a:lnTo>
                    <a:lnTo>
                      <a:pt x="4541" y="596"/>
                    </a:lnTo>
                    <a:lnTo>
                      <a:pt x="4525" y="615"/>
                    </a:lnTo>
                    <a:lnTo>
                      <a:pt x="4509" y="636"/>
                    </a:lnTo>
                    <a:lnTo>
                      <a:pt x="4491" y="655"/>
                    </a:lnTo>
                    <a:lnTo>
                      <a:pt x="4473" y="674"/>
                    </a:lnTo>
                    <a:lnTo>
                      <a:pt x="4455" y="691"/>
                    </a:lnTo>
                    <a:lnTo>
                      <a:pt x="4435" y="710"/>
                    </a:lnTo>
                    <a:lnTo>
                      <a:pt x="4437" y="697"/>
                    </a:lnTo>
                    <a:lnTo>
                      <a:pt x="4439" y="685"/>
                    </a:lnTo>
                    <a:lnTo>
                      <a:pt x="4381" y="732"/>
                    </a:lnTo>
                    <a:lnTo>
                      <a:pt x="4316" y="777"/>
                    </a:lnTo>
                    <a:lnTo>
                      <a:pt x="4246" y="821"/>
                    </a:lnTo>
                    <a:lnTo>
                      <a:pt x="4170" y="863"/>
                    </a:lnTo>
                    <a:lnTo>
                      <a:pt x="4090" y="903"/>
                    </a:lnTo>
                    <a:lnTo>
                      <a:pt x="4002" y="941"/>
                    </a:lnTo>
                    <a:lnTo>
                      <a:pt x="3910" y="975"/>
                    </a:lnTo>
                    <a:lnTo>
                      <a:pt x="3813" y="1010"/>
                    </a:lnTo>
                    <a:lnTo>
                      <a:pt x="3709" y="1041"/>
                    </a:lnTo>
                    <a:lnTo>
                      <a:pt x="3600" y="1071"/>
                    </a:lnTo>
                    <a:lnTo>
                      <a:pt x="3487" y="1099"/>
                    </a:lnTo>
                    <a:lnTo>
                      <a:pt x="3368" y="1126"/>
                    </a:lnTo>
                    <a:lnTo>
                      <a:pt x="3245" y="1152"/>
                    </a:lnTo>
                    <a:lnTo>
                      <a:pt x="3115" y="1174"/>
                    </a:lnTo>
                    <a:lnTo>
                      <a:pt x="2981" y="1196"/>
                    </a:lnTo>
                    <a:lnTo>
                      <a:pt x="2843" y="1217"/>
                    </a:lnTo>
                    <a:lnTo>
                      <a:pt x="2699" y="1236"/>
                    </a:lnTo>
                    <a:lnTo>
                      <a:pt x="2550" y="1252"/>
                    </a:lnTo>
                    <a:lnTo>
                      <a:pt x="2397" y="1269"/>
                    </a:lnTo>
                    <a:lnTo>
                      <a:pt x="2240" y="1284"/>
                    </a:lnTo>
                    <a:lnTo>
                      <a:pt x="2076" y="1297"/>
                    </a:lnTo>
                    <a:lnTo>
                      <a:pt x="1910" y="1309"/>
                    </a:lnTo>
                    <a:lnTo>
                      <a:pt x="1738" y="1319"/>
                    </a:lnTo>
                    <a:lnTo>
                      <a:pt x="1561" y="1329"/>
                    </a:lnTo>
                    <a:lnTo>
                      <a:pt x="1382" y="1338"/>
                    </a:lnTo>
                    <a:lnTo>
                      <a:pt x="1196" y="1346"/>
                    </a:lnTo>
                    <a:lnTo>
                      <a:pt x="1007" y="1353"/>
                    </a:lnTo>
                    <a:lnTo>
                      <a:pt x="814" y="1358"/>
                    </a:lnTo>
                    <a:lnTo>
                      <a:pt x="616" y="1363"/>
                    </a:lnTo>
                    <a:lnTo>
                      <a:pt x="414" y="1366"/>
                    </a:lnTo>
                    <a:lnTo>
                      <a:pt x="208" y="1370"/>
                    </a:lnTo>
                    <a:lnTo>
                      <a:pt x="0" y="1372"/>
                    </a:lnTo>
                    <a:lnTo>
                      <a:pt x="0" y="652"/>
                    </a:lnTo>
                    <a:lnTo>
                      <a:pt x="41" y="653"/>
                    </a:lnTo>
                    <a:lnTo>
                      <a:pt x="98" y="653"/>
                    </a:lnTo>
                    <a:lnTo>
                      <a:pt x="169" y="653"/>
                    </a:lnTo>
                    <a:lnTo>
                      <a:pt x="255" y="652"/>
                    </a:lnTo>
                    <a:lnTo>
                      <a:pt x="355" y="651"/>
                    </a:lnTo>
                    <a:lnTo>
                      <a:pt x="465" y="649"/>
                    </a:lnTo>
                    <a:lnTo>
                      <a:pt x="588" y="646"/>
                    </a:lnTo>
                    <a:lnTo>
                      <a:pt x="721" y="641"/>
                    </a:lnTo>
                    <a:lnTo>
                      <a:pt x="863" y="636"/>
                    </a:lnTo>
                    <a:lnTo>
                      <a:pt x="1014" y="629"/>
                    </a:lnTo>
                    <a:lnTo>
                      <a:pt x="1173" y="621"/>
                    </a:lnTo>
                    <a:lnTo>
                      <a:pt x="1338" y="612"/>
                    </a:lnTo>
                    <a:lnTo>
                      <a:pt x="1509" y="601"/>
                    </a:lnTo>
                    <a:lnTo>
                      <a:pt x="1685" y="589"/>
                    </a:lnTo>
                    <a:lnTo>
                      <a:pt x="1865" y="575"/>
                    </a:lnTo>
                    <a:lnTo>
                      <a:pt x="2050" y="560"/>
                    </a:lnTo>
                    <a:lnTo>
                      <a:pt x="2235" y="542"/>
                    </a:lnTo>
                    <a:lnTo>
                      <a:pt x="2423" y="523"/>
                    </a:lnTo>
                    <a:lnTo>
                      <a:pt x="2610" y="501"/>
                    </a:lnTo>
                    <a:lnTo>
                      <a:pt x="2798" y="478"/>
                    </a:lnTo>
                    <a:lnTo>
                      <a:pt x="2984" y="452"/>
                    </a:lnTo>
                    <a:lnTo>
                      <a:pt x="3168" y="424"/>
                    </a:lnTo>
                    <a:lnTo>
                      <a:pt x="3349" y="394"/>
                    </a:lnTo>
                    <a:lnTo>
                      <a:pt x="3525" y="361"/>
                    </a:lnTo>
                    <a:lnTo>
                      <a:pt x="3697" y="326"/>
                    </a:lnTo>
                    <a:lnTo>
                      <a:pt x="3864" y="288"/>
                    </a:lnTo>
                    <a:lnTo>
                      <a:pt x="4024" y="247"/>
                    </a:lnTo>
                    <a:lnTo>
                      <a:pt x="4176" y="203"/>
                    </a:lnTo>
                    <a:lnTo>
                      <a:pt x="4320" y="157"/>
                    </a:lnTo>
                    <a:lnTo>
                      <a:pt x="4454" y="108"/>
                    </a:lnTo>
                    <a:lnTo>
                      <a:pt x="4578" y="56"/>
                    </a:lnTo>
                    <a:lnTo>
                      <a:pt x="4692" y="0"/>
                    </a:ln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buFont typeface="Arial" pitchFamily="34" charset="0"/>
                  <a:buNone/>
                </a:pPr>
                <a:endParaRPr lang="zh-CN" altLang="en-US">
                  <a:solidFill>
                    <a:prstClr val="black"/>
                  </a:solidFill>
                  <a:ea typeface="宋体" pitchFamily="2" charset="-122"/>
                </a:endParaRPr>
              </a:p>
            </p:txBody>
          </p:sp>
          <p:sp>
            <p:nvSpPr>
              <p:cNvPr id="53" name="Freeform 14"/>
              <p:cNvSpPr>
                <a:spLocks/>
              </p:cNvSpPr>
              <p:nvPr/>
            </p:nvSpPr>
            <p:spPr bwMode="auto">
              <a:xfrm>
                <a:off x="364860" y="435612"/>
                <a:ext cx="155840" cy="311218"/>
              </a:xfrm>
              <a:custGeom>
                <a:avLst/>
                <a:gdLst>
                  <a:gd name="T0" fmla="*/ 10303821 w 2357"/>
                  <a:gd name="T1" fmla="*/ 1888906 h 4712"/>
                  <a:gd name="T2" fmla="*/ 10303821 w 2357"/>
                  <a:gd name="T3" fmla="*/ 0 h 4712"/>
                  <a:gd name="T4" fmla="*/ 8734445 w 2357"/>
                  <a:gd name="T5" fmla="*/ 122123 h 4712"/>
                  <a:gd name="T6" fmla="*/ 7243684 w 2357"/>
                  <a:gd name="T7" fmla="*/ 462402 h 4712"/>
                  <a:gd name="T8" fmla="*/ 5844826 w 2357"/>
                  <a:gd name="T9" fmla="*/ 1020771 h 4712"/>
                  <a:gd name="T10" fmla="*/ 4550832 w 2357"/>
                  <a:gd name="T11" fmla="*/ 1762358 h 4712"/>
                  <a:gd name="T12" fmla="*/ 3383586 w 2357"/>
                  <a:gd name="T13" fmla="*/ 2678443 h 4712"/>
                  <a:gd name="T14" fmla="*/ 2360675 w 2357"/>
                  <a:gd name="T15" fmla="*/ 3747231 h 4712"/>
                  <a:gd name="T16" fmla="*/ 1495059 w 2357"/>
                  <a:gd name="T17" fmla="*/ 4960004 h 4712"/>
                  <a:gd name="T18" fmla="*/ 813119 w 2357"/>
                  <a:gd name="T19" fmla="*/ 6286115 h 4712"/>
                  <a:gd name="T20" fmla="*/ 327879 w 2357"/>
                  <a:gd name="T21" fmla="*/ 7716978 h 4712"/>
                  <a:gd name="T22" fmla="*/ 56861 w 2357"/>
                  <a:gd name="T23" fmla="*/ 9235090 h 4712"/>
                  <a:gd name="T24" fmla="*/ 17455 w 2357"/>
                  <a:gd name="T25" fmla="*/ 10805513 h 4712"/>
                  <a:gd name="T26" fmla="*/ 209858 w 2357"/>
                  <a:gd name="T27" fmla="*/ 12349780 h 4712"/>
                  <a:gd name="T28" fmla="*/ 625145 w 2357"/>
                  <a:gd name="T29" fmla="*/ 13811157 h 4712"/>
                  <a:gd name="T30" fmla="*/ 1245927 w 2357"/>
                  <a:gd name="T31" fmla="*/ 15167849 h 4712"/>
                  <a:gd name="T32" fmla="*/ 2054615 w 2357"/>
                  <a:gd name="T33" fmla="*/ 16424213 h 4712"/>
                  <a:gd name="T34" fmla="*/ 3025161 w 2357"/>
                  <a:gd name="T35" fmla="*/ 17545311 h 4712"/>
                  <a:gd name="T36" fmla="*/ 4144273 w 2357"/>
                  <a:gd name="T37" fmla="*/ 18513772 h 4712"/>
                  <a:gd name="T38" fmla="*/ 5398927 w 2357"/>
                  <a:gd name="T39" fmla="*/ 19312028 h 4712"/>
                  <a:gd name="T40" fmla="*/ 6767238 w 2357"/>
                  <a:gd name="T41" fmla="*/ 19931492 h 4712"/>
                  <a:gd name="T42" fmla="*/ 8231684 w 2357"/>
                  <a:gd name="T43" fmla="*/ 20345943 h 4712"/>
                  <a:gd name="T44" fmla="*/ 9770513 w 2357"/>
                  <a:gd name="T45" fmla="*/ 20546597 h 4712"/>
                  <a:gd name="T46" fmla="*/ 10303821 w 2357"/>
                  <a:gd name="T47" fmla="*/ 20555315 h 4712"/>
                  <a:gd name="T48" fmla="*/ 10303821 w 2357"/>
                  <a:gd name="T49" fmla="*/ 18675127 h 4712"/>
                  <a:gd name="T50" fmla="*/ 9022918 w 2357"/>
                  <a:gd name="T51" fmla="*/ 18579160 h 4712"/>
                  <a:gd name="T52" fmla="*/ 7803306 w 2357"/>
                  <a:gd name="T53" fmla="*/ 18295616 h 4712"/>
                  <a:gd name="T54" fmla="*/ 6657945 w 2357"/>
                  <a:gd name="T55" fmla="*/ 17846292 h 4712"/>
                  <a:gd name="T56" fmla="*/ 5604356 w 2357"/>
                  <a:gd name="T57" fmla="*/ 17235612 h 4712"/>
                  <a:gd name="T58" fmla="*/ 4651331 w 2357"/>
                  <a:gd name="T59" fmla="*/ 16489600 h 4712"/>
                  <a:gd name="T60" fmla="*/ 3812030 w 2357"/>
                  <a:gd name="T61" fmla="*/ 15612814 h 4712"/>
                  <a:gd name="T62" fmla="*/ 3108205 w 2357"/>
                  <a:gd name="T63" fmla="*/ 14626916 h 4712"/>
                  <a:gd name="T64" fmla="*/ 2553012 w 2357"/>
                  <a:gd name="T65" fmla="*/ 13540691 h 4712"/>
                  <a:gd name="T66" fmla="*/ 2155181 w 2357"/>
                  <a:gd name="T67" fmla="*/ 12371576 h 4712"/>
                  <a:gd name="T68" fmla="*/ 1932231 w 2357"/>
                  <a:gd name="T69" fmla="*/ 11132648 h 4712"/>
                  <a:gd name="T70" fmla="*/ 1901618 w 2357"/>
                  <a:gd name="T71" fmla="*/ 9845770 h 4712"/>
                  <a:gd name="T72" fmla="*/ 2059045 w 2357"/>
                  <a:gd name="T73" fmla="*/ 8589405 h 4712"/>
                  <a:gd name="T74" fmla="*/ 2400015 w 2357"/>
                  <a:gd name="T75" fmla="*/ 7398495 h 4712"/>
                  <a:gd name="T76" fmla="*/ 2907074 w 2357"/>
                  <a:gd name="T77" fmla="*/ 6286115 h 4712"/>
                  <a:gd name="T78" fmla="*/ 3562832 w 2357"/>
                  <a:gd name="T79" fmla="*/ 5260984 h 4712"/>
                  <a:gd name="T80" fmla="*/ 4358495 w 2357"/>
                  <a:gd name="T81" fmla="*/ 4349258 h 4712"/>
                  <a:gd name="T82" fmla="*/ 5272113 w 2357"/>
                  <a:gd name="T83" fmla="*/ 3555296 h 4712"/>
                  <a:gd name="T84" fmla="*/ 6295090 w 2357"/>
                  <a:gd name="T85" fmla="*/ 2900959 h 4712"/>
                  <a:gd name="T86" fmla="*/ 7409838 w 2357"/>
                  <a:gd name="T87" fmla="*/ 2394899 h 4712"/>
                  <a:gd name="T88" fmla="*/ 8607631 w 2357"/>
                  <a:gd name="T89" fmla="*/ 2059045 h 4712"/>
                  <a:gd name="T90" fmla="*/ 9866649 w 2357"/>
                  <a:gd name="T91" fmla="*/ 1897624 h 471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2357" h="4712">
                    <a:moveTo>
                      <a:pt x="2357" y="433"/>
                    </a:moveTo>
                    <a:lnTo>
                      <a:pt x="2357" y="433"/>
                    </a:lnTo>
                    <a:lnTo>
                      <a:pt x="2357" y="0"/>
                    </a:lnTo>
                    <a:lnTo>
                      <a:pt x="2235" y="4"/>
                    </a:lnTo>
                    <a:lnTo>
                      <a:pt x="2115" y="13"/>
                    </a:lnTo>
                    <a:lnTo>
                      <a:pt x="1998" y="28"/>
                    </a:lnTo>
                    <a:lnTo>
                      <a:pt x="1883" y="48"/>
                    </a:lnTo>
                    <a:lnTo>
                      <a:pt x="1769" y="75"/>
                    </a:lnTo>
                    <a:lnTo>
                      <a:pt x="1657" y="106"/>
                    </a:lnTo>
                    <a:lnTo>
                      <a:pt x="1548" y="144"/>
                    </a:lnTo>
                    <a:lnTo>
                      <a:pt x="1440" y="186"/>
                    </a:lnTo>
                    <a:lnTo>
                      <a:pt x="1337" y="234"/>
                    </a:lnTo>
                    <a:lnTo>
                      <a:pt x="1235" y="285"/>
                    </a:lnTo>
                    <a:lnTo>
                      <a:pt x="1137" y="342"/>
                    </a:lnTo>
                    <a:lnTo>
                      <a:pt x="1041" y="404"/>
                    </a:lnTo>
                    <a:lnTo>
                      <a:pt x="948" y="470"/>
                    </a:lnTo>
                    <a:lnTo>
                      <a:pt x="860" y="540"/>
                    </a:lnTo>
                    <a:lnTo>
                      <a:pt x="774" y="614"/>
                    </a:lnTo>
                    <a:lnTo>
                      <a:pt x="692" y="692"/>
                    </a:lnTo>
                    <a:lnTo>
                      <a:pt x="614" y="773"/>
                    </a:lnTo>
                    <a:lnTo>
                      <a:pt x="540" y="859"/>
                    </a:lnTo>
                    <a:lnTo>
                      <a:pt x="470" y="949"/>
                    </a:lnTo>
                    <a:lnTo>
                      <a:pt x="404" y="1040"/>
                    </a:lnTo>
                    <a:lnTo>
                      <a:pt x="342" y="1137"/>
                    </a:lnTo>
                    <a:lnTo>
                      <a:pt x="285" y="1235"/>
                    </a:lnTo>
                    <a:lnTo>
                      <a:pt x="233" y="1337"/>
                    </a:lnTo>
                    <a:lnTo>
                      <a:pt x="186" y="1441"/>
                    </a:lnTo>
                    <a:lnTo>
                      <a:pt x="143" y="1548"/>
                    </a:lnTo>
                    <a:lnTo>
                      <a:pt x="107" y="1657"/>
                    </a:lnTo>
                    <a:lnTo>
                      <a:pt x="75" y="1769"/>
                    </a:lnTo>
                    <a:lnTo>
                      <a:pt x="48" y="1883"/>
                    </a:lnTo>
                    <a:lnTo>
                      <a:pt x="27" y="1998"/>
                    </a:lnTo>
                    <a:lnTo>
                      <a:pt x="13" y="2117"/>
                    </a:lnTo>
                    <a:lnTo>
                      <a:pt x="4" y="2236"/>
                    </a:lnTo>
                    <a:lnTo>
                      <a:pt x="0" y="2357"/>
                    </a:lnTo>
                    <a:lnTo>
                      <a:pt x="4" y="2477"/>
                    </a:lnTo>
                    <a:lnTo>
                      <a:pt x="13" y="2597"/>
                    </a:lnTo>
                    <a:lnTo>
                      <a:pt x="27" y="2714"/>
                    </a:lnTo>
                    <a:lnTo>
                      <a:pt x="48" y="2831"/>
                    </a:lnTo>
                    <a:lnTo>
                      <a:pt x="75" y="2944"/>
                    </a:lnTo>
                    <a:lnTo>
                      <a:pt x="107" y="3056"/>
                    </a:lnTo>
                    <a:lnTo>
                      <a:pt x="143" y="3166"/>
                    </a:lnTo>
                    <a:lnTo>
                      <a:pt x="186" y="3272"/>
                    </a:lnTo>
                    <a:lnTo>
                      <a:pt x="233" y="3377"/>
                    </a:lnTo>
                    <a:lnTo>
                      <a:pt x="285" y="3477"/>
                    </a:lnTo>
                    <a:lnTo>
                      <a:pt x="342" y="3577"/>
                    </a:lnTo>
                    <a:lnTo>
                      <a:pt x="404" y="3672"/>
                    </a:lnTo>
                    <a:lnTo>
                      <a:pt x="470" y="3765"/>
                    </a:lnTo>
                    <a:lnTo>
                      <a:pt x="540" y="3854"/>
                    </a:lnTo>
                    <a:lnTo>
                      <a:pt x="614" y="3939"/>
                    </a:lnTo>
                    <a:lnTo>
                      <a:pt x="692" y="4022"/>
                    </a:lnTo>
                    <a:lnTo>
                      <a:pt x="774" y="4099"/>
                    </a:lnTo>
                    <a:lnTo>
                      <a:pt x="860" y="4174"/>
                    </a:lnTo>
                    <a:lnTo>
                      <a:pt x="948" y="4244"/>
                    </a:lnTo>
                    <a:lnTo>
                      <a:pt x="1041" y="4309"/>
                    </a:lnTo>
                    <a:lnTo>
                      <a:pt x="1137" y="4370"/>
                    </a:lnTo>
                    <a:lnTo>
                      <a:pt x="1235" y="4427"/>
                    </a:lnTo>
                    <a:lnTo>
                      <a:pt x="1337" y="4480"/>
                    </a:lnTo>
                    <a:lnTo>
                      <a:pt x="1440" y="4527"/>
                    </a:lnTo>
                    <a:lnTo>
                      <a:pt x="1548" y="4569"/>
                    </a:lnTo>
                    <a:lnTo>
                      <a:pt x="1657" y="4606"/>
                    </a:lnTo>
                    <a:lnTo>
                      <a:pt x="1769" y="4638"/>
                    </a:lnTo>
                    <a:lnTo>
                      <a:pt x="1883" y="4664"/>
                    </a:lnTo>
                    <a:lnTo>
                      <a:pt x="1998" y="4685"/>
                    </a:lnTo>
                    <a:lnTo>
                      <a:pt x="2115" y="4700"/>
                    </a:lnTo>
                    <a:lnTo>
                      <a:pt x="2235" y="4710"/>
                    </a:lnTo>
                    <a:lnTo>
                      <a:pt x="2357" y="4712"/>
                    </a:lnTo>
                    <a:lnTo>
                      <a:pt x="2357" y="4281"/>
                    </a:lnTo>
                    <a:lnTo>
                      <a:pt x="2257" y="4279"/>
                    </a:lnTo>
                    <a:lnTo>
                      <a:pt x="2160" y="4271"/>
                    </a:lnTo>
                    <a:lnTo>
                      <a:pt x="2064" y="4259"/>
                    </a:lnTo>
                    <a:lnTo>
                      <a:pt x="1969" y="4242"/>
                    </a:lnTo>
                    <a:lnTo>
                      <a:pt x="1876" y="4221"/>
                    </a:lnTo>
                    <a:lnTo>
                      <a:pt x="1785" y="4194"/>
                    </a:lnTo>
                    <a:lnTo>
                      <a:pt x="1695" y="4164"/>
                    </a:lnTo>
                    <a:lnTo>
                      <a:pt x="1608" y="4129"/>
                    </a:lnTo>
                    <a:lnTo>
                      <a:pt x="1523" y="4091"/>
                    </a:lnTo>
                    <a:lnTo>
                      <a:pt x="1440" y="4048"/>
                    </a:lnTo>
                    <a:lnTo>
                      <a:pt x="1360" y="4002"/>
                    </a:lnTo>
                    <a:lnTo>
                      <a:pt x="1282" y="3951"/>
                    </a:lnTo>
                    <a:lnTo>
                      <a:pt x="1206" y="3898"/>
                    </a:lnTo>
                    <a:lnTo>
                      <a:pt x="1133" y="3841"/>
                    </a:lnTo>
                    <a:lnTo>
                      <a:pt x="1064" y="3780"/>
                    </a:lnTo>
                    <a:lnTo>
                      <a:pt x="997" y="3717"/>
                    </a:lnTo>
                    <a:lnTo>
                      <a:pt x="933" y="3650"/>
                    </a:lnTo>
                    <a:lnTo>
                      <a:pt x="872" y="3579"/>
                    </a:lnTo>
                    <a:lnTo>
                      <a:pt x="815" y="3507"/>
                    </a:lnTo>
                    <a:lnTo>
                      <a:pt x="761" y="3432"/>
                    </a:lnTo>
                    <a:lnTo>
                      <a:pt x="711" y="3353"/>
                    </a:lnTo>
                    <a:lnTo>
                      <a:pt x="665" y="3273"/>
                    </a:lnTo>
                    <a:lnTo>
                      <a:pt x="623" y="3189"/>
                    </a:lnTo>
                    <a:lnTo>
                      <a:pt x="584" y="3104"/>
                    </a:lnTo>
                    <a:lnTo>
                      <a:pt x="549" y="3017"/>
                    </a:lnTo>
                    <a:lnTo>
                      <a:pt x="519" y="2928"/>
                    </a:lnTo>
                    <a:lnTo>
                      <a:pt x="493" y="2836"/>
                    </a:lnTo>
                    <a:lnTo>
                      <a:pt x="471" y="2743"/>
                    </a:lnTo>
                    <a:lnTo>
                      <a:pt x="454" y="2648"/>
                    </a:lnTo>
                    <a:lnTo>
                      <a:pt x="442" y="2552"/>
                    </a:lnTo>
                    <a:lnTo>
                      <a:pt x="435" y="2455"/>
                    </a:lnTo>
                    <a:lnTo>
                      <a:pt x="432" y="2357"/>
                    </a:lnTo>
                    <a:lnTo>
                      <a:pt x="435" y="2257"/>
                    </a:lnTo>
                    <a:lnTo>
                      <a:pt x="442" y="2160"/>
                    </a:lnTo>
                    <a:lnTo>
                      <a:pt x="454" y="2064"/>
                    </a:lnTo>
                    <a:lnTo>
                      <a:pt x="471" y="1969"/>
                    </a:lnTo>
                    <a:lnTo>
                      <a:pt x="493" y="1876"/>
                    </a:lnTo>
                    <a:lnTo>
                      <a:pt x="519" y="1786"/>
                    </a:lnTo>
                    <a:lnTo>
                      <a:pt x="549" y="1696"/>
                    </a:lnTo>
                    <a:lnTo>
                      <a:pt x="584" y="1609"/>
                    </a:lnTo>
                    <a:lnTo>
                      <a:pt x="623" y="1523"/>
                    </a:lnTo>
                    <a:lnTo>
                      <a:pt x="665" y="1441"/>
                    </a:lnTo>
                    <a:lnTo>
                      <a:pt x="711" y="1360"/>
                    </a:lnTo>
                    <a:lnTo>
                      <a:pt x="761" y="1282"/>
                    </a:lnTo>
                    <a:lnTo>
                      <a:pt x="815" y="1206"/>
                    </a:lnTo>
                    <a:lnTo>
                      <a:pt x="872" y="1133"/>
                    </a:lnTo>
                    <a:lnTo>
                      <a:pt x="933" y="1064"/>
                    </a:lnTo>
                    <a:lnTo>
                      <a:pt x="997" y="997"/>
                    </a:lnTo>
                    <a:lnTo>
                      <a:pt x="1064" y="933"/>
                    </a:lnTo>
                    <a:lnTo>
                      <a:pt x="1133" y="873"/>
                    </a:lnTo>
                    <a:lnTo>
                      <a:pt x="1206" y="815"/>
                    </a:lnTo>
                    <a:lnTo>
                      <a:pt x="1282" y="761"/>
                    </a:lnTo>
                    <a:lnTo>
                      <a:pt x="1360" y="711"/>
                    </a:lnTo>
                    <a:lnTo>
                      <a:pt x="1440" y="665"/>
                    </a:lnTo>
                    <a:lnTo>
                      <a:pt x="1523" y="623"/>
                    </a:lnTo>
                    <a:lnTo>
                      <a:pt x="1608" y="583"/>
                    </a:lnTo>
                    <a:lnTo>
                      <a:pt x="1695" y="549"/>
                    </a:lnTo>
                    <a:lnTo>
                      <a:pt x="1785" y="519"/>
                    </a:lnTo>
                    <a:lnTo>
                      <a:pt x="1876" y="493"/>
                    </a:lnTo>
                    <a:lnTo>
                      <a:pt x="1969" y="472"/>
                    </a:lnTo>
                    <a:lnTo>
                      <a:pt x="2064" y="454"/>
                    </a:lnTo>
                    <a:lnTo>
                      <a:pt x="2160" y="442"/>
                    </a:lnTo>
                    <a:lnTo>
                      <a:pt x="2257" y="435"/>
                    </a:lnTo>
                    <a:lnTo>
                      <a:pt x="2357" y="433"/>
                    </a:ln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buFont typeface="Arial" pitchFamily="34" charset="0"/>
                  <a:buNone/>
                </a:pPr>
                <a:endParaRPr lang="zh-CN" altLang="en-US">
                  <a:solidFill>
                    <a:prstClr val="black"/>
                  </a:solidFill>
                  <a:ea typeface="宋体" pitchFamily="2" charset="-122"/>
                </a:endParaRPr>
              </a:p>
            </p:txBody>
          </p:sp>
          <p:sp>
            <p:nvSpPr>
              <p:cNvPr id="54" name="Freeform 15"/>
              <p:cNvSpPr>
                <a:spLocks/>
              </p:cNvSpPr>
              <p:nvPr/>
            </p:nvSpPr>
            <p:spPr bwMode="auto">
              <a:xfrm>
                <a:off x="520700" y="435612"/>
                <a:ext cx="155840" cy="311218"/>
              </a:xfrm>
              <a:custGeom>
                <a:avLst/>
                <a:gdLst>
                  <a:gd name="T0" fmla="*/ 0 w 2355"/>
                  <a:gd name="T1" fmla="*/ 1888906 h 4712"/>
                  <a:gd name="T2" fmla="*/ 0 w 2355"/>
                  <a:gd name="T3" fmla="*/ 0 h 4712"/>
                  <a:gd name="T4" fmla="*/ 1563297 w 2355"/>
                  <a:gd name="T5" fmla="*/ 122123 h 4712"/>
                  <a:gd name="T6" fmla="*/ 3056582 w 2355"/>
                  <a:gd name="T7" fmla="*/ 462402 h 4712"/>
                  <a:gd name="T8" fmla="*/ 4457818 w 2355"/>
                  <a:gd name="T9" fmla="*/ 1020771 h 4712"/>
                  <a:gd name="T10" fmla="*/ 5754036 w 2355"/>
                  <a:gd name="T11" fmla="*/ 1762358 h 4712"/>
                  <a:gd name="T12" fmla="*/ 6923200 w 2355"/>
                  <a:gd name="T13" fmla="*/ 2678443 h 4712"/>
                  <a:gd name="T14" fmla="*/ 7952274 w 2355"/>
                  <a:gd name="T15" fmla="*/ 3747231 h 4712"/>
                  <a:gd name="T16" fmla="*/ 8814919 w 2355"/>
                  <a:gd name="T17" fmla="*/ 4960004 h 4712"/>
                  <a:gd name="T18" fmla="*/ 9498101 w 2355"/>
                  <a:gd name="T19" fmla="*/ 6286115 h 4712"/>
                  <a:gd name="T20" fmla="*/ 9988517 w 2355"/>
                  <a:gd name="T21" fmla="*/ 7716978 h 4712"/>
                  <a:gd name="T22" fmla="*/ 10255662 w 2355"/>
                  <a:gd name="T23" fmla="*/ 9235090 h 4712"/>
                  <a:gd name="T24" fmla="*/ 10295035 w 2355"/>
                  <a:gd name="T25" fmla="*/ 10805513 h 4712"/>
                  <a:gd name="T26" fmla="*/ 10102402 w 2355"/>
                  <a:gd name="T27" fmla="*/ 12349780 h 4712"/>
                  <a:gd name="T28" fmla="*/ 9686366 w 2355"/>
                  <a:gd name="T29" fmla="*/ 13811157 h 4712"/>
                  <a:gd name="T30" fmla="*/ 9064528 w 2355"/>
                  <a:gd name="T31" fmla="*/ 15167849 h 4712"/>
                  <a:gd name="T32" fmla="*/ 8254425 w 2355"/>
                  <a:gd name="T33" fmla="*/ 16424213 h 4712"/>
                  <a:gd name="T34" fmla="*/ 7282327 w 2355"/>
                  <a:gd name="T35" fmla="*/ 17545311 h 4712"/>
                  <a:gd name="T36" fmla="*/ 6161272 w 2355"/>
                  <a:gd name="T37" fmla="*/ 18513772 h 4712"/>
                  <a:gd name="T38" fmla="*/ 4904493 w 2355"/>
                  <a:gd name="T39" fmla="*/ 19312028 h 4712"/>
                  <a:gd name="T40" fmla="*/ 3533829 w 2355"/>
                  <a:gd name="T41" fmla="*/ 19931492 h 4712"/>
                  <a:gd name="T42" fmla="*/ 2071249 w 2355"/>
                  <a:gd name="T43" fmla="*/ 20345943 h 4712"/>
                  <a:gd name="T44" fmla="*/ 525489 w 2355"/>
                  <a:gd name="T45" fmla="*/ 20546597 h 4712"/>
                  <a:gd name="T46" fmla="*/ 0 w 2355"/>
                  <a:gd name="T47" fmla="*/ 20555315 h 4712"/>
                  <a:gd name="T48" fmla="*/ 0 w 2355"/>
                  <a:gd name="T49" fmla="*/ 18675127 h 4712"/>
                  <a:gd name="T50" fmla="*/ 1274315 w 2355"/>
                  <a:gd name="T51" fmla="*/ 18579160 h 4712"/>
                  <a:gd name="T52" fmla="*/ 2496021 w 2355"/>
                  <a:gd name="T53" fmla="*/ 18295616 h 4712"/>
                  <a:gd name="T54" fmla="*/ 3643347 w 2355"/>
                  <a:gd name="T55" fmla="*/ 17846292 h 4712"/>
                  <a:gd name="T56" fmla="*/ 4698692 w 2355"/>
                  <a:gd name="T57" fmla="*/ 17235612 h 4712"/>
                  <a:gd name="T58" fmla="*/ 5657687 w 2355"/>
                  <a:gd name="T59" fmla="*/ 16489600 h 4712"/>
                  <a:gd name="T60" fmla="*/ 6494061 w 2355"/>
                  <a:gd name="T61" fmla="*/ 15612814 h 4712"/>
                  <a:gd name="T62" fmla="*/ 7199080 w 2355"/>
                  <a:gd name="T63" fmla="*/ 14626916 h 4712"/>
                  <a:gd name="T64" fmla="*/ 7755207 w 2355"/>
                  <a:gd name="T65" fmla="*/ 13540691 h 4712"/>
                  <a:gd name="T66" fmla="*/ 8153708 w 2355"/>
                  <a:gd name="T67" fmla="*/ 12371576 h 4712"/>
                  <a:gd name="T68" fmla="*/ 8377045 w 2355"/>
                  <a:gd name="T69" fmla="*/ 11132648 h 4712"/>
                  <a:gd name="T70" fmla="*/ 8412051 w 2355"/>
                  <a:gd name="T71" fmla="*/ 9845770 h 4712"/>
                  <a:gd name="T72" fmla="*/ 8250057 w 2355"/>
                  <a:gd name="T73" fmla="*/ 8589405 h 4712"/>
                  <a:gd name="T74" fmla="*/ 7908466 w 2355"/>
                  <a:gd name="T75" fmla="*/ 7398495 h 4712"/>
                  <a:gd name="T76" fmla="*/ 7400514 w 2355"/>
                  <a:gd name="T77" fmla="*/ 6286115 h 4712"/>
                  <a:gd name="T78" fmla="*/ 6743670 w 2355"/>
                  <a:gd name="T79" fmla="*/ 5260984 h 4712"/>
                  <a:gd name="T80" fmla="*/ 5946669 w 2355"/>
                  <a:gd name="T81" fmla="*/ 4349258 h 4712"/>
                  <a:gd name="T82" fmla="*/ 5031481 w 2355"/>
                  <a:gd name="T83" fmla="*/ 3555296 h 4712"/>
                  <a:gd name="T84" fmla="*/ 4006775 w 2355"/>
                  <a:gd name="T85" fmla="*/ 2900959 h 4712"/>
                  <a:gd name="T86" fmla="*/ 2890154 w 2355"/>
                  <a:gd name="T87" fmla="*/ 2394899 h 4712"/>
                  <a:gd name="T88" fmla="*/ 1690285 w 2355"/>
                  <a:gd name="T89" fmla="*/ 2059045 h 4712"/>
                  <a:gd name="T90" fmla="*/ 429139 w 2355"/>
                  <a:gd name="T91" fmla="*/ 1897624 h 471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2355" h="4712">
                    <a:moveTo>
                      <a:pt x="0" y="433"/>
                    </a:moveTo>
                    <a:lnTo>
                      <a:pt x="0" y="433"/>
                    </a:lnTo>
                    <a:lnTo>
                      <a:pt x="0" y="0"/>
                    </a:lnTo>
                    <a:lnTo>
                      <a:pt x="120" y="4"/>
                    </a:lnTo>
                    <a:lnTo>
                      <a:pt x="240" y="13"/>
                    </a:lnTo>
                    <a:lnTo>
                      <a:pt x="357" y="28"/>
                    </a:lnTo>
                    <a:lnTo>
                      <a:pt x="473" y="48"/>
                    </a:lnTo>
                    <a:lnTo>
                      <a:pt x="587" y="75"/>
                    </a:lnTo>
                    <a:lnTo>
                      <a:pt x="698" y="106"/>
                    </a:lnTo>
                    <a:lnTo>
                      <a:pt x="807" y="144"/>
                    </a:lnTo>
                    <a:lnTo>
                      <a:pt x="915" y="186"/>
                    </a:lnTo>
                    <a:lnTo>
                      <a:pt x="1018" y="234"/>
                    </a:lnTo>
                    <a:lnTo>
                      <a:pt x="1120" y="285"/>
                    </a:lnTo>
                    <a:lnTo>
                      <a:pt x="1220" y="342"/>
                    </a:lnTo>
                    <a:lnTo>
                      <a:pt x="1314" y="404"/>
                    </a:lnTo>
                    <a:lnTo>
                      <a:pt x="1407" y="470"/>
                    </a:lnTo>
                    <a:lnTo>
                      <a:pt x="1497" y="540"/>
                    </a:lnTo>
                    <a:lnTo>
                      <a:pt x="1581" y="614"/>
                    </a:lnTo>
                    <a:lnTo>
                      <a:pt x="1663" y="692"/>
                    </a:lnTo>
                    <a:lnTo>
                      <a:pt x="1741" y="773"/>
                    </a:lnTo>
                    <a:lnTo>
                      <a:pt x="1816" y="859"/>
                    </a:lnTo>
                    <a:lnTo>
                      <a:pt x="1885" y="949"/>
                    </a:lnTo>
                    <a:lnTo>
                      <a:pt x="1951" y="1040"/>
                    </a:lnTo>
                    <a:lnTo>
                      <a:pt x="2013" y="1137"/>
                    </a:lnTo>
                    <a:lnTo>
                      <a:pt x="2070" y="1235"/>
                    </a:lnTo>
                    <a:lnTo>
                      <a:pt x="2122" y="1337"/>
                    </a:lnTo>
                    <a:lnTo>
                      <a:pt x="2169" y="1441"/>
                    </a:lnTo>
                    <a:lnTo>
                      <a:pt x="2212" y="1548"/>
                    </a:lnTo>
                    <a:lnTo>
                      <a:pt x="2248" y="1657"/>
                    </a:lnTo>
                    <a:lnTo>
                      <a:pt x="2281" y="1769"/>
                    </a:lnTo>
                    <a:lnTo>
                      <a:pt x="2307" y="1883"/>
                    </a:lnTo>
                    <a:lnTo>
                      <a:pt x="2328" y="1998"/>
                    </a:lnTo>
                    <a:lnTo>
                      <a:pt x="2342" y="2117"/>
                    </a:lnTo>
                    <a:lnTo>
                      <a:pt x="2351" y="2236"/>
                    </a:lnTo>
                    <a:lnTo>
                      <a:pt x="2355" y="2357"/>
                    </a:lnTo>
                    <a:lnTo>
                      <a:pt x="2351" y="2477"/>
                    </a:lnTo>
                    <a:lnTo>
                      <a:pt x="2342" y="2597"/>
                    </a:lnTo>
                    <a:lnTo>
                      <a:pt x="2328" y="2714"/>
                    </a:lnTo>
                    <a:lnTo>
                      <a:pt x="2307" y="2831"/>
                    </a:lnTo>
                    <a:lnTo>
                      <a:pt x="2281" y="2944"/>
                    </a:lnTo>
                    <a:lnTo>
                      <a:pt x="2248" y="3056"/>
                    </a:lnTo>
                    <a:lnTo>
                      <a:pt x="2212" y="3166"/>
                    </a:lnTo>
                    <a:lnTo>
                      <a:pt x="2169" y="3272"/>
                    </a:lnTo>
                    <a:lnTo>
                      <a:pt x="2122" y="3377"/>
                    </a:lnTo>
                    <a:lnTo>
                      <a:pt x="2070" y="3477"/>
                    </a:lnTo>
                    <a:lnTo>
                      <a:pt x="2013" y="3577"/>
                    </a:lnTo>
                    <a:lnTo>
                      <a:pt x="1951" y="3672"/>
                    </a:lnTo>
                    <a:lnTo>
                      <a:pt x="1885" y="3765"/>
                    </a:lnTo>
                    <a:lnTo>
                      <a:pt x="1816" y="3854"/>
                    </a:lnTo>
                    <a:lnTo>
                      <a:pt x="1741" y="3939"/>
                    </a:lnTo>
                    <a:lnTo>
                      <a:pt x="1663" y="4022"/>
                    </a:lnTo>
                    <a:lnTo>
                      <a:pt x="1581" y="4099"/>
                    </a:lnTo>
                    <a:lnTo>
                      <a:pt x="1497" y="4174"/>
                    </a:lnTo>
                    <a:lnTo>
                      <a:pt x="1407" y="4244"/>
                    </a:lnTo>
                    <a:lnTo>
                      <a:pt x="1314" y="4309"/>
                    </a:lnTo>
                    <a:lnTo>
                      <a:pt x="1220" y="4370"/>
                    </a:lnTo>
                    <a:lnTo>
                      <a:pt x="1120" y="4427"/>
                    </a:lnTo>
                    <a:lnTo>
                      <a:pt x="1018" y="4480"/>
                    </a:lnTo>
                    <a:lnTo>
                      <a:pt x="915" y="4527"/>
                    </a:lnTo>
                    <a:lnTo>
                      <a:pt x="807" y="4569"/>
                    </a:lnTo>
                    <a:lnTo>
                      <a:pt x="698" y="4606"/>
                    </a:lnTo>
                    <a:lnTo>
                      <a:pt x="587" y="4638"/>
                    </a:lnTo>
                    <a:lnTo>
                      <a:pt x="473" y="4664"/>
                    </a:lnTo>
                    <a:lnTo>
                      <a:pt x="357" y="4685"/>
                    </a:lnTo>
                    <a:lnTo>
                      <a:pt x="240" y="4700"/>
                    </a:lnTo>
                    <a:lnTo>
                      <a:pt x="120" y="4710"/>
                    </a:lnTo>
                    <a:lnTo>
                      <a:pt x="0" y="4712"/>
                    </a:lnTo>
                    <a:lnTo>
                      <a:pt x="0" y="4281"/>
                    </a:lnTo>
                    <a:lnTo>
                      <a:pt x="98" y="4279"/>
                    </a:lnTo>
                    <a:lnTo>
                      <a:pt x="195" y="4271"/>
                    </a:lnTo>
                    <a:lnTo>
                      <a:pt x="291" y="4259"/>
                    </a:lnTo>
                    <a:lnTo>
                      <a:pt x="386" y="4242"/>
                    </a:lnTo>
                    <a:lnTo>
                      <a:pt x="479" y="4221"/>
                    </a:lnTo>
                    <a:lnTo>
                      <a:pt x="570" y="4194"/>
                    </a:lnTo>
                    <a:lnTo>
                      <a:pt x="660" y="4164"/>
                    </a:lnTo>
                    <a:lnTo>
                      <a:pt x="747" y="4129"/>
                    </a:lnTo>
                    <a:lnTo>
                      <a:pt x="832" y="4091"/>
                    </a:lnTo>
                    <a:lnTo>
                      <a:pt x="915" y="4048"/>
                    </a:lnTo>
                    <a:lnTo>
                      <a:pt x="996" y="4002"/>
                    </a:lnTo>
                    <a:lnTo>
                      <a:pt x="1073" y="3951"/>
                    </a:lnTo>
                    <a:lnTo>
                      <a:pt x="1149" y="3898"/>
                    </a:lnTo>
                    <a:lnTo>
                      <a:pt x="1222" y="3841"/>
                    </a:lnTo>
                    <a:lnTo>
                      <a:pt x="1292" y="3780"/>
                    </a:lnTo>
                    <a:lnTo>
                      <a:pt x="1358" y="3717"/>
                    </a:lnTo>
                    <a:lnTo>
                      <a:pt x="1423" y="3650"/>
                    </a:lnTo>
                    <a:lnTo>
                      <a:pt x="1483" y="3579"/>
                    </a:lnTo>
                    <a:lnTo>
                      <a:pt x="1540" y="3507"/>
                    </a:lnTo>
                    <a:lnTo>
                      <a:pt x="1594" y="3432"/>
                    </a:lnTo>
                    <a:lnTo>
                      <a:pt x="1644" y="3353"/>
                    </a:lnTo>
                    <a:lnTo>
                      <a:pt x="1690" y="3273"/>
                    </a:lnTo>
                    <a:lnTo>
                      <a:pt x="1733" y="3189"/>
                    </a:lnTo>
                    <a:lnTo>
                      <a:pt x="1771" y="3104"/>
                    </a:lnTo>
                    <a:lnTo>
                      <a:pt x="1806" y="3017"/>
                    </a:lnTo>
                    <a:lnTo>
                      <a:pt x="1836" y="2928"/>
                    </a:lnTo>
                    <a:lnTo>
                      <a:pt x="1862" y="2836"/>
                    </a:lnTo>
                    <a:lnTo>
                      <a:pt x="1884" y="2743"/>
                    </a:lnTo>
                    <a:lnTo>
                      <a:pt x="1901" y="2648"/>
                    </a:lnTo>
                    <a:lnTo>
                      <a:pt x="1913" y="2552"/>
                    </a:lnTo>
                    <a:lnTo>
                      <a:pt x="1921" y="2455"/>
                    </a:lnTo>
                    <a:lnTo>
                      <a:pt x="1923" y="2357"/>
                    </a:lnTo>
                    <a:lnTo>
                      <a:pt x="1921" y="2257"/>
                    </a:lnTo>
                    <a:lnTo>
                      <a:pt x="1913" y="2160"/>
                    </a:lnTo>
                    <a:lnTo>
                      <a:pt x="1901" y="2064"/>
                    </a:lnTo>
                    <a:lnTo>
                      <a:pt x="1884" y="1969"/>
                    </a:lnTo>
                    <a:lnTo>
                      <a:pt x="1862" y="1876"/>
                    </a:lnTo>
                    <a:lnTo>
                      <a:pt x="1836" y="1786"/>
                    </a:lnTo>
                    <a:lnTo>
                      <a:pt x="1806" y="1696"/>
                    </a:lnTo>
                    <a:lnTo>
                      <a:pt x="1771" y="1609"/>
                    </a:lnTo>
                    <a:lnTo>
                      <a:pt x="1733" y="1523"/>
                    </a:lnTo>
                    <a:lnTo>
                      <a:pt x="1690" y="1441"/>
                    </a:lnTo>
                    <a:lnTo>
                      <a:pt x="1644" y="1360"/>
                    </a:lnTo>
                    <a:lnTo>
                      <a:pt x="1594" y="1282"/>
                    </a:lnTo>
                    <a:lnTo>
                      <a:pt x="1540" y="1206"/>
                    </a:lnTo>
                    <a:lnTo>
                      <a:pt x="1483" y="1133"/>
                    </a:lnTo>
                    <a:lnTo>
                      <a:pt x="1423" y="1064"/>
                    </a:lnTo>
                    <a:lnTo>
                      <a:pt x="1358" y="997"/>
                    </a:lnTo>
                    <a:lnTo>
                      <a:pt x="1292" y="933"/>
                    </a:lnTo>
                    <a:lnTo>
                      <a:pt x="1222" y="873"/>
                    </a:lnTo>
                    <a:lnTo>
                      <a:pt x="1149" y="815"/>
                    </a:lnTo>
                    <a:lnTo>
                      <a:pt x="1073" y="761"/>
                    </a:lnTo>
                    <a:lnTo>
                      <a:pt x="996" y="711"/>
                    </a:lnTo>
                    <a:lnTo>
                      <a:pt x="915" y="665"/>
                    </a:lnTo>
                    <a:lnTo>
                      <a:pt x="832" y="623"/>
                    </a:lnTo>
                    <a:lnTo>
                      <a:pt x="747" y="583"/>
                    </a:lnTo>
                    <a:lnTo>
                      <a:pt x="660" y="549"/>
                    </a:lnTo>
                    <a:lnTo>
                      <a:pt x="570" y="519"/>
                    </a:lnTo>
                    <a:lnTo>
                      <a:pt x="479" y="493"/>
                    </a:lnTo>
                    <a:lnTo>
                      <a:pt x="386" y="472"/>
                    </a:lnTo>
                    <a:lnTo>
                      <a:pt x="291" y="454"/>
                    </a:lnTo>
                    <a:lnTo>
                      <a:pt x="195" y="442"/>
                    </a:lnTo>
                    <a:lnTo>
                      <a:pt x="98" y="435"/>
                    </a:lnTo>
                    <a:lnTo>
                      <a:pt x="0" y="433"/>
                    </a:ln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buFont typeface="Arial" pitchFamily="34" charset="0"/>
                  <a:buNone/>
                </a:pPr>
                <a:endParaRPr lang="zh-CN" altLang="en-US">
                  <a:solidFill>
                    <a:prstClr val="black"/>
                  </a:solidFill>
                  <a:ea typeface="宋体" pitchFamily="2" charset="-122"/>
                </a:endParaRPr>
              </a:p>
            </p:txBody>
          </p:sp>
        </p:grpSp>
      </p:grpSp>
      <p:sp>
        <p:nvSpPr>
          <p:cNvPr id="61" name="TextBox 35"/>
          <p:cNvSpPr txBox="1">
            <a:spLocks noChangeArrowheads="1"/>
          </p:cNvSpPr>
          <p:nvPr/>
        </p:nvSpPr>
        <p:spPr bwMode="auto">
          <a:xfrm>
            <a:off x="498090" y="3517289"/>
            <a:ext cx="3992719" cy="504139"/>
          </a:xfrm>
          <a:prstGeom prst="rect">
            <a:avLst/>
          </a:prstGeom>
          <a:solidFill>
            <a:srgbClr val="CD0000"/>
          </a:solidFill>
          <a:ln>
            <a:noFill/>
          </a:ln>
          <a:effectLst>
            <a:outerShdw blurRad="444500" dist="254000" dir="8100000" algn="tr" rotWithShape="0">
              <a:prstClr val="black">
                <a:alpha val="50000"/>
              </a:prstClr>
            </a:outerShdw>
          </a:effectLst>
          <a:extLst/>
        </p:spPr>
        <p:txBody>
          <a:bodyPr lIns="115214" tIns="57607" rIns="115214" bIns="57607">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fontAlgn="base" hangingPunct="1">
              <a:spcBef>
                <a:spcPct val="0"/>
              </a:spcBef>
              <a:spcAft>
                <a:spcPct val="0"/>
              </a:spcAft>
              <a:buFont typeface="Arial" pitchFamily="34" charset="0"/>
              <a:buNone/>
            </a:pPr>
            <a:r>
              <a:rPr lang="zh-CN" altLang="en-US" sz="2500" b="1" dirty="0">
                <a:solidFill>
                  <a:prstClr val="white"/>
                </a:solidFill>
                <a:latin typeface="微软雅黑" pitchFamily="34" charset="-122"/>
                <a:ea typeface="微软雅黑" pitchFamily="34" charset="-122"/>
              </a:rPr>
              <a:t>在这里填写工作简介标题</a:t>
            </a:r>
          </a:p>
        </p:txBody>
      </p:sp>
      <p:sp>
        <p:nvSpPr>
          <p:cNvPr id="62" name="TextBox 36"/>
          <p:cNvSpPr txBox="1">
            <a:spLocks noChangeArrowheads="1"/>
          </p:cNvSpPr>
          <p:nvPr/>
        </p:nvSpPr>
        <p:spPr bwMode="auto">
          <a:xfrm>
            <a:off x="7121282" y="3517289"/>
            <a:ext cx="3992719" cy="504139"/>
          </a:xfrm>
          <a:prstGeom prst="rect">
            <a:avLst/>
          </a:prstGeom>
          <a:solidFill>
            <a:srgbClr val="CD0000"/>
          </a:solidFill>
          <a:ln>
            <a:noFill/>
          </a:ln>
          <a:effectLst>
            <a:outerShdw blurRad="444500" dist="254000" dir="8100000" algn="tr" rotWithShape="0">
              <a:prstClr val="black">
                <a:alpha val="50000"/>
              </a:prstClr>
            </a:outerShdw>
          </a:effectLst>
          <a:extLst/>
        </p:spPr>
        <p:txBody>
          <a:bodyPr lIns="115214" tIns="57607" rIns="115214" bIns="57607">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fontAlgn="base" hangingPunct="1">
              <a:spcBef>
                <a:spcPct val="0"/>
              </a:spcBef>
              <a:spcAft>
                <a:spcPct val="0"/>
              </a:spcAft>
              <a:buFont typeface="Arial" pitchFamily="34" charset="0"/>
              <a:buNone/>
            </a:pPr>
            <a:r>
              <a:rPr lang="zh-CN" altLang="en-US" sz="2500" b="1" dirty="0">
                <a:solidFill>
                  <a:prstClr val="white"/>
                </a:solidFill>
                <a:latin typeface="微软雅黑" pitchFamily="34" charset="-122"/>
                <a:ea typeface="微软雅黑" pitchFamily="34" charset="-122"/>
              </a:rPr>
              <a:t>在这里填写工作简介标题</a:t>
            </a:r>
          </a:p>
        </p:txBody>
      </p:sp>
      <p:sp>
        <p:nvSpPr>
          <p:cNvPr id="63" name="矩形 1"/>
          <p:cNvSpPr>
            <a:spLocks noChangeArrowheads="1"/>
          </p:cNvSpPr>
          <p:nvPr/>
        </p:nvSpPr>
        <p:spPr bwMode="auto">
          <a:xfrm>
            <a:off x="770144" y="2077031"/>
            <a:ext cx="3090556" cy="13166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5214" tIns="57607" rIns="115214" bIns="57607">
            <a:spAutoFit/>
          </a:bodyPr>
          <a:lstStyle/>
          <a:p>
            <a:pPr defTabSz="864044" fontAlgn="base">
              <a:lnSpc>
                <a:spcPct val="120000"/>
              </a:lnSpc>
              <a:spcBef>
                <a:spcPct val="0"/>
              </a:spcBef>
              <a:spcAft>
                <a:spcPct val="0"/>
              </a:spcAft>
              <a:defRPr/>
            </a:pPr>
            <a:r>
              <a:rPr lang="zh-CN" altLang="en-US" sz="1300" dirty="0">
                <a:solidFill>
                  <a:prstClr val="black">
                    <a:lumMod val="65000"/>
                    <a:lumOff val="35000"/>
                  </a:prstClr>
                </a:solidFill>
                <a:ea typeface="宋体" pitchFamily="2" charset="-122"/>
                <a:sym typeface="微软雅黑" pitchFamily="34" charset="-122"/>
              </a:rPr>
              <a:t>在此录入上述图表的综合描述说明，在此录入上述图表的综合描述说明。在此录入上述图表的综合描述说明，在此录入上述图表的综合描述说明。</a:t>
            </a:r>
          </a:p>
          <a:p>
            <a:pPr defTabSz="864044">
              <a:lnSpc>
                <a:spcPct val="120000"/>
              </a:lnSpc>
              <a:spcBef>
                <a:spcPct val="0"/>
              </a:spcBef>
              <a:defRPr/>
            </a:pPr>
            <a:endParaRPr lang="zh-CN" altLang="en-US" sz="1300" dirty="0">
              <a:solidFill>
                <a:prstClr val="black">
                  <a:lumMod val="65000"/>
                  <a:lumOff val="35000"/>
                </a:prstClr>
              </a:solidFill>
              <a:ea typeface="宋体" pitchFamily="2" charset="-122"/>
              <a:sym typeface="微软雅黑" pitchFamily="34" charset="-122"/>
            </a:endParaRPr>
          </a:p>
        </p:txBody>
      </p:sp>
      <p:sp>
        <p:nvSpPr>
          <p:cNvPr id="64" name="矩形 38"/>
          <p:cNvSpPr>
            <a:spLocks noChangeArrowheads="1"/>
          </p:cNvSpPr>
          <p:nvPr/>
        </p:nvSpPr>
        <p:spPr bwMode="auto">
          <a:xfrm>
            <a:off x="794148" y="4444072"/>
            <a:ext cx="2970534" cy="1964690"/>
          </a:xfrm>
          <a:prstGeom prst="rect">
            <a:avLst/>
          </a:prstGeom>
          <a:blipFill dpi="0" rotWithShape="1">
            <a:blip r:embed="rId4" cstate="email">
              <a:extLst>
                <a:ext uri="{28A0092B-C50C-407E-A947-70E740481C1C}">
                  <a14:useLocalDpi xmlns:a14="http://schemas.microsoft.com/office/drawing/2010/main"/>
                </a:ext>
              </a:extLst>
            </a:blip>
            <a:srcRect/>
            <a:stretch>
              <a:fillRect/>
            </a:stretch>
          </a:blipFill>
          <a:ln w="25400">
            <a:solidFill>
              <a:srgbClr val="C00000"/>
            </a:solidFill>
            <a:miter lim="800000"/>
            <a:headEnd/>
            <a:tailEnd/>
          </a:ln>
        </p:spPr>
        <p:txBody>
          <a:bodyPr lIns="115214" tIns="57607" rIns="115214" bIns="57607" anchor="ctr"/>
          <a:lstStyle/>
          <a:p>
            <a:pPr algn="ctr" fontAlgn="base">
              <a:spcBef>
                <a:spcPct val="0"/>
              </a:spcBef>
              <a:spcAft>
                <a:spcPct val="0"/>
              </a:spcAft>
              <a:buFont typeface="Arial" pitchFamily="34" charset="0"/>
              <a:buNone/>
            </a:pPr>
            <a:endParaRPr lang="zh-CN" altLang="en-US">
              <a:solidFill>
                <a:srgbClr val="FFFFFF"/>
              </a:solidFill>
              <a:ea typeface="宋体" pitchFamily="2" charset="-122"/>
            </a:endParaRPr>
          </a:p>
        </p:txBody>
      </p:sp>
      <p:sp>
        <p:nvSpPr>
          <p:cNvPr id="65" name="矩形 1"/>
          <p:cNvSpPr>
            <a:spLocks noChangeArrowheads="1"/>
          </p:cNvSpPr>
          <p:nvPr/>
        </p:nvSpPr>
        <p:spPr bwMode="auto">
          <a:xfrm>
            <a:off x="7461348" y="2130279"/>
            <a:ext cx="3092557" cy="13166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5214" tIns="57607" rIns="115214" bIns="57607">
            <a:spAutoFit/>
          </a:bodyPr>
          <a:lstStyle/>
          <a:p>
            <a:pPr defTabSz="864044" fontAlgn="base">
              <a:lnSpc>
                <a:spcPct val="120000"/>
              </a:lnSpc>
              <a:spcBef>
                <a:spcPct val="0"/>
              </a:spcBef>
              <a:spcAft>
                <a:spcPct val="0"/>
              </a:spcAft>
              <a:defRPr/>
            </a:pPr>
            <a:r>
              <a:rPr lang="zh-CN" altLang="en-US" sz="1300" dirty="0">
                <a:solidFill>
                  <a:prstClr val="black">
                    <a:lumMod val="65000"/>
                    <a:lumOff val="35000"/>
                  </a:prstClr>
                </a:solidFill>
                <a:ea typeface="宋体" pitchFamily="2" charset="-122"/>
                <a:sym typeface="微软雅黑" pitchFamily="34" charset="-122"/>
              </a:rPr>
              <a:t>在此录入上述图表的综合描述说明，在此录入上述图表的综合描述说明。在此录入上述图表的综合描述说明，在此录入上述图表的综合描述说明。</a:t>
            </a:r>
          </a:p>
          <a:p>
            <a:pPr defTabSz="864044">
              <a:lnSpc>
                <a:spcPct val="120000"/>
              </a:lnSpc>
              <a:spcBef>
                <a:spcPct val="0"/>
              </a:spcBef>
              <a:defRPr/>
            </a:pPr>
            <a:endParaRPr lang="zh-CN" altLang="en-US" sz="1300" dirty="0">
              <a:solidFill>
                <a:prstClr val="black">
                  <a:lumMod val="65000"/>
                  <a:lumOff val="35000"/>
                </a:prstClr>
              </a:solidFill>
              <a:ea typeface="宋体" pitchFamily="2" charset="-122"/>
              <a:sym typeface="微软雅黑" pitchFamily="34" charset="-122"/>
            </a:endParaRPr>
          </a:p>
        </p:txBody>
      </p:sp>
      <p:sp>
        <p:nvSpPr>
          <p:cNvPr id="66" name="矩形 40"/>
          <p:cNvSpPr>
            <a:spLocks noChangeArrowheads="1"/>
          </p:cNvSpPr>
          <p:nvPr/>
        </p:nvSpPr>
        <p:spPr bwMode="auto">
          <a:xfrm>
            <a:off x="7485348" y="4444072"/>
            <a:ext cx="2970536" cy="1964690"/>
          </a:xfrm>
          <a:prstGeom prst="rect">
            <a:avLst/>
          </a:prstGeom>
          <a:blipFill dpi="0" rotWithShape="1">
            <a:blip r:embed="rId5" cstate="email">
              <a:extLst>
                <a:ext uri="{28A0092B-C50C-407E-A947-70E740481C1C}">
                  <a14:useLocalDpi xmlns:a14="http://schemas.microsoft.com/office/drawing/2010/main"/>
                </a:ext>
              </a:extLst>
            </a:blip>
            <a:srcRect/>
            <a:stretch>
              <a:fillRect/>
            </a:stretch>
          </a:blipFill>
          <a:ln w="25400">
            <a:solidFill>
              <a:srgbClr val="C00000"/>
            </a:solidFill>
            <a:miter lim="800000"/>
            <a:headEnd/>
            <a:tailEnd/>
          </a:ln>
        </p:spPr>
        <p:txBody>
          <a:bodyPr lIns="115214" tIns="57607" rIns="115214" bIns="57607" anchor="ctr"/>
          <a:lstStyle/>
          <a:p>
            <a:pPr algn="ctr" fontAlgn="base">
              <a:spcBef>
                <a:spcPct val="0"/>
              </a:spcBef>
              <a:spcAft>
                <a:spcPct val="0"/>
              </a:spcAft>
              <a:buFont typeface="Arial" pitchFamily="34" charset="0"/>
              <a:buNone/>
            </a:pPr>
            <a:endParaRPr lang="zh-CN" altLang="en-US">
              <a:solidFill>
                <a:srgbClr val="FFFFFF"/>
              </a:solidFill>
              <a:ea typeface="宋体" pitchFamily="2" charset="-122"/>
            </a:endParaRPr>
          </a:p>
        </p:txBody>
      </p:sp>
    </p:spTree>
    <p:extLst>
      <p:ext uri="{BB962C8B-B14F-4D97-AF65-F5344CB8AC3E}">
        <p14:creationId xmlns:p14="http://schemas.microsoft.com/office/powerpoint/2010/main" val="2140606805"/>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52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52000">
                                          <p:cBhvr additive="base">
                                            <p:cTn id="7" dur="500" fill="hold"/>
                                            <p:tgtEl>
                                              <p:spTgt spid="4"/>
                                            </p:tgtEl>
                                            <p:attrNameLst>
                                              <p:attrName>ppt_x</p:attrName>
                                            </p:attrNameLst>
                                          </p:cBhvr>
                                          <p:tavLst>
                                            <p:tav tm="0">
                                              <p:val>
                                                <p:strVal val="0-#ppt_w/2"/>
                                              </p:val>
                                            </p:tav>
                                            <p:tav tm="100000">
                                              <p:val>
                                                <p:strVal val="#ppt_x"/>
                                              </p:val>
                                            </p:tav>
                                          </p:tavLst>
                                        </p:anim>
                                        <p:anim calcmode="lin" valueType="num" p14:bounceEnd="52000">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2" presetClass="entr" presetSubtype="8" fill="hold" grpId="0" nodeType="withEffect">
                                      <p:stCondLst>
                                        <p:cond delay="0"/>
                                      </p:stCondLst>
                                      <p:childTnLst>
                                        <p:set>
                                          <p:cBhvr>
                                            <p:cTn id="10" dur="1" fill="hold">
                                              <p:stCondLst>
                                                <p:cond delay="0"/>
                                              </p:stCondLst>
                                            </p:cTn>
                                            <p:tgtEl>
                                              <p:spTgt spid="37"/>
                                            </p:tgtEl>
                                            <p:attrNameLst>
                                              <p:attrName>style.visibility</p:attrName>
                                            </p:attrNameLst>
                                          </p:cBhvr>
                                          <p:to>
                                            <p:strVal val="visible"/>
                                          </p:to>
                                        </p:set>
                                        <p:animEffect transition="in" filter="wipe(left)">
                                          <p:cBhvr>
                                            <p:cTn id="11" dur="500"/>
                                            <p:tgtEl>
                                              <p:spTgt spid="37"/>
                                            </p:tgtEl>
                                          </p:cBhvr>
                                        </p:animEffect>
                                      </p:childTnLst>
                                    </p:cTn>
                                  </p:par>
                                </p:childTnLst>
                              </p:cTn>
                            </p:par>
                            <p:par>
                              <p:cTn id="12" fill="hold">
                                <p:stCondLst>
                                  <p:cond delay="500"/>
                                </p:stCondLst>
                                <p:childTnLst>
                                  <p:par>
                                    <p:cTn id="13" presetID="2" presetClass="entr" presetSubtype="4" fill="hold" nodeType="afterEffect">
                                      <p:stCondLst>
                                        <p:cond delay="0"/>
                                      </p:stCondLst>
                                      <p:childTnLst>
                                        <p:set>
                                          <p:cBhvr>
                                            <p:cTn id="14" dur="1" fill="hold">
                                              <p:stCondLst>
                                                <p:cond delay="0"/>
                                              </p:stCondLst>
                                            </p:cTn>
                                            <p:tgtEl>
                                              <p:spTgt spid="38"/>
                                            </p:tgtEl>
                                            <p:attrNameLst>
                                              <p:attrName>style.visibility</p:attrName>
                                            </p:attrNameLst>
                                          </p:cBhvr>
                                          <p:to>
                                            <p:strVal val="visible"/>
                                          </p:to>
                                        </p:set>
                                        <p:anim calcmode="lin" valueType="num">
                                          <p:cBhvr additive="base">
                                            <p:cTn id="15" dur="700" fill="hold"/>
                                            <p:tgtEl>
                                              <p:spTgt spid="38"/>
                                            </p:tgtEl>
                                            <p:attrNameLst>
                                              <p:attrName>ppt_x</p:attrName>
                                            </p:attrNameLst>
                                          </p:cBhvr>
                                          <p:tavLst>
                                            <p:tav tm="0">
                                              <p:val>
                                                <p:strVal val="#ppt_x"/>
                                              </p:val>
                                            </p:tav>
                                            <p:tav tm="100000">
                                              <p:val>
                                                <p:strVal val="#ppt_x"/>
                                              </p:val>
                                            </p:tav>
                                          </p:tavLst>
                                        </p:anim>
                                        <p:anim calcmode="lin" valueType="num">
                                          <p:cBhvr additive="base">
                                            <p:cTn id="16" dur="700" fill="hold"/>
                                            <p:tgtEl>
                                              <p:spTgt spid="38"/>
                                            </p:tgtEl>
                                            <p:attrNameLst>
                                              <p:attrName>ppt_y</p:attrName>
                                            </p:attrNameLst>
                                          </p:cBhvr>
                                          <p:tavLst>
                                            <p:tav tm="0">
                                              <p:val>
                                                <p:strVal val="1+#ppt_h/2"/>
                                              </p:val>
                                            </p:tav>
                                            <p:tav tm="100000">
                                              <p:val>
                                                <p:strVal val="#ppt_y"/>
                                              </p:val>
                                            </p:tav>
                                          </p:tavLst>
                                        </p:anim>
                                      </p:childTnLst>
                                    </p:cTn>
                                  </p:par>
                                </p:childTnLst>
                              </p:cTn>
                            </p:par>
                            <p:par>
                              <p:cTn id="17" fill="hold">
                                <p:stCondLst>
                                  <p:cond delay="1200"/>
                                </p:stCondLst>
                                <p:childTnLst>
                                  <p:par>
                                    <p:cTn id="18" presetID="12" presetClass="entr" presetSubtype="4" fill="hold" grpId="0" nodeType="afterEffect">
                                      <p:stCondLst>
                                        <p:cond delay="0"/>
                                      </p:stCondLst>
                                      <p:childTnLst>
                                        <p:set>
                                          <p:cBhvr>
                                            <p:cTn id="19" dur="1" fill="hold">
                                              <p:stCondLst>
                                                <p:cond delay="0"/>
                                              </p:stCondLst>
                                            </p:cTn>
                                            <p:tgtEl>
                                              <p:spTgt spid="61"/>
                                            </p:tgtEl>
                                            <p:attrNameLst>
                                              <p:attrName>style.visibility</p:attrName>
                                            </p:attrNameLst>
                                          </p:cBhvr>
                                          <p:to>
                                            <p:strVal val="visible"/>
                                          </p:to>
                                        </p:set>
                                        <p:anim calcmode="lin" valueType="num">
                                          <p:cBhvr additive="base">
                                            <p:cTn id="20" dur="300"/>
                                            <p:tgtEl>
                                              <p:spTgt spid="61"/>
                                            </p:tgtEl>
                                            <p:attrNameLst>
                                              <p:attrName>ppt_y</p:attrName>
                                            </p:attrNameLst>
                                          </p:cBhvr>
                                          <p:tavLst>
                                            <p:tav tm="0">
                                              <p:val>
                                                <p:strVal val="#ppt_y+#ppt_h*1.125000"/>
                                              </p:val>
                                            </p:tav>
                                            <p:tav tm="100000">
                                              <p:val>
                                                <p:strVal val="#ppt_y"/>
                                              </p:val>
                                            </p:tav>
                                          </p:tavLst>
                                        </p:anim>
                                        <p:animEffect transition="in" filter="wipe(up)">
                                          <p:cBhvr>
                                            <p:cTn id="21" dur="300"/>
                                            <p:tgtEl>
                                              <p:spTgt spid="61"/>
                                            </p:tgtEl>
                                          </p:cBhvr>
                                        </p:animEffect>
                                      </p:childTnLst>
                                    </p:cTn>
                                  </p:par>
                                </p:childTnLst>
                              </p:cTn>
                            </p:par>
                            <p:par>
                              <p:cTn id="22" fill="hold">
                                <p:stCondLst>
                                  <p:cond delay="1500"/>
                                </p:stCondLst>
                                <p:childTnLst>
                                  <p:par>
                                    <p:cTn id="23" presetID="12" presetClass="entr" presetSubtype="4" fill="hold" grpId="0" nodeType="afterEffect">
                                      <p:stCondLst>
                                        <p:cond delay="0"/>
                                      </p:stCondLst>
                                      <p:childTnLst>
                                        <p:set>
                                          <p:cBhvr>
                                            <p:cTn id="24" dur="1" fill="hold">
                                              <p:stCondLst>
                                                <p:cond delay="0"/>
                                              </p:stCondLst>
                                            </p:cTn>
                                            <p:tgtEl>
                                              <p:spTgt spid="62"/>
                                            </p:tgtEl>
                                            <p:attrNameLst>
                                              <p:attrName>style.visibility</p:attrName>
                                            </p:attrNameLst>
                                          </p:cBhvr>
                                          <p:to>
                                            <p:strVal val="visible"/>
                                          </p:to>
                                        </p:set>
                                        <p:anim calcmode="lin" valueType="num">
                                          <p:cBhvr additive="base">
                                            <p:cTn id="25" dur="300"/>
                                            <p:tgtEl>
                                              <p:spTgt spid="62"/>
                                            </p:tgtEl>
                                            <p:attrNameLst>
                                              <p:attrName>ppt_y</p:attrName>
                                            </p:attrNameLst>
                                          </p:cBhvr>
                                          <p:tavLst>
                                            <p:tav tm="0">
                                              <p:val>
                                                <p:strVal val="#ppt_y+#ppt_h*1.125000"/>
                                              </p:val>
                                            </p:tav>
                                            <p:tav tm="100000">
                                              <p:val>
                                                <p:strVal val="#ppt_y"/>
                                              </p:val>
                                            </p:tav>
                                          </p:tavLst>
                                        </p:anim>
                                        <p:animEffect transition="in" filter="wipe(up)">
                                          <p:cBhvr>
                                            <p:cTn id="26" dur="300"/>
                                            <p:tgtEl>
                                              <p:spTgt spid="62"/>
                                            </p:tgtEl>
                                          </p:cBhvr>
                                        </p:animEffect>
                                      </p:childTnLst>
                                    </p:cTn>
                                  </p:par>
                                </p:childTnLst>
                              </p:cTn>
                            </p:par>
                            <p:par>
                              <p:cTn id="27" fill="hold">
                                <p:stCondLst>
                                  <p:cond delay="1800"/>
                                </p:stCondLst>
                                <p:childTnLst>
                                  <p:par>
                                    <p:cTn id="28" presetID="2" presetClass="entr" presetSubtype="1" fill="hold" grpId="0" nodeType="afterEffect">
                                      <p:stCondLst>
                                        <p:cond delay="0"/>
                                      </p:stCondLst>
                                      <p:childTnLst>
                                        <p:set>
                                          <p:cBhvr>
                                            <p:cTn id="29" dur="1" fill="hold">
                                              <p:stCondLst>
                                                <p:cond delay="0"/>
                                              </p:stCondLst>
                                            </p:cTn>
                                            <p:tgtEl>
                                              <p:spTgt spid="63"/>
                                            </p:tgtEl>
                                            <p:attrNameLst>
                                              <p:attrName>style.visibility</p:attrName>
                                            </p:attrNameLst>
                                          </p:cBhvr>
                                          <p:to>
                                            <p:strVal val="visible"/>
                                          </p:to>
                                        </p:set>
                                        <p:anim calcmode="lin" valueType="num">
                                          <p:cBhvr additive="base">
                                            <p:cTn id="30" dur="300" fill="hold"/>
                                            <p:tgtEl>
                                              <p:spTgt spid="63"/>
                                            </p:tgtEl>
                                            <p:attrNameLst>
                                              <p:attrName>ppt_x</p:attrName>
                                            </p:attrNameLst>
                                          </p:cBhvr>
                                          <p:tavLst>
                                            <p:tav tm="0">
                                              <p:val>
                                                <p:strVal val="#ppt_x"/>
                                              </p:val>
                                            </p:tav>
                                            <p:tav tm="100000">
                                              <p:val>
                                                <p:strVal val="#ppt_x"/>
                                              </p:val>
                                            </p:tav>
                                          </p:tavLst>
                                        </p:anim>
                                        <p:anim calcmode="lin" valueType="num">
                                          <p:cBhvr additive="base">
                                            <p:cTn id="31" dur="300" fill="hold"/>
                                            <p:tgtEl>
                                              <p:spTgt spid="63"/>
                                            </p:tgtEl>
                                            <p:attrNameLst>
                                              <p:attrName>ppt_y</p:attrName>
                                            </p:attrNameLst>
                                          </p:cBhvr>
                                          <p:tavLst>
                                            <p:tav tm="0">
                                              <p:val>
                                                <p:strVal val="0-#ppt_h/2"/>
                                              </p:val>
                                            </p:tav>
                                            <p:tav tm="100000">
                                              <p:val>
                                                <p:strVal val="#ppt_y"/>
                                              </p:val>
                                            </p:tav>
                                          </p:tavLst>
                                        </p:anim>
                                      </p:childTnLst>
                                    </p:cTn>
                                  </p:par>
                                </p:childTnLst>
                              </p:cTn>
                            </p:par>
                            <p:par>
                              <p:cTn id="32" fill="hold">
                                <p:stCondLst>
                                  <p:cond delay="2100"/>
                                </p:stCondLst>
                                <p:childTnLst>
                                  <p:par>
                                    <p:cTn id="33" presetID="2" presetClass="entr" presetSubtype="4" fill="hold" grpId="0" nodeType="afterEffect">
                                      <p:stCondLst>
                                        <p:cond delay="0"/>
                                      </p:stCondLst>
                                      <p:childTnLst>
                                        <p:set>
                                          <p:cBhvr>
                                            <p:cTn id="34" dur="1" fill="hold">
                                              <p:stCondLst>
                                                <p:cond delay="0"/>
                                              </p:stCondLst>
                                            </p:cTn>
                                            <p:tgtEl>
                                              <p:spTgt spid="64"/>
                                            </p:tgtEl>
                                            <p:attrNameLst>
                                              <p:attrName>style.visibility</p:attrName>
                                            </p:attrNameLst>
                                          </p:cBhvr>
                                          <p:to>
                                            <p:strVal val="visible"/>
                                          </p:to>
                                        </p:set>
                                        <p:anim calcmode="lin" valueType="num">
                                          <p:cBhvr additive="base">
                                            <p:cTn id="35" dur="300" fill="hold"/>
                                            <p:tgtEl>
                                              <p:spTgt spid="64"/>
                                            </p:tgtEl>
                                            <p:attrNameLst>
                                              <p:attrName>ppt_x</p:attrName>
                                            </p:attrNameLst>
                                          </p:cBhvr>
                                          <p:tavLst>
                                            <p:tav tm="0">
                                              <p:val>
                                                <p:strVal val="#ppt_x"/>
                                              </p:val>
                                            </p:tav>
                                            <p:tav tm="100000">
                                              <p:val>
                                                <p:strVal val="#ppt_x"/>
                                              </p:val>
                                            </p:tav>
                                          </p:tavLst>
                                        </p:anim>
                                        <p:anim calcmode="lin" valueType="num">
                                          <p:cBhvr additive="base">
                                            <p:cTn id="36" dur="300" fill="hold"/>
                                            <p:tgtEl>
                                              <p:spTgt spid="64"/>
                                            </p:tgtEl>
                                            <p:attrNameLst>
                                              <p:attrName>ppt_y</p:attrName>
                                            </p:attrNameLst>
                                          </p:cBhvr>
                                          <p:tavLst>
                                            <p:tav tm="0">
                                              <p:val>
                                                <p:strVal val="1+#ppt_h/2"/>
                                              </p:val>
                                            </p:tav>
                                            <p:tav tm="100000">
                                              <p:val>
                                                <p:strVal val="#ppt_y"/>
                                              </p:val>
                                            </p:tav>
                                          </p:tavLst>
                                        </p:anim>
                                      </p:childTnLst>
                                    </p:cTn>
                                  </p:par>
                                </p:childTnLst>
                              </p:cTn>
                            </p:par>
                            <p:par>
                              <p:cTn id="37" fill="hold">
                                <p:stCondLst>
                                  <p:cond delay="2400"/>
                                </p:stCondLst>
                                <p:childTnLst>
                                  <p:par>
                                    <p:cTn id="38" presetID="2" presetClass="entr" presetSubtype="1" fill="hold" grpId="0" nodeType="afterEffect">
                                      <p:stCondLst>
                                        <p:cond delay="0"/>
                                      </p:stCondLst>
                                      <p:childTnLst>
                                        <p:set>
                                          <p:cBhvr>
                                            <p:cTn id="39" dur="1" fill="hold">
                                              <p:stCondLst>
                                                <p:cond delay="0"/>
                                              </p:stCondLst>
                                            </p:cTn>
                                            <p:tgtEl>
                                              <p:spTgt spid="65"/>
                                            </p:tgtEl>
                                            <p:attrNameLst>
                                              <p:attrName>style.visibility</p:attrName>
                                            </p:attrNameLst>
                                          </p:cBhvr>
                                          <p:to>
                                            <p:strVal val="visible"/>
                                          </p:to>
                                        </p:set>
                                        <p:anim calcmode="lin" valueType="num">
                                          <p:cBhvr additive="base">
                                            <p:cTn id="40" dur="300" fill="hold"/>
                                            <p:tgtEl>
                                              <p:spTgt spid="65"/>
                                            </p:tgtEl>
                                            <p:attrNameLst>
                                              <p:attrName>ppt_x</p:attrName>
                                            </p:attrNameLst>
                                          </p:cBhvr>
                                          <p:tavLst>
                                            <p:tav tm="0">
                                              <p:val>
                                                <p:strVal val="#ppt_x"/>
                                              </p:val>
                                            </p:tav>
                                            <p:tav tm="100000">
                                              <p:val>
                                                <p:strVal val="#ppt_x"/>
                                              </p:val>
                                            </p:tav>
                                          </p:tavLst>
                                        </p:anim>
                                        <p:anim calcmode="lin" valueType="num">
                                          <p:cBhvr additive="base">
                                            <p:cTn id="41" dur="300" fill="hold"/>
                                            <p:tgtEl>
                                              <p:spTgt spid="65"/>
                                            </p:tgtEl>
                                            <p:attrNameLst>
                                              <p:attrName>ppt_y</p:attrName>
                                            </p:attrNameLst>
                                          </p:cBhvr>
                                          <p:tavLst>
                                            <p:tav tm="0">
                                              <p:val>
                                                <p:strVal val="0-#ppt_h/2"/>
                                              </p:val>
                                            </p:tav>
                                            <p:tav tm="100000">
                                              <p:val>
                                                <p:strVal val="#ppt_y"/>
                                              </p:val>
                                            </p:tav>
                                          </p:tavLst>
                                        </p:anim>
                                      </p:childTnLst>
                                    </p:cTn>
                                  </p:par>
                                </p:childTnLst>
                              </p:cTn>
                            </p:par>
                            <p:par>
                              <p:cTn id="42" fill="hold">
                                <p:stCondLst>
                                  <p:cond delay="2700"/>
                                </p:stCondLst>
                                <p:childTnLst>
                                  <p:par>
                                    <p:cTn id="43" presetID="2" presetClass="entr" presetSubtype="4" fill="hold" grpId="0" nodeType="afterEffect">
                                      <p:stCondLst>
                                        <p:cond delay="0"/>
                                      </p:stCondLst>
                                      <p:childTnLst>
                                        <p:set>
                                          <p:cBhvr>
                                            <p:cTn id="44" dur="1" fill="hold">
                                              <p:stCondLst>
                                                <p:cond delay="0"/>
                                              </p:stCondLst>
                                            </p:cTn>
                                            <p:tgtEl>
                                              <p:spTgt spid="66"/>
                                            </p:tgtEl>
                                            <p:attrNameLst>
                                              <p:attrName>style.visibility</p:attrName>
                                            </p:attrNameLst>
                                          </p:cBhvr>
                                          <p:to>
                                            <p:strVal val="visible"/>
                                          </p:to>
                                        </p:set>
                                        <p:anim calcmode="lin" valueType="num">
                                          <p:cBhvr additive="base">
                                            <p:cTn id="45" dur="300" fill="hold"/>
                                            <p:tgtEl>
                                              <p:spTgt spid="66"/>
                                            </p:tgtEl>
                                            <p:attrNameLst>
                                              <p:attrName>ppt_x</p:attrName>
                                            </p:attrNameLst>
                                          </p:cBhvr>
                                          <p:tavLst>
                                            <p:tav tm="0">
                                              <p:val>
                                                <p:strVal val="#ppt_x"/>
                                              </p:val>
                                            </p:tav>
                                            <p:tav tm="100000">
                                              <p:val>
                                                <p:strVal val="#ppt_x"/>
                                              </p:val>
                                            </p:tav>
                                          </p:tavLst>
                                        </p:anim>
                                        <p:anim calcmode="lin" valueType="num">
                                          <p:cBhvr additive="base">
                                            <p:cTn id="46" dur="300" fill="hold"/>
                                            <p:tgtEl>
                                              <p:spTgt spid="6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7" grpId="0" animBg="1" autoUpdateAnimBg="0"/>
          <p:bldP spid="61" grpId="0" animBg="1" autoUpdateAnimBg="0"/>
          <p:bldP spid="62" grpId="0" animBg="1" autoUpdateAnimBg="0"/>
          <p:bldP spid="63" grpId="0" autoUpdateAnimBg="0"/>
          <p:bldP spid="64" grpId="0" animBg="1" autoUpdateAnimBg="0"/>
          <p:bldP spid="65" grpId="0" autoUpdateAnimBg="0"/>
          <p:bldP spid="66" grpId="0" animBg="1" autoUpdateAnimBg="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2" presetClass="entr" presetSubtype="8" fill="hold" grpId="0" nodeType="withEffect">
                                      <p:stCondLst>
                                        <p:cond delay="0"/>
                                      </p:stCondLst>
                                      <p:childTnLst>
                                        <p:set>
                                          <p:cBhvr>
                                            <p:cTn id="10" dur="1" fill="hold">
                                              <p:stCondLst>
                                                <p:cond delay="0"/>
                                              </p:stCondLst>
                                            </p:cTn>
                                            <p:tgtEl>
                                              <p:spTgt spid="37"/>
                                            </p:tgtEl>
                                            <p:attrNameLst>
                                              <p:attrName>style.visibility</p:attrName>
                                            </p:attrNameLst>
                                          </p:cBhvr>
                                          <p:to>
                                            <p:strVal val="visible"/>
                                          </p:to>
                                        </p:set>
                                        <p:animEffect transition="in" filter="wipe(left)">
                                          <p:cBhvr>
                                            <p:cTn id="11" dur="500"/>
                                            <p:tgtEl>
                                              <p:spTgt spid="37"/>
                                            </p:tgtEl>
                                          </p:cBhvr>
                                        </p:animEffect>
                                      </p:childTnLst>
                                    </p:cTn>
                                  </p:par>
                                </p:childTnLst>
                              </p:cTn>
                            </p:par>
                            <p:par>
                              <p:cTn id="12" fill="hold">
                                <p:stCondLst>
                                  <p:cond delay="500"/>
                                </p:stCondLst>
                                <p:childTnLst>
                                  <p:par>
                                    <p:cTn id="13" presetID="2" presetClass="entr" presetSubtype="4" fill="hold" nodeType="afterEffect">
                                      <p:stCondLst>
                                        <p:cond delay="0"/>
                                      </p:stCondLst>
                                      <p:childTnLst>
                                        <p:set>
                                          <p:cBhvr>
                                            <p:cTn id="14" dur="1" fill="hold">
                                              <p:stCondLst>
                                                <p:cond delay="0"/>
                                              </p:stCondLst>
                                            </p:cTn>
                                            <p:tgtEl>
                                              <p:spTgt spid="38"/>
                                            </p:tgtEl>
                                            <p:attrNameLst>
                                              <p:attrName>style.visibility</p:attrName>
                                            </p:attrNameLst>
                                          </p:cBhvr>
                                          <p:to>
                                            <p:strVal val="visible"/>
                                          </p:to>
                                        </p:set>
                                        <p:anim calcmode="lin" valueType="num">
                                          <p:cBhvr additive="base">
                                            <p:cTn id="15" dur="700" fill="hold"/>
                                            <p:tgtEl>
                                              <p:spTgt spid="38"/>
                                            </p:tgtEl>
                                            <p:attrNameLst>
                                              <p:attrName>ppt_x</p:attrName>
                                            </p:attrNameLst>
                                          </p:cBhvr>
                                          <p:tavLst>
                                            <p:tav tm="0">
                                              <p:val>
                                                <p:strVal val="#ppt_x"/>
                                              </p:val>
                                            </p:tav>
                                            <p:tav tm="100000">
                                              <p:val>
                                                <p:strVal val="#ppt_x"/>
                                              </p:val>
                                            </p:tav>
                                          </p:tavLst>
                                        </p:anim>
                                        <p:anim calcmode="lin" valueType="num">
                                          <p:cBhvr additive="base">
                                            <p:cTn id="16" dur="700" fill="hold"/>
                                            <p:tgtEl>
                                              <p:spTgt spid="38"/>
                                            </p:tgtEl>
                                            <p:attrNameLst>
                                              <p:attrName>ppt_y</p:attrName>
                                            </p:attrNameLst>
                                          </p:cBhvr>
                                          <p:tavLst>
                                            <p:tav tm="0">
                                              <p:val>
                                                <p:strVal val="1+#ppt_h/2"/>
                                              </p:val>
                                            </p:tav>
                                            <p:tav tm="100000">
                                              <p:val>
                                                <p:strVal val="#ppt_y"/>
                                              </p:val>
                                            </p:tav>
                                          </p:tavLst>
                                        </p:anim>
                                      </p:childTnLst>
                                    </p:cTn>
                                  </p:par>
                                </p:childTnLst>
                              </p:cTn>
                            </p:par>
                            <p:par>
                              <p:cTn id="17" fill="hold">
                                <p:stCondLst>
                                  <p:cond delay="1200"/>
                                </p:stCondLst>
                                <p:childTnLst>
                                  <p:par>
                                    <p:cTn id="18" presetID="12" presetClass="entr" presetSubtype="4" fill="hold" grpId="0" nodeType="afterEffect">
                                      <p:stCondLst>
                                        <p:cond delay="0"/>
                                      </p:stCondLst>
                                      <p:childTnLst>
                                        <p:set>
                                          <p:cBhvr>
                                            <p:cTn id="19" dur="1" fill="hold">
                                              <p:stCondLst>
                                                <p:cond delay="0"/>
                                              </p:stCondLst>
                                            </p:cTn>
                                            <p:tgtEl>
                                              <p:spTgt spid="61"/>
                                            </p:tgtEl>
                                            <p:attrNameLst>
                                              <p:attrName>style.visibility</p:attrName>
                                            </p:attrNameLst>
                                          </p:cBhvr>
                                          <p:to>
                                            <p:strVal val="visible"/>
                                          </p:to>
                                        </p:set>
                                        <p:anim calcmode="lin" valueType="num">
                                          <p:cBhvr additive="base">
                                            <p:cTn id="20" dur="300"/>
                                            <p:tgtEl>
                                              <p:spTgt spid="61"/>
                                            </p:tgtEl>
                                            <p:attrNameLst>
                                              <p:attrName>ppt_y</p:attrName>
                                            </p:attrNameLst>
                                          </p:cBhvr>
                                          <p:tavLst>
                                            <p:tav tm="0">
                                              <p:val>
                                                <p:strVal val="#ppt_y+#ppt_h*1.125000"/>
                                              </p:val>
                                            </p:tav>
                                            <p:tav tm="100000">
                                              <p:val>
                                                <p:strVal val="#ppt_y"/>
                                              </p:val>
                                            </p:tav>
                                          </p:tavLst>
                                        </p:anim>
                                        <p:animEffect transition="in" filter="wipe(up)">
                                          <p:cBhvr>
                                            <p:cTn id="21" dur="300"/>
                                            <p:tgtEl>
                                              <p:spTgt spid="61"/>
                                            </p:tgtEl>
                                          </p:cBhvr>
                                        </p:animEffect>
                                      </p:childTnLst>
                                    </p:cTn>
                                  </p:par>
                                </p:childTnLst>
                              </p:cTn>
                            </p:par>
                            <p:par>
                              <p:cTn id="22" fill="hold">
                                <p:stCondLst>
                                  <p:cond delay="1500"/>
                                </p:stCondLst>
                                <p:childTnLst>
                                  <p:par>
                                    <p:cTn id="23" presetID="12" presetClass="entr" presetSubtype="4" fill="hold" grpId="0" nodeType="afterEffect">
                                      <p:stCondLst>
                                        <p:cond delay="0"/>
                                      </p:stCondLst>
                                      <p:childTnLst>
                                        <p:set>
                                          <p:cBhvr>
                                            <p:cTn id="24" dur="1" fill="hold">
                                              <p:stCondLst>
                                                <p:cond delay="0"/>
                                              </p:stCondLst>
                                            </p:cTn>
                                            <p:tgtEl>
                                              <p:spTgt spid="62"/>
                                            </p:tgtEl>
                                            <p:attrNameLst>
                                              <p:attrName>style.visibility</p:attrName>
                                            </p:attrNameLst>
                                          </p:cBhvr>
                                          <p:to>
                                            <p:strVal val="visible"/>
                                          </p:to>
                                        </p:set>
                                        <p:anim calcmode="lin" valueType="num">
                                          <p:cBhvr additive="base">
                                            <p:cTn id="25" dur="300"/>
                                            <p:tgtEl>
                                              <p:spTgt spid="62"/>
                                            </p:tgtEl>
                                            <p:attrNameLst>
                                              <p:attrName>ppt_y</p:attrName>
                                            </p:attrNameLst>
                                          </p:cBhvr>
                                          <p:tavLst>
                                            <p:tav tm="0">
                                              <p:val>
                                                <p:strVal val="#ppt_y+#ppt_h*1.125000"/>
                                              </p:val>
                                            </p:tav>
                                            <p:tav tm="100000">
                                              <p:val>
                                                <p:strVal val="#ppt_y"/>
                                              </p:val>
                                            </p:tav>
                                          </p:tavLst>
                                        </p:anim>
                                        <p:animEffect transition="in" filter="wipe(up)">
                                          <p:cBhvr>
                                            <p:cTn id="26" dur="300"/>
                                            <p:tgtEl>
                                              <p:spTgt spid="62"/>
                                            </p:tgtEl>
                                          </p:cBhvr>
                                        </p:animEffect>
                                      </p:childTnLst>
                                    </p:cTn>
                                  </p:par>
                                </p:childTnLst>
                              </p:cTn>
                            </p:par>
                            <p:par>
                              <p:cTn id="27" fill="hold">
                                <p:stCondLst>
                                  <p:cond delay="1800"/>
                                </p:stCondLst>
                                <p:childTnLst>
                                  <p:par>
                                    <p:cTn id="28" presetID="2" presetClass="entr" presetSubtype="1" fill="hold" grpId="0" nodeType="afterEffect">
                                      <p:stCondLst>
                                        <p:cond delay="0"/>
                                      </p:stCondLst>
                                      <p:childTnLst>
                                        <p:set>
                                          <p:cBhvr>
                                            <p:cTn id="29" dur="1" fill="hold">
                                              <p:stCondLst>
                                                <p:cond delay="0"/>
                                              </p:stCondLst>
                                            </p:cTn>
                                            <p:tgtEl>
                                              <p:spTgt spid="63"/>
                                            </p:tgtEl>
                                            <p:attrNameLst>
                                              <p:attrName>style.visibility</p:attrName>
                                            </p:attrNameLst>
                                          </p:cBhvr>
                                          <p:to>
                                            <p:strVal val="visible"/>
                                          </p:to>
                                        </p:set>
                                        <p:anim calcmode="lin" valueType="num">
                                          <p:cBhvr additive="base">
                                            <p:cTn id="30" dur="300" fill="hold"/>
                                            <p:tgtEl>
                                              <p:spTgt spid="63"/>
                                            </p:tgtEl>
                                            <p:attrNameLst>
                                              <p:attrName>ppt_x</p:attrName>
                                            </p:attrNameLst>
                                          </p:cBhvr>
                                          <p:tavLst>
                                            <p:tav tm="0">
                                              <p:val>
                                                <p:strVal val="#ppt_x"/>
                                              </p:val>
                                            </p:tav>
                                            <p:tav tm="100000">
                                              <p:val>
                                                <p:strVal val="#ppt_x"/>
                                              </p:val>
                                            </p:tav>
                                          </p:tavLst>
                                        </p:anim>
                                        <p:anim calcmode="lin" valueType="num">
                                          <p:cBhvr additive="base">
                                            <p:cTn id="31" dur="300" fill="hold"/>
                                            <p:tgtEl>
                                              <p:spTgt spid="63"/>
                                            </p:tgtEl>
                                            <p:attrNameLst>
                                              <p:attrName>ppt_y</p:attrName>
                                            </p:attrNameLst>
                                          </p:cBhvr>
                                          <p:tavLst>
                                            <p:tav tm="0">
                                              <p:val>
                                                <p:strVal val="0-#ppt_h/2"/>
                                              </p:val>
                                            </p:tav>
                                            <p:tav tm="100000">
                                              <p:val>
                                                <p:strVal val="#ppt_y"/>
                                              </p:val>
                                            </p:tav>
                                          </p:tavLst>
                                        </p:anim>
                                      </p:childTnLst>
                                    </p:cTn>
                                  </p:par>
                                </p:childTnLst>
                              </p:cTn>
                            </p:par>
                            <p:par>
                              <p:cTn id="32" fill="hold">
                                <p:stCondLst>
                                  <p:cond delay="2100"/>
                                </p:stCondLst>
                                <p:childTnLst>
                                  <p:par>
                                    <p:cTn id="33" presetID="2" presetClass="entr" presetSubtype="4" fill="hold" grpId="0" nodeType="afterEffect">
                                      <p:stCondLst>
                                        <p:cond delay="0"/>
                                      </p:stCondLst>
                                      <p:childTnLst>
                                        <p:set>
                                          <p:cBhvr>
                                            <p:cTn id="34" dur="1" fill="hold">
                                              <p:stCondLst>
                                                <p:cond delay="0"/>
                                              </p:stCondLst>
                                            </p:cTn>
                                            <p:tgtEl>
                                              <p:spTgt spid="64"/>
                                            </p:tgtEl>
                                            <p:attrNameLst>
                                              <p:attrName>style.visibility</p:attrName>
                                            </p:attrNameLst>
                                          </p:cBhvr>
                                          <p:to>
                                            <p:strVal val="visible"/>
                                          </p:to>
                                        </p:set>
                                        <p:anim calcmode="lin" valueType="num">
                                          <p:cBhvr additive="base">
                                            <p:cTn id="35" dur="300" fill="hold"/>
                                            <p:tgtEl>
                                              <p:spTgt spid="64"/>
                                            </p:tgtEl>
                                            <p:attrNameLst>
                                              <p:attrName>ppt_x</p:attrName>
                                            </p:attrNameLst>
                                          </p:cBhvr>
                                          <p:tavLst>
                                            <p:tav tm="0">
                                              <p:val>
                                                <p:strVal val="#ppt_x"/>
                                              </p:val>
                                            </p:tav>
                                            <p:tav tm="100000">
                                              <p:val>
                                                <p:strVal val="#ppt_x"/>
                                              </p:val>
                                            </p:tav>
                                          </p:tavLst>
                                        </p:anim>
                                        <p:anim calcmode="lin" valueType="num">
                                          <p:cBhvr additive="base">
                                            <p:cTn id="36" dur="300" fill="hold"/>
                                            <p:tgtEl>
                                              <p:spTgt spid="64"/>
                                            </p:tgtEl>
                                            <p:attrNameLst>
                                              <p:attrName>ppt_y</p:attrName>
                                            </p:attrNameLst>
                                          </p:cBhvr>
                                          <p:tavLst>
                                            <p:tav tm="0">
                                              <p:val>
                                                <p:strVal val="1+#ppt_h/2"/>
                                              </p:val>
                                            </p:tav>
                                            <p:tav tm="100000">
                                              <p:val>
                                                <p:strVal val="#ppt_y"/>
                                              </p:val>
                                            </p:tav>
                                          </p:tavLst>
                                        </p:anim>
                                      </p:childTnLst>
                                    </p:cTn>
                                  </p:par>
                                </p:childTnLst>
                              </p:cTn>
                            </p:par>
                            <p:par>
                              <p:cTn id="37" fill="hold">
                                <p:stCondLst>
                                  <p:cond delay="2400"/>
                                </p:stCondLst>
                                <p:childTnLst>
                                  <p:par>
                                    <p:cTn id="38" presetID="2" presetClass="entr" presetSubtype="1" fill="hold" grpId="0" nodeType="afterEffect">
                                      <p:stCondLst>
                                        <p:cond delay="0"/>
                                      </p:stCondLst>
                                      <p:childTnLst>
                                        <p:set>
                                          <p:cBhvr>
                                            <p:cTn id="39" dur="1" fill="hold">
                                              <p:stCondLst>
                                                <p:cond delay="0"/>
                                              </p:stCondLst>
                                            </p:cTn>
                                            <p:tgtEl>
                                              <p:spTgt spid="65"/>
                                            </p:tgtEl>
                                            <p:attrNameLst>
                                              <p:attrName>style.visibility</p:attrName>
                                            </p:attrNameLst>
                                          </p:cBhvr>
                                          <p:to>
                                            <p:strVal val="visible"/>
                                          </p:to>
                                        </p:set>
                                        <p:anim calcmode="lin" valueType="num">
                                          <p:cBhvr additive="base">
                                            <p:cTn id="40" dur="300" fill="hold"/>
                                            <p:tgtEl>
                                              <p:spTgt spid="65"/>
                                            </p:tgtEl>
                                            <p:attrNameLst>
                                              <p:attrName>ppt_x</p:attrName>
                                            </p:attrNameLst>
                                          </p:cBhvr>
                                          <p:tavLst>
                                            <p:tav tm="0">
                                              <p:val>
                                                <p:strVal val="#ppt_x"/>
                                              </p:val>
                                            </p:tav>
                                            <p:tav tm="100000">
                                              <p:val>
                                                <p:strVal val="#ppt_x"/>
                                              </p:val>
                                            </p:tav>
                                          </p:tavLst>
                                        </p:anim>
                                        <p:anim calcmode="lin" valueType="num">
                                          <p:cBhvr additive="base">
                                            <p:cTn id="41" dur="300" fill="hold"/>
                                            <p:tgtEl>
                                              <p:spTgt spid="65"/>
                                            </p:tgtEl>
                                            <p:attrNameLst>
                                              <p:attrName>ppt_y</p:attrName>
                                            </p:attrNameLst>
                                          </p:cBhvr>
                                          <p:tavLst>
                                            <p:tav tm="0">
                                              <p:val>
                                                <p:strVal val="0-#ppt_h/2"/>
                                              </p:val>
                                            </p:tav>
                                            <p:tav tm="100000">
                                              <p:val>
                                                <p:strVal val="#ppt_y"/>
                                              </p:val>
                                            </p:tav>
                                          </p:tavLst>
                                        </p:anim>
                                      </p:childTnLst>
                                    </p:cTn>
                                  </p:par>
                                </p:childTnLst>
                              </p:cTn>
                            </p:par>
                            <p:par>
                              <p:cTn id="42" fill="hold">
                                <p:stCondLst>
                                  <p:cond delay="2700"/>
                                </p:stCondLst>
                                <p:childTnLst>
                                  <p:par>
                                    <p:cTn id="43" presetID="2" presetClass="entr" presetSubtype="4" fill="hold" grpId="0" nodeType="afterEffect">
                                      <p:stCondLst>
                                        <p:cond delay="0"/>
                                      </p:stCondLst>
                                      <p:childTnLst>
                                        <p:set>
                                          <p:cBhvr>
                                            <p:cTn id="44" dur="1" fill="hold">
                                              <p:stCondLst>
                                                <p:cond delay="0"/>
                                              </p:stCondLst>
                                            </p:cTn>
                                            <p:tgtEl>
                                              <p:spTgt spid="66"/>
                                            </p:tgtEl>
                                            <p:attrNameLst>
                                              <p:attrName>style.visibility</p:attrName>
                                            </p:attrNameLst>
                                          </p:cBhvr>
                                          <p:to>
                                            <p:strVal val="visible"/>
                                          </p:to>
                                        </p:set>
                                        <p:anim calcmode="lin" valueType="num">
                                          <p:cBhvr additive="base">
                                            <p:cTn id="45" dur="300" fill="hold"/>
                                            <p:tgtEl>
                                              <p:spTgt spid="66"/>
                                            </p:tgtEl>
                                            <p:attrNameLst>
                                              <p:attrName>ppt_x</p:attrName>
                                            </p:attrNameLst>
                                          </p:cBhvr>
                                          <p:tavLst>
                                            <p:tav tm="0">
                                              <p:val>
                                                <p:strVal val="#ppt_x"/>
                                              </p:val>
                                            </p:tav>
                                            <p:tav tm="100000">
                                              <p:val>
                                                <p:strVal val="#ppt_x"/>
                                              </p:val>
                                            </p:tav>
                                          </p:tavLst>
                                        </p:anim>
                                        <p:anim calcmode="lin" valueType="num">
                                          <p:cBhvr additive="base">
                                            <p:cTn id="46" dur="300" fill="hold"/>
                                            <p:tgtEl>
                                              <p:spTgt spid="6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7" grpId="0" animBg="1" autoUpdateAnimBg="0"/>
          <p:bldP spid="61" grpId="0" autoUpdateAnimBg="0"/>
          <p:bldP spid="62" grpId="0" autoUpdateAnimBg="0"/>
          <p:bldP spid="63" grpId="0" autoUpdateAnimBg="0"/>
          <p:bldP spid="64" grpId="0" animBg="1" autoUpdateAnimBg="0"/>
          <p:bldP spid="65" grpId="0" autoUpdateAnimBg="0"/>
          <p:bldP spid="66" grpId="0" animBg="1" autoUpdateAnimBg="0"/>
        </p:bldLst>
      </p:timing>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44"/>
          <p:cNvSpPr>
            <a:spLocks noChangeArrowheads="1"/>
          </p:cNvSpPr>
          <p:nvPr/>
        </p:nvSpPr>
        <p:spPr bwMode="auto">
          <a:xfrm>
            <a:off x="1459607" y="500436"/>
            <a:ext cx="4253728" cy="541634"/>
          </a:xfrm>
          <a:prstGeom prst="rect">
            <a:avLst/>
          </a:prstGeom>
          <a:noFill/>
          <a:ln w="9525" algn="ctr">
            <a:noFill/>
            <a:miter lim="800000"/>
            <a:headEnd/>
            <a:tailEnd/>
          </a:ln>
        </p:spPr>
        <p:txBody>
          <a:bodyPr wrap="square" lIns="109678" tIns="54838" rIns="109678" bIns="54838">
            <a:spAutoFit/>
          </a:bodyPr>
          <a:lstStyle/>
          <a:p>
            <a:pPr eaLnBrk="0" hangingPunct="0"/>
            <a:r>
              <a:rPr lang="zh-CN" altLang="en-US" sz="2800" b="1" dirty="0" smtClean="0">
                <a:solidFill>
                  <a:srgbClr val="000000"/>
                </a:solidFill>
                <a:latin typeface="微软雅黑" pitchFamily="34" charset="-122"/>
                <a:ea typeface="微软雅黑" pitchFamily="34" charset="-122"/>
              </a:rPr>
              <a:t>点击这里输入您</a:t>
            </a:r>
            <a:r>
              <a:rPr lang="zh-CN" altLang="en-US" sz="2800" b="1" dirty="0">
                <a:solidFill>
                  <a:srgbClr val="000000"/>
                </a:solidFill>
                <a:latin typeface="微软雅黑" pitchFamily="34" charset="-122"/>
                <a:ea typeface="微软雅黑" pitchFamily="34" charset="-122"/>
              </a:rPr>
              <a:t>的</a:t>
            </a:r>
            <a:r>
              <a:rPr lang="zh-CN" altLang="en-US" sz="2800" b="1" dirty="0" smtClean="0">
                <a:solidFill>
                  <a:srgbClr val="000000"/>
                </a:solidFill>
                <a:latin typeface="微软雅黑" pitchFamily="34" charset="-122"/>
                <a:ea typeface="微软雅黑" pitchFamily="34" charset="-122"/>
              </a:rPr>
              <a:t>标题</a:t>
            </a:r>
            <a:endParaRPr lang="en-US" altLang="zh-CN" sz="2800" b="1" dirty="0">
              <a:solidFill>
                <a:srgbClr val="000000"/>
              </a:solidFill>
              <a:latin typeface="微软雅黑" pitchFamily="34" charset="-122"/>
              <a:ea typeface="微软雅黑" pitchFamily="34" charset="-122"/>
            </a:endParaRPr>
          </a:p>
        </p:txBody>
      </p:sp>
      <p:sp>
        <p:nvSpPr>
          <p:cNvPr id="5" name="Line 45"/>
          <p:cNvSpPr>
            <a:spLocks noChangeShapeType="1"/>
          </p:cNvSpPr>
          <p:nvPr/>
        </p:nvSpPr>
        <p:spPr bwMode="auto">
          <a:xfrm>
            <a:off x="1296541" y="994822"/>
            <a:ext cx="4500000" cy="0"/>
          </a:xfrm>
          <a:prstGeom prst="line">
            <a:avLst/>
          </a:prstGeom>
          <a:solidFill>
            <a:schemeClr val="accent1">
              <a:lumMod val="75000"/>
            </a:schemeClr>
          </a:solidFill>
          <a:ln w="9525">
            <a:solidFill>
              <a:srgbClr val="760000"/>
            </a:solidFill>
            <a:round/>
            <a:headEnd/>
            <a:tailEnd/>
          </a:ln>
        </p:spPr>
        <p:txBody>
          <a:bodyPr wrap="none" lIns="109678" tIns="54838" rIns="109678" bIns="54838" anchor="ctr"/>
          <a:lstStyle/>
          <a:p>
            <a:endParaRPr lang="zh-CN" altLang="en-US" dirty="0">
              <a:latin typeface="微软雅黑" pitchFamily="34" charset="-122"/>
              <a:ea typeface="微软雅黑" pitchFamily="34" charset="-122"/>
            </a:endParaRPr>
          </a:p>
        </p:txBody>
      </p:sp>
      <p:cxnSp>
        <p:nvCxnSpPr>
          <p:cNvPr id="37" name="肘形连接符 36"/>
          <p:cNvCxnSpPr/>
          <p:nvPr/>
        </p:nvCxnSpPr>
        <p:spPr>
          <a:xfrm flipH="1" flipV="1">
            <a:off x="6140543" y="2123170"/>
            <a:ext cx="3561642" cy="573405"/>
          </a:xfrm>
          <a:prstGeom prst="bentConnector3">
            <a:avLst>
              <a:gd name="adj1" fmla="val 218"/>
            </a:avLst>
          </a:prstGeom>
          <a:noFill/>
          <a:ln w="19050" cap="flat" cmpd="sng" algn="ctr">
            <a:solidFill>
              <a:sysClr val="window" lastClr="FFFFFF">
                <a:lumMod val="65000"/>
              </a:sysClr>
            </a:solidFill>
            <a:prstDash val="solid"/>
            <a:headEnd type="oval" w="med" len="med"/>
            <a:tailEnd type="oval" w="med" len="med"/>
          </a:ln>
          <a:effectLst/>
        </p:spPr>
      </p:cxnSp>
      <p:cxnSp>
        <p:nvCxnSpPr>
          <p:cNvPr id="38" name="肘形连接符 37"/>
          <p:cNvCxnSpPr/>
          <p:nvPr/>
        </p:nvCxnSpPr>
        <p:spPr>
          <a:xfrm flipH="1">
            <a:off x="6140543" y="5721953"/>
            <a:ext cx="3561642" cy="573405"/>
          </a:xfrm>
          <a:prstGeom prst="bentConnector3">
            <a:avLst>
              <a:gd name="adj1" fmla="val 218"/>
            </a:avLst>
          </a:prstGeom>
          <a:noFill/>
          <a:ln w="19050" cap="flat" cmpd="sng" algn="ctr">
            <a:solidFill>
              <a:sysClr val="window" lastClr="FFFFFF">
                <a:lumMod val="65000"/>
              </a:sysClr>
            </a:solidFill>
            <a:prstDash val="solid"/>
            <a:headEnd type="oval" w="med" len="med"/>
            <a:tailEnd type="oval" w="med" len="med"/>
          </a:ln>
          <a:effectLst/>
        </p:spPr>
      </p:cxnSp>
      <p:cxnSp>
        <p:nvCxnSpPr>
          <p:cNvPr id="39" name="肘形连接符 38"/>
          <p:cNvCxnSpPr/>
          <p:nvPr/>
        </p:nvCxnSpPr>
        <p:spPr>
          <a:xfrm flipV="1">
            <a:off x="2124324" y="2123170"/>
            <a:ext cx="3435618" cy="573405"/>
          </a:xfrm>
          <a:prstGeom prst="bentConnector3">
            <a:avLst>
              <a:gd name="adj1" fmla="val 218"/>
            </a:avLst>
          </a:prstGeom>
          <a:noFill/>
          <a:ln w="19050" cap="flat" cmpd="sng" algn="ctr">
            <a:solidFill>
              <a:sysClr val="window" lastClr="FFFFFF">
                <a:lumMod val="65000"/>
              </a:sysClr>
            </a:solidFill>
            <a:prstDash val="solid"/>
            <a:headEnd type="oval" w="med" len="med"/>
            <a:tailEnd type="oval" w="med" len="med"/>
          </a:ln>
          <a:effectLst/>
        </p:spPr>
      </p:cxnSp>
      <p:cxnSp>
        <p:nvCxnSpPr>
          <p:cNvPr id="40" name="肘形连接符 39"/>
          <p:cNvCxnSpPr/>
          <p:nvPr/>
        </p:nvCxnSpPr>
        <p:spPr>
          <a:xfrm>
            <a:off x="2124324" y="5721953"/>
            <a:ext cx="3435618" cy="573405"/>
          </a:xfrm>
          <a:prstGeom prst="bentConnector3">
            <a:avLst>
              <a:gd name="adj1" fmla="val 218"/>
            </a:avLst>
          </a:prstGeom>
          <a:noFill/>
          <a:ln w="19050" cap="flat" cmpd="sng" algn="ctr">
            <a:solidFill>
              <a:sysClr val="window" lastClr="FFFFFF">
                <a:lumMod val="65000"/>
              </a:sysClr>
            </a:solidFill>
            <a:prstDash val="solid"/>
            <a:headEnd type="oval" w="med" len="med"/>
            <a:tailEnd type="oval" w="med" len="med"/>
          </a:ln>
          <a:effectLst/>
        </p:spPr>
      </p:cxnSp>
      <p:sp>
        <p:nvSpPr>
          <p:cNvPr id="41" name="文本框 5"/>
          <p:cNvSpPr txBox="1"/>
          <p:nvPr/>
        </p:nvSpPr>
        <p:spPr>
          <a:xfrm>
            <a:off x="2841452" y="5345237"/>
            <a:ext cx="2718490" cy="740094"/>
          </a:xfrm>
          <a:prstGeom prst="rect">
            <a:avLst/>
          </a:prstGeom>
        </p:spPr>
        <p:txBody>
          <a:bodyPr lIns="86411" tIns="43205" rIns="86411" bIns="43205"/>
          <a:lstStyle>
            <a:lvl1pPr indent="0">
              <a:lnSpc>
                <a:spcPct val="150000"/>
              </a:lnSpc>
              <a:spcBef>
                <a:spcPct val="30000"/>
              </a:spcBef>
              <a:buFont typeface="Arial" panose="020B0604020202020204" pitchFamily="34" charset="0"/>
              <a:buNone/>
              <a:defRPr lang="zh-CN">
                <a:solidFill>
                  <a:schemeClr val="bg1"/>
                </a:solidFill>
                <a:latin typeface="Microsoft YaHei UI" panose="020B0503020204020204" pitchFamily="34" charset="-122"/>
                <a:ea typeface="Microsoft YaHei UI" panose="020B0503020204020204" pitchFamily="34" charset="-122"/>
              </a:defRPr>
            </a:lvl1pPr>
            <a:lvl2pPr indent="0">
              <a:lnSpc>
                <a:spcPct val="90000"/>
              </a:lnSpc>
              <a:spcBef>
                <a:spcPct val="30000"/>
              </a:spcBef>
              <a:buFont typeface="Arial" panose="020B0604020202020204" pitchFamily="34" charset="0"/>
              <a:buNone/>
              <a:defRPr lang="zh-CN" sz="2000">
                <a:latin typeface="Microsoft YaHei UI" panose="020B0503020204020204" pitchFamily="34" charset="-122"/>
                <a:ea typeface="Microsoft YaHei UI" panose="020B0503020204020204" pitchFamily="34" charset="-122"/>
              </a:defRPr>
            </a:lvl2pPr>
            <a:lvl3pPr indent="0">
              <a:lnSpc>
                <a:spcPct val="90000"/>
              </a:lnSpc>
              <a:spcBef>
                <a:spcPct val="30000"/>
              </a:spcBef>
              <a:buFont typeface="Arial" panose="020B0604020202020204" pitchFamily="34" charset="0"/>
              <a:buNone/>
              <a:defRPr lang="zh-CN">
                <a:latin typeface="Microsoft YaHei UI" panose="020B0503020204020204" pitchFamily="34" charset="-122"/>
                <a:ea typeface="Microsoft YaHei UI" panose="020B0503020204020204" pitchFamily="34" charset="-122"/>
              </a:defRPr>
            </a:lvl3pPr>
            <a:lvl4pPr indent="0">
              <a:lnSpc>
                <a:spcPct val="90000"/>
              </a:lnSpc>
              <a:spcBef>
                <a:spcPct val="30000"/>
              </a:spcBef>
              <a:buFont typeface="Arial" panose="020B0604020202020204" pitchFamily="34" charset="0"/>
              <a:buNone/>
              <a:defRPr lang="zh-CN" sz="1600">
                <a:latin typeface="Microsoft YaHei UI" panose="020B0503020204020204" pitchFamily="34" charset="-122"/>
                <a:ea typeface="Microsoft YaHei UI" panose="020B0503020204020204" pitchFamily="34" charset="-122"/>
              </a:defRPr>
            </a:lvl4pPr>
            <a:lvl5pPr indent="0">
              <a:lnSpc>
                <a:spcPct val="90000"/>
              </a:lnSpc>
              <a:spcBef>
                <a:spcPct val="30000"/>
              </a:spcBef>
              <a:buFont typeface="Arial" panose="020B0604020202020204" pitchFamily="34" charset="0"/>
              <a:buNone/>
              <a:defRPr lang="zh-CN" sz="1600">
                <a:latin typeface="Microsoft YaHei UI" panose="020B0503020204020204" pitchFamily="34" charset="-122"/>
                <a:ea typeface="Microsoft YaHei UI" panose="020B0503020204020204" pitchFamily="34" charset="-122"/>
              </a:defRPr>
            </a:lvl5pPr>
            <a:lvl6pPr indent="0">
              <a:lnSpc>
                <a:spcPct val="90000"/>
              </a:lnSpc>
              <a:spcBef>
                <a:spcPct val="30000"/>
              </a:spcBef>
              <a:buFont typeface="Arial" panose="020B0604020202020204" pitchFamily="34" charset="0"/>
              <a:buNone/>
              <a:defRPr lang="zh-CN" sz="1600"/>
            </a:lvl6pPr>
            <a:lvl7pPr indent="0">
              <a:lnSpc>
                <a:spcPct val="90000"/>
              </a:lnSpc>
              <a:spcBef>
                <a:spcPct val="30000"/>
              </a:spcBef>
              <a:buFont typeface="Arial" panose="020B0604020202020204" pitchFamily="34" charset="0"/>
              <a:buNone/>
              <a:defRPr lang="zh-CN" sz="1600"/>
            </a:lvl7pPr>
            <a:lvl8pPr indent="0">
              <a:lnSpc>
                <a:spcPct val="90000"/>
              </a:lnSpc>
              <a:spcBef>
                <a:spcPct val="30000"/>
              </a:spcBef>
              <a:buFont typeface="Arial" panose="020B0604020202020204" pitchFamily="34" charset="0"/>
              <a:buNone/>
              <a:defRPr lang="zh-CN" sz="1600"/>
            </a:lvl8pPr>
            <a:lvl9pPr indent="0">
              <a:lnSpc>
                <a:spcPct val="90000"/>
              </a:lnSpc>
              <a:spcBef>
                <a:spcPct val="30000"/>
              </a:spcBef>
              <a:buFont typeface="Arial" panose="020B0604020202020204" pitchFamily="34" charset="0"/>
              <a:buNone/>
              <a:defRPr lang="zh-CN" sz="1600"/>
            </a:lvl9pPr>
          </a:lstStyle>
          <a:p>
            <a:pPr defTabSz="864044">
              <a:lnSpc>
                <a:spcPct val="120000"/>
              </a:lnSpc>
              <a:spcBef>
                <a:spcPct val="0"/>
              </a:spcBef>
              <a:defRPr/>
            </a:pPr>
            <a:r>
              <a:rPr altLang="en-US" sz="1400" dirty="0">
                <a:solidFill>
                  <a:prstClr val="black">
                    <a:lumMod val="65000"/>
                    <a:lumOff val="35000"/>
                  </a:prst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在此录入上述图表的描述说明，在此录入上述图表的描述说明，在此录入上述图表的描述说明。</a:t>
            </a:r>
          </a:p>
        </p:txBody>
      </p:sp>
      <p:sp>
        <p:nvSpPr>
          <p:cNvPr id="42" name="文本框 6"/>
          <p:cNvSpPr txBox="1"/>
          <p:nvPr/>
        </p:nvSpPr>
        <p:spPr>
          <a:xfrm>
            <a:off x="2835450" y="6318691"/>
            <a:ext cx="1144069" cy="378103"/>
          </a:xfrm>
          <a:prstGeom prst="rect">
            <a:avLst/>
          </a:prstGeom>
          <a:noFill/>
        </p:spPr>
        <p:txBody>
          <a:bodyPr wrap="none" lIns="86411" tIns="43205" rIns="86411" bIns="43205">
            <a:spAutoFit/>
          </a:bodyPr>
          <a:lstStyle/>
          <a:p>
            <a:pPr defTabSz="864044">
              <a:defRPr/>
            </a:pPr>
            <a:r>
              <a:rPr lang="zh-CN" altLang="en-US" sz="1900" b="1" dirty="0">
                <a:solidFill>
                  <a:prstClr val="black">
                    <a:lumMod val="65000"/>
                    <a:lumOff val="35000"/>
                  </a:prstClr>
                </a:solidFill>
                <a:latin typeface="微软雅黑" panose="020B0503020204020204" pitchFamily="34" charset="-122"/>
              </a:rPr>
              <a:t>时间管理</a:t>
            </a:r>
          </a:p>
        </p:txBody>
      </p:sp>
      <p:grpSp>
        <p:nvGrpSpPr>
          <p:cNvPr id="43" name="组合 42"/>
          <p:cNvGrpSpPr>
            <a:grpSpLocks/>
          </p:cNvGrpSpPr>
          <p:nvPr/>
        </p:nvGrpSpPr>
        <p:grpSpPr bwMode="auto">
          <a:xfrm>
            <a:off x="1465706" y="4290104"/>
            <a:ext cx="1270728" cy="1413510"/>
            <a:chOff x="1854558" y="3854906"/>
            <a:chExt cx="1403797" cy="1403797"/>
          </a:xfrm>
        </p:grpSpPr>
        <p:sp>
          <p:nvSpPr>
            <p:cNvPr id="44" name="椭圆 43"/>
            <p:cNvSpPr/>
            <p:nvPr/>
          </p:nvSpPr>
          <p:spPr>
            <a:xfrm>
              <a:off x="1854558" y="3854906"/>
              <a:ext cx="1403797" cy="1403797"/>
            </a:xfrm>
            <a:prstGeom prst="ellipse">
              <a:avLst/>
            </a:prstGeom>
            <a:solidFill>
              <a:srgbClr val="FFC000"/>
            </a:solidFill>
            <a:ln w="25400" cap="flat" cmpd="sng" algn="ctr">
              <a:noFill/>
              <a:prstDash val="solid"/>
            </a:ln>
            <a:effectLst/>
          </p:spPr>
          <p:txBody>
            <a:bodyPr anchor="ctr"/>
            <a:lstStyle/>
            <a:p>
              <a:pPr marL="0" marR="0" lvl="0" indent="0" algn="ctr" defTabSz="864044" eaLnBrk="1" fontAlgn="auto" latinLnBrk="0" hangingPunct="1">
                <a:lnSpc>
                  <a:spcPct val="100000"/>
                </a:lnSpc>
                <a:spcBef>
                  <a:spcPts val="0"/>
                </a:spcBef>
                <a:spcAft>
                  <a:spcPts val="0"/>
                </a:spcAft>
                <a:buClrTx/>
                <a:buSzTx/>
                <a:buFontTx/>
                <a:buNone/>
                <a:tabLst/>
                <a:defRPr/>
              </a:pPr>
              <a:endParaRPr kumimoji="0" lang="zh-CN" altLang="en-US" sz="1300" b="0" i="0" u="none" strike="noStrike" kern="0" cap="none" spc="0" normalizeH="0" baseline="0" noProof="0">
                <a:ln>
                  <a:noFill/>
                </a:ln>
                <a:solidFill>
                  <a:prstClr val="white"/>
                </a:solidFill>
                <a:effectLst/>
                <a:uLnTx/>
                <a:uFillTx/>
                <a:latin typeface="微软雅黑" panose="020B0503020204020204" pitchFamily="34" charset="-122"/>
                <a:ea typeface="微软雅黑"/>
                <a:cs typeface="+mn-cs"/>
              </a:endParaRPr>
            </a:p>
          </p:txBody>
        </p:sp>
        <p:grpSp>
          <p:nvGrpSpPr>
            <p:cNvPr id="45" name="组合 44"/>
            <p:cNvGrpSpPr/>
            <p:nvPr/>
          </p:nvGrpSpPr>
          <p:grpSpPr>
            <a:xfrm>
              <a:off x="2340694" y="4217787"/>
              <a:ext cx="392888" cy="661931"/>
              <a:chOff x="6982613" y="4660429"/>
              <a:chExt cx="292099" cy="492124"/>
            </a:xfrm>
            <a:solidFill>
              <a:sysClr val="window" lastClr="FFFFFF">
                <a:lumMod val="95000"/>
              </a:sysClr>
            </a:solidFill>
          </p:grpSpPr>
          <p:sp>
            <p:nvSpPr>
              <p:cNvPr id="46" name="Freeform 15"/>
              <p:cNvSpPr>
                <a:spLocks noEditPoints="1"/>
              </p:cNvSpPr>
              <p:nvPr/>
            </p:nvSpPr>
            <p:spPr bwMode="auto">
              <a:xfrm>
                <a:off x="6982613" y="4660429"/>
                <a:ext cx="292099" cy="492124"/>
              </a:xfrm>
              <a:custGeom>
                <a:avLst/>
                <a:gdLst>
                  <a:gd name="T0" fmla="*/ 0 w 166"/>
                  <a:gd name="T1" fmla="*/ 444500 h 280"/>
                  <a:gd name="T2" fmla="*/ 263525 w 166"/>
                  <a:gd name="T3" fmla="*/ 444500 h 280"/>
                  <a:gd name="T4" fmla="*/ 263525 w 166"/>
                  <a:gd name="T5" fmla="*/ 425450 h 280"/>
                  <a:gd name="T6" fmla="*/ 263525 w 166"/>
                  <a:gd name="T7" fmla="*/ 425450 h 280"/>
                  <a:gd name="T8" fmla="*/ 260350 w 166"/>
                  <a:gd name="T9" fmla="*/ 419100 h 280"/>
                  <a:gd name="T10" fmla="*/ 254000 w 166"/>
                  <a:gd name="T11" fmla="*/ 415925 h 280"/>
                  <a:gd name="T12" fmla="*/ 9525 w 166"/>
                  <a:gd name="T13" fmla="*/ 415925 h 280"/>
                  <a:gd name="T14" fmla="*/ 9525 w 166"/>
                  <a:gd name="T15" fmla="*/ 415925 h 280"/>
                  <a:gd name="T16" fmla="*/ 3175 w 166"/>
                  <a:gd name="T17" fmla="*/ 419100 h 280"/>
                  <a:gd name="T18" fmla="*/ 0 w 166"/>
                  <a:gd name="T19" fmla="*/ 425450 h 280"/>
                  <a:gd name="T20" fmla="*/ 0 w 166"/>
                  <a:gd name="T21" fmla="*/ 444500 h 280"/>
                  <a:gd name="T22" fmla="*/ 0 w 166"/>
                  <a:gd name="T23" fmla="*/ 444500 h 280"/>
                  <a:gd name="T24" fmla="*/ 0 w 166"/>
                  <a:gd name="T25" fmla="*/ 0 h 280"/>
                  <a:gd name="T26" fmla="*/ 263525 w 166"/>
                  <a:gd name="T27" fmla="*/ 0 h 280"/>
                  <a:gd name="T28" fmla="*/ 263525 w 166"/>
                  <a:gd name="T29" fmla="*/ 19050 h 280"/>
                  <a:gd name="T30" fmla="*/ 263525 w 166"/>
                  <a:gd name="T31" fmla="*/ 19050 h 280"/>
                  <a:gd name="T32" fmla="*/ 260350 w 166"/>
                  <a:gd name="T33" fmla="*/ 25400 h 280"/>
                  <a:gd name="T34" fmla="*/ 254000 w 166"/>
                  <a:gd name="T35" fmla="*/ 28575 h 280"/>
                  <a:gd name="T36" fmla="*/ 9525 w 166"/>
                  <a:gd name="T37" fmla="*/ 28575 h 280"/>
                  <a:gd name="T38" fmla="*/ 9525 w 166"/>
                  <a:gd name="T39" fmla="*/ 28575 h 280"/>
                  <a:gd name="T40" fmla="*/ 3175 w 166"/>
                  <a:gd name="T41" fmla="*/ 25400 h 280"/>
                  <a:gd name="T42" fmla="*/ 0 w 166"/>
                  <a:gd name="T43" fmla="*/ 19050 h 280"/>
                  <a:gd name="T44" fmla="*/ 0 w 166"/>
                  <a:gd name="T45" fmla="*/ 0 h 28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66"/>
                  <a:gd name="T70" fmla="*/ 0 h 280"/>
                  <a:gd name="T71" fmla="*/ 166 w 166"/>
                  <a:gd name="T72" fmla="*/ 280 h 280"/>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66" h="280">
                    <a:moveTo>
                      <a:pt x="0" y="280"/>
                    </a:moveTo>
                    <a:lnTo>
                      <a:pt x="166" y="280"/>
                    </a:lnTo>
                    <a:lnTo>
                      <a:pt x="166" y="268"/>
                    </a:lnTo>
                    <a:lnTo>
                      <a:pt x="164" y="264"/>
                    </a:lnTo>
                    <a:lnTo>
                      <a:pt x="160" y="262"/>
                    </a:lnTo>
                    <a:lnTo>
                      <a:pt x="6" y="262"/>
                    </a:lnTo>
                    <a:lnTo>
                      <a:pt x="2" y="264"/>
                    </a:lnTo>
                    <a:lnTo>
                      <a:pt x="0" y="268"/>
                    </a:lnTo>
                    <a:lnTo>
                      <a:pt x="0" y="280"/>
                    </a:lnTo>
                    <a:close/>
                    <a:moveTo>
                      <a:pt x="0" y="0"/>
                    </a:moveTo>
                    <a:lnTo>
                      <a:pt x="166" y="0"/>
                    </a:lnTo>
                    <a:lnTo>
                      <a:pt x="166" y="12"/>
                    </a:lnTo>
                    <a:lnTo>
                      <a:pt x="164" y="16"/>
                    </a:lnTo>
                    <a:lnTo>
                      <a:pt x="160" y="18"/>
                    </a:lnTo>
                    <a:lnTo>
                      <a:pt x="6" y="18"/>
                    </a:lnTo>
                    <a:lnTo>
                      <a:pt x="2" y="16"/>
                    </a:lnTo>
                    <a:lnTo>
                      <a:pt x="0" y="12"/>
                    </a:lnTo>
                    <a:lnTo>
                      <a:pt x="0" y="0"/>
                    </a:lnTo>
                    <a:close/>
                  </a:path>
                </a:pathLst>
              </a:custGeom>
              <a:grpFill/>
              <a:ln w="9525">
                <a:noFill/>
                <a:round/>
                <a:headEnd/>
                <a:tailEnd/>
              </a:ln>
            </p:spPr>
            <p:txBody>
              <a:bodyPr/>
              <a:lstStyle/>
              <a:p>
                <a:pPr marL="0" marR="0" lvl="0" indent="0" defTabSz="864044"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47" name="Freeform 16"/>
              <p:cNvSpPr>
                <a:spLocks noEditPoints="1"/>
              </p:cNvSpPr>
              <p:nvPr/>
            </p:nvSpPr>
            <p:spPr bwMode="auto">
              <a:xfrm>
                <a:off x="7006425" y="4706468"/>
                <a:ext cx="244476" cy="400050"/>
              </a:xfrm>
              <a:custGeom>
                <a:avLst/>
                <a:gdLst>
                  <a:gd name="T0" fmla="*/ 22225 w 138"/>
                  <a:gd name="T1" fmla="*/ 79375 h 228"/>
                  <a:gd name="T2" fmla="*/ 22225 w 138"/>
                  <a:gd name="T3" fmla="*/ 92075 h 228"/>
                  <a:gd name="T4" fmla="*/ 31750 w 138"/>
                  <a:gd name="T5" fmla="*/ 111125 h 228"/>
                  <a:gd name="T6" fmla="*/ 76200 w 138"/>
                  <a:gd name="T7" fmla="*/ 152400 h 228"/>
                  <a:gd name="T8" fmla="*/ 88900 w 138"/>
                  <a:gd name="T9" fmla="*/ 165100 h 228"/>
                  <a:gd name="T10" fmla="*/ 92075 w 138"/>
                  <a:gd name="T11" fmla="*/ 180975 h 228"/>
                  <a:gd name="T12" fmla="*/ 76200 w 138"/>
                  <a:gd name="T13" fmla="*/ 209550 h 228"/>
                  <a:gd name="T14" fmla="*/ 38100 w 138"/>
                  <a:gd name="T15" fmla="*/ 241300 h 228"/>
                  <a:gd name="T16" fmla="*/ 25400 w 138"/>
                  <a:gd name="T17" fmla="*/ 257175 h 228"/>
                  <a:gd name="T18" fmla="*/ 22225 w 138"/>
                  <a:gd name="T19" fmla="*/ 279400 h 228"/>
                  <a:gd name="T20" fmla="*/ 0 w 138"/>
                  <a:gd name="T21" fmla="*/ 361950 h 228"/>
                  <a:gd name="T22" fmla="*/ 0 w 138"/>
                  <a:gd name="T23" fmla="*/ 273050 h 228"/>
                  <a:gd name="T24" fmla="*/ 3175 w 138"/>
                  <a:gd name="T25" fmla="*/ 244475 h 228"/>
                  <a:gd name="T26" fmla="*/ 22225 w 138"/>
                  <a:gd name="T27" fmla="*/ 225425 h 228"/>
                  <a:gd name="T28" fmla="*/ 57150 w 138"/>
                  <a:gd name="T29" fmla="*/ 193675 h 228"/>
                  <a:gd name="T30" fmla="*/ 66675 w 138"/>
                  <a:gd name="T31" fmla="*/ 180975 h 228"/>
                  <a:gd name="T32" fmla="*/ 57150 w 138"/>
                  <a:gd name="T33" fmla="*/ 168275 h 228"/>
                  <a:gd name="T34" fmla="*/ 22225 w 138"/>
                  <a:gd name="T35" fmla="*/ 136525 h 228"/>
                  <a:gd name="T36" fmla="*/ 3175 w 138"/>
                  <a:gd name="T37" fmla="*/ 114300 h 228"/>
                  <a:gd name="T38" fmla="*/ 0 w 138"/>
                  <a:gd name="T39" fmla="*/ 88900 h 228"/>
                  <a:gd name="T40" fmla="*/ 22225 w 138"/>
                  <a:gd name="T41" fmla="*/ 0 h 228"/>
                  <a:gd name="T42" fmla="*/ 196850 w 138"/>
                  <a:gd name="T43" fmla="*/ 361950 h 228"/>
                  <a:gd name="T44" fmla="*/ 196850 w 138"/>
                  <a:gd name="T45" fmla="*/ 279400 h 228"/>
                  <a:gd name="T46" fmla="*/ 193675 w 138"/>
                  <a:gd name="T47" fmla="*/ 257175 h 228"/>
                  <a:gd name="T48" fmla="*/ 180975 w 138"/>
                  <a:gd name="T49" fmla="*/ 241300 h 228"/>
                  <a:gd name="T50" fmla="*/ 142875 w 138"/>
                  <a:gd name="T51" fmla="*/ 209550 h 228"/>
                  <a:gd name="T52" fmla="*/ 127000 w 138"/>
                  <a:gd name="T53" fmla="*/ 180975 h 228"/>
                  <a:gd name="T54" fmla="*/ 130175 w 138"/>
                  <a:gd name="T55" fmla="*/ 165100 h 228"/>
                  <a:gd name="T56" fmla="*/ 180975 w 138"/>
                  <a:gd name="T57" fmla="*/ 120650 h 228"/>
                  <a:gd name="T58" fmla="*/ 187325 w 138"/>
                  <a:gd name="T59" fmla="*/ 111125 h 228"/>
                  <a:gd name="T60" fmla="*/ 196850 w 138"/>
                  <a:gd name="T61" fmla="*/ 92075 h 228"/>
                  <a:gd name="T62" fmla="*/ 196850 w 138"/>
                  <a:gd name="T63" fmla="*/ 0 h 228"/>
                  <a:gd name="T64" fmla="*/ 219075 w 138"/>
                  <a:gd name="T65" fmla="*/ 88900 h 228"/>
                  <a:gd name="T66" fmla="*/ 219075 w 138"/>
                  <a:gd name="T67" fmla="*/ 104775 h 228"/>
                  <a:gd name="T68" fmla="*/ 209550 w 138"/>
                  <a:gd name="T69" fmla="*/ 127000 h 228"/>
                  <a:gd name="T70" fmla="*/ 161925 w 138"/>
                  <a:gd name="T71" fmla="*/ 168275 h 228"/>
                  <a:gd name="T72" fmla="*/ 155575 w 138"/>
                  <a:gd name="T73" fmla="*/ 174625 h 228"/>
                  <a:gd name="T74" fmla="*/ 155575 w 138"/>
                  <a:gd name="T75" fmla="*/ 187325 h 228"/>
                  <a:gd name="T76" fmla="*/ 196850 w 138"/>
                  <a:gd name="T77" fmla="*/ 225425 h 228"/>
                  <a:gd name="T78" fmla="*/ 209550 w 138"/>
                  <a:gd name="T79" fmla="*/ 234950 h 228"/>
                  <a:gd name="T80" fmla="*/ 219075 w 138"/>
                  <a:gd name="T81" fmla="*/ 257175 h 228"/>
                  <a:gd name="T82" fmla="*/ 219075 w 138"/>
                  <a:gd name="T83" fmla="*/ 361950 h 228"/>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38"/>
                  <a:gd name="T127" fmla="*/ 0 h 228"/>
                  <a:gd name="T128" fmla="*/ 138 w 138"/>
                  <a:gd name="T129" fmla="*/ 228 h 228"/>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38" h="228">
                    <a:moveTo>
                      <a:pt x="14" y="0"/>
                    </a:moveTo>
                    <a:lnTo>
                      <a:pt x="14" y="50"/>
                    </a:lnTo>
                    <a:lnTo>
                      <a:pt x="14" y="58"/>
                    </a:lnTo>
                    <a:lnTo>
                      <a:pt x="16" y="66"/>
                    </a:lnTo>
                    <a:lnTo>
                      <a:pt x="20" y="70"/>
                    </a:lnTo>
                    <a:lnTo>
                      <a:pt x="24" y="76"/>
                    </a:lnTo>
                    <a:lnTo>
                      <a:pt x="48" y="96"/>
                    </a:lnTo>
                    <a:lnTo>
                      <a:pt x="56" y="104"/>
                    </a:lnTo>
                    <a:lnTo>
                      <a:pt x="58" y="110"/>
                    </a:lnTo>
                    <a:lnTo>
                      <a:pt x="58" y="114"/>
                    </a:lnTo>
                    <a:lnTo>
                      <a:pt x="56" y="122"/>
                    </a:lnTo>
                    <a:lnTo>
                      <a:pt x="48" y="132"/>
                    </a:lnTo>
                    <a:lnTo>
                      <a:pt x="24" y="152"/>
                    </a:lnTo>
                    <a:lnTo>
                      <a:pt x="20" y="156"/>
                    </a:lnTo>
                    <a:lnTo>
                      <a:pt x="16" y="162"/>
                    </a:lnTo>
                    <a:lnTo>
                      <a:pt x="14" y="168"/>
                    </a:lnTo>
                    <a:lnTo>
                      <a:pt x="14" y="176"/>
                    </a:lnTo>
                    <a:lnTo>
                      <a:pt x="14" y="228"/>
                    </a:lnTo>
                    <a:lnTo>
                      <a:pt x="0" y="228"/>
                    </a:lnTo>
                    <a:lnTo>
                      <a:pt x="0" y="172"/>
                    </a:lnTo>
                    <a:lnTo>
                      <a:pt x="0" y="162"/>
                    </a:lnTo>
                    <a:lnTo>
                      <a:pt x="2" y="154"/>
                    </a:lnTo>
                    <a:lnTo>
                      <a:pt x="8" y="148"/>
                    </a:lnTo>
                    <a:lnTo>
                      <a:pt x="14" y="142"/>
                    </a:lnTo>
                    <a:lnTo>
                      <a:pt x="36" y="122"/>
                    </a:lnTo>
                    <a:lnTo>
                      <a:pt x="40" y="118"/>
                    </a:lnTo>
                    <a:lnTo>
                      <a:pt x="42" y="114"/>
                    </a:lnTo>
                    <a:lnTo>
                      <a:pt x="40" y="110"/>
                    </a:lnTo>
                    <a:lnTo>
                      <a:pt x="36" y="106"/>
                    </a:lnTo>
                    <a:lnTo>
                      <a:pt x="14" y="86"/>
                    </a:lnTo>
                    <a:lnTo>
                      <a:pt x="8" y="80"/>
                    </a:lnTo>
                    <a:lnTo>
                      <a:pt x="2" y="72"/>
                    </a:lnTo>
                    <a:lnTo>
                      <a:pt x="0" y="66"/>
                    </a:lnTo>
                    <a:lnTo>
                      <a:pt x="0" y="56"/>
                    </a:lnTo>
                    <a:lnTo>
                      <a:pt x="0" y="0"/>
                    </a:lnTo>
                    <a:lnTo>
                      <a:pt x="14" y="0"/>
                    </a:lnTo>
                    <a:close/>
                    <a:moveTo>
                      <a:pt x="124" y="228"/>
                    </a:moveTo>
                    <a:lnTo>
                      <a:pt x="124" y="176"/>
                    </a:lnTo>
                    <a:lnTo>
                      <a:pt x="124" y="168"/>
                    </a:lnTo>
                    <a:lnTo>
                      <a:pt x="122" y="162"/>
                    </a:lnTo>
                    <a:lnTo>
                      <a:pt x="118" y="156"/>
                    </a:lnTo>
                    <a:lnTo>
                      <a:pt x="114" y="152"/>
                    </a:lnTo>
                    <a:lnTo>
                      <a:pt x="90" y="132"/>
                    </a:lnTo>
                    <a:lnTo>
                      <a:pt x="82" y="122"/>
                    </a:lnTo>
                    <a:lnTo>
                      <a:pt x="80" y="114"/>
                    </a:lnTo>
                    <a:lnTo>
                      <a:pt x="80" y="110"/>
                    </a:lnTo>
                    <a:lnTo>
                      <a:pt x="82" y="104"/>
                    </a:lnTo>
                    <a:lnTo>
                      <a:pt x="90" y="96"/>
                    </a:lnTo>
                    <a:lnTo>
                      <a:pt x="114" y="76"/>
                    </a:lnTo>
                    <a:lnTo>
                      <a:pt x="118" y="70"/>
                    </a:lnTo>
                    <a:lnTo>
                      <a:pt x="122" y="66"/>
                    </a:lnTo>
                    <a:lnTo>
                      <a:pt x="124" y="58"/>
                    </a:lnTo>
                    <a:lnTo>
                      <a:pt x="124" y="50"/>
                    </a:lnTo>
                    <a:lnTo>
                      <a:pt x="124" y="0"/>
                    </a:lnTo>
                    <a:lnTo>
                      <a:pt x="138" y="0"/>
                    </a:lnTo>
                    <a:lnTo>
                      <a:pt x="138" y="56"/>
                    </a:lnTo>
                    <a:lnTo>
                      <a:pt x="138" y="66"/>
                    </a:lnTo>
                    <a:lnTo>
                      <a:pt x="136" y="72"/>
                    </a:lnTo>
                    <a:lnTo>
                      <a:pt x="132" y="80"/>
                    </a:lnTo>
                    <a:lnTo>
                      <a:pt x="124" y="86"/>
                    </a:lnTo>
                    <a:lnTo>
                      <a:pt x="102" y="106"/>
                    </a:lnTo>
                    <a:lnTo>
                      <a:pt x="98" y="110"/>
                    </a:lnTo>
                    <a:lnTo>
                      <a:pt x="96" y="114"/>
                    </a:lnTo>
                    <a:lnTo>
                      <a:pt x="98" y="118"/>
                    </a:lnTo>
                    <a:lnTo>
                      <a:pt x="102" y="122"/>
                    </a:lnTo>
                    <a:lnTo>
                      <a:pt x="124" y="142"/>
                    </a:lnTo>
                    <a:lnTo>
                      <a:pt x="132" y="148"/>
                    </a:lnTo>
                    <a:lnTo>
                      <a:pt x="136" y="154"/>
                    </a:lnTo>
                    <a:lnTo>
                      <a:pt x="138" y="162"/>
                    </a:lnTo>
                    <a:lnTo>
                      <a:pt x="138" y="172"/>
                    </a:lnTo>
                    <a:lnTo>
                      <a:pt x="138" y="228"/>
                    </a:lnTo>
                    <a:lnTo>
                      <a:pt x="124" y="228"/>
                    </a:lnTo>
                    <a:close/>
                  </a:path>
                </a:pathLst>
              </a:custGeom>
              <a:grpFill/>
              <a:ln w="9525">
                <a:noFill/>
                <a:round/>
                <a:headEnd/>
                <a:tailEnd/>
              </a:ln>
            </p:spPr>
            <p:txBody>
              <a:bodyPr/>
              <a:lstStyle/>
              <a:p>
                <a:pPr marL="0" marR="0" lvl="0" indent="0" defTabSz="864044"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48" name="Freeform 17"/>
              <p:cNvSpPr>
                <a:spLocks/>
              </p:cNvSpPr>
              <p:nvPr/>
            </p:nvSpPr>
            <p:spPr bwMode="auto">
              <a:xfrm>
                <a:off x="7046112" y="4827118"/>
                <a:ext cx="165100" cy="279400"/>
              </a:xfrm>
              <a:custGeom>
                <a:avLst/>
                <a:gdLst>
                  <a:gd name="T0" fmla="*/ 0 w 94"/>
                  <a:gd name="T1" fmla="*/ 254000 h 160"/>
                  <a:gd name="T2" fmla="*/ 76200 w 94"/>
                  <a:gd name="T3" fmla="*/ 254000 h 160"/>
                  <a:gd name="T4" fmla="*/ 149225 w 94"/>
                  <a:gd name="T5" fmla="*/ 254000 h 160"/>
                  <a:gd name="T6" fmla="*/ 149225 w 94"/>
                  <a:gd name="T7" fmla="*/ 212725 h 160"/>
                  <a:gd name="T8" fmla="*/ 92075 w 94"/>
                  <a:gd name="T9" fmla="*/ 155575 h 160"/>
                  <a:gd name="T10" fmla="*/ 92075 w 94"/>
                  <a:gd name="T11" fmla="*/ 155575 h 160"/>
                  <a:gd name="T12" fmla="*/ 85725 w 94"/>
                  <a:gd name="T13" fmla="*/ 149225 h 160"/>
                  <a:gd name="T14" fmla="*/ 82550 w 94"/>
                  <a:gd name="T15" fmla="*/ 142875 h 160"/>
                  <a:gd name="T16" fmla="*/ 82550 w 94"/>
                  <a:gd name="T17" fmla="*/ 123825 h 160"/>
                  <a:gd name="T18" fmla="*/ 82550 w 94"/>
                  <a:gd name="T19" fmla="*/ 69850 h 160"/>
                  <a:gd name="T20" fmla="*/ 82550 w 94"/>
                  <a:gd name="T21" fmla="*/ 69850 h 160"/>
                  <a:gd name="T22" fmla="*/ 82550 w 94"/>
                  <a:gd name="T23" fmla="*/ 60325 h 160"/>
                  <a:gd name="T24" fmla="*/ 85725 w 94"/>
                  <a:gd name="T25" fmla="*/ 50800 h 160"/>
                  <a:gd name="T26" fmla="*/ 98425 w 94"/>
                  <a:gd name="T27" fmla="*/ 34925 h 160"/>
                  <a:gd name="T28" fmla="*/ 120650 w 94"/>
                  <a:gd name="T29" fmla="*/ 15875 h 160"/>
                  <a:gd name="T30" fmla="*/ 120650 w 94"/>
                  <a:gd name="T31" fmla="*/ 15875 h 160"/>
                  <a:gd name="T32" fmla="*/ 130175 w 94"/>
                  <a:gd name="T33" fmla="*/ 9525 h 160"/>
                  <a:gd name="T34" fmla="*/ 139700 w 94"/>
                  <a:gd name="T35" fmla="*/ 0 h 160"/>
                  <a:gd name="T36" fmla="*/ 76200 w 94"/>
                  <a:gd name="T37" fmla="*/ 0 h 160"/>
                  <a:gd name="T38" fmla="*/ 9525 w 94"/>
                  <a:gd name="T39" fmla="*/ 0 h 160"/>
                  <a:gd name="T40" fmla="*/ 9525 w 94"/>
                  <a:gd name="T41" fmla="*/ 0 h 160"/>
                  <a:gd name="T42" fmla="*/ 19050 w 94"/>
                  <a:gd name="T43" fmla="*/ 9525 h 160"/>
                  <a:gd name="T44" fmla="*/ 28575 w 94"/>
                  <a:gd name="T45" fmla="*/ 15875 h 160"/>
                  <a:gd name="T46" fmla="*/ 50800 w 94"/>
                  <a:gd name="T47" fmla="*/ 34925 h 160"/>
                  <a:gd name="T48" fmla="*/ 50800 w 94"/>
                  <a:gd name="T49" fmla="*/ 34925 h 160"/>
                  <a:gd name="T50" fmla="*/ 60325 w 94"/>
                  <a:gd name="T51" fmla="*/ 50800 h 160"/>
                  <a:gd name="T52" fmla="*/ 66675 w 94"/>
                  <a:gd name="T53" fmla="*/ 60325 h 160"/>
                  <a:gd name="T54" fmla="*/ 66675 w 94"/>
                  <a:gd name="T55" fmla="*/ 69850 h 160"/>
                  <a:gd name="T56" fmla="*/ 66675 w 94"/>
                  <a:gd name="T57" fmla="*/ 123825 h 160"/>
                  <a:gd name="T58" fmla="*/ 66675 w 94"/>
                  <a:gd name="T59" fmla="*/ 123825 h 160"/>
                  <a:gd name="T60" fmla="*/ 66675 w 94"/>
                  <a:gd name="T61" fmla="*/ 142875 h 160"/>
                  <a:gd name="T62" fmla="*/ 63500 w 94"/>
                  <a:gd name="T63" fmla="*/ 149225 h 160"/>
                  <a:gd name="T64" fmla="*/ 60325 w 94"/>
                  <a:gd name="T65" fmla="*/ 155575 h 160"/>
                  <a:gd name="T66" fmla="*/ 0 w 94"/>
                  <a:gd name="T67" fmla="*/ 212725 h 160"/>
                  <a:gd name="T68" fmla="*/ 0 w 94"/>
                  <a:gd name="T69" fmla="*/ 254000 h 16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94"/>
                  <a:gd name="T106" fmla="*/ 0 h 160"/>
                  <a:gd name="T107" fmla="*/ 94 w 94"/>
                  <a:gd name="T108" fmla="*/ 160 h 160"/>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94" h="160">
                    <a:moveTo>
                      <a:pt x="0" y="160"/>
                    </a:moveTo>
                    <a:lnTo>
                      <a:pt x="48" y="160"/>
                    </a:lnTo>
                    <a:lnTo>
                      <a:pt x="94" y="160"/>
                    </a:lnTo>
                    <a:lnTo>
                      <a:pt x="94" y="134"/>
                    </a:lnTo>
                    <a:lnTo>
                      <a:pt x="58" y="98"/>
                    </a:lnTo>
                    <a:lnTo>
                      <a:pt x="54" y="94"/>
                    </a:lnTo>
                    <a:lnTo>
                      <a:pt x="52" y="90"/>
                    </a:lnTo>
                    <a:lnTo>
                      <a:pt x="52" y="78"/>
                    </a:lnTo>
                    <a:lnTo>
                      <a:pt x="52" y="44"/>
                    </a:lnTo>
                    <a:lnTo>
                      <a:pt x="52" y="38"/>
                    </a:lnTo>
                    <a:lnTo>
                      <a:pt x="54" y="32"/>
                    </a:lnTo>
                    <a:lnTo>
                      <a:pt x="62" y="22"/>
                    </a:lnTo>
                    <a:lnTo>
                      <a:pt x="76" y="10"/>
                    </a:lnTo>
                    <a:lnTo>
                      <a:pt x="82" y="6"/>
                    </a:lnTo>
                    <a:lnTo>
                      <a:pt x="88" y="0"/>
                    </a:lnTo>
                    <a:lnTo>
                      <a:pt x="48" y="0"/>
                    </a:lnTo>
                    <a:lnTo>
                      <a:pt x="6" y="0"/>
                    </a:lnTo>
                    <a:lnTo>
                      <a:pt x="12" y="6"/>
                    </a:lnTo>
                    <a:lnTo>
                      <a:pt x="18" y="10"/>
                    </a:lnTo>
                    <a:lnTo>
                      <a:pt x="32" y="22"/>
                    </a:lnTo>
                    <a:lnTo>
                      <a:pt x="38" y="32"/>
                    </a:lnTo>
                    <a:lnTo>
                      <a:pt x="42" y="38"/>
                    </a:lnTo>
                    <a:lnTo>
                      <a:pt x="42" y="44"/>
                    </a:lnTo>
                    <a:lnTo>
                      <a:pt x="42" y="78"/>
                    </a:lnTo>
                    <a:lnTo>
                      <a:pt x="42" y="90"/>
                    </a:lnTo>
                    <a:lnTo>
                      <a:pt x="40" y="94"/>
                    </a:lnTo>
                    <a:lnTo>
                      <a:pt x="38" y="98"/>
                    </a:lnTo>
                    <a:lnTo>
                      <a:pt x="0" y="134"/>
                    </a:lnTo>
                    <a:lnTo>
                      <a:pt x="0" y="160"/>
                    </a:lnTo>
                    <a:close/>
                  </a:path>
                </a:pathLst>
              </a:custGeom>
              <a:grpFill/>
              <a:ln w="9525">
                <a:noFill/>
                <a:round/>
                <a:headEnd/>
                <a:tailEnd/>
              </a:ln>
            </p:spPr>
            <p:txBody>
              <a:bodyPr/>
              <a:lstStyle/>
              <a:p>
                <a:pPr marL="0" marR="0" lvl="0" indent="0" defTabSz="864044"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grpSp>
      <p:sp>
        <p:nvSpPr>
          <p:cNvPr id="49" name="文本框 13"/>
          <p:cNvSpPr txBox="1"/>
          <p:nvPr/>
        </p:nvSpPr>
        <p:spPr>
          <a:xfrm>
            <a:off x="6209555" y="5328568"/>
            <a:ext cx="2707988" cy="740094"/>
          </a:xfrm>
          <a:prstGeom prst="rect">
            <a:avLst/>
          </a:prstGeom>
        </p:spPr>
        <p:txBody>
          <a:bodyPr lIns="86411" tIns="43205" rIns="86411" bIns="43205"/>
          <a:lstStyle>
            <a:lvl1pPr indent="0">
              <a:lnSpc>
                <a:spcPct val="150000"/>
              </a:lnSpc>
              <a:spcBef>
                <a:spcPct val="30000"/>
              </a:spcBef>
              <a:buFont typeface="Arial" panose="020B0604020202020204" pitchFamily="34" charset="0"/>
              <a:buNone/>
              <a:defRPr lang="zh-CN">
                <a:solidFill>
                  <a:schemeClr val="bg1"/>
                </a:solidFill>
                <a:latin typeface="Microsoft YaHei UI" panose="020B0503020204020204" pitchFamily="34" charset="-122"/>
                <a:ea typeface="Microsoft YaHei UI" panose="020B0503020204020204" pitchFamily="34" charset="-122"/>
              </a:defRPr>
            </a:lvl1pPr>
            <a:lvl2pPr indent="0">
              <a:lnSpc>
                <a:spcPct val="90000"/>
              </a:lnSpc>
              <a:spcBef>
                <a:spcPct val="30000"/>
              </a:spcBef>
              <a:buFont typeface="Arial" panose="020B0604020202020204" pitchFamily="34" charset="0"/>
              <a:buNone/>
              <a:defRPr lang="zh-CN" sz="2000">
                <a:latin typeface="Microsoft YaHei UI" panose="020B0503020204020204" pitchFamily="34" charset="-122"/>
                <a:ea typeface="Microsoft YaHei UI" panose="020B0503020204020204" pitchFamily="34" charset="-122"/>
              </a:defRPr>
            </a:lvl2pPr>
            <a:lvl3pPr indent="0">
              <a:lnSpc>
                <a:spcPct val="90000"/>
              </a:lnSpc>
              <a:spcBef>
                <a:spcPct val="30000"/>
              </a:spcBef>
              <a:buFont typeface="Arial" panose="020B0604020202020204" pitchFamily="34" charset="0"/>
              <a:buNone/>
              <a:defRPr lang="zh-CN">
                <a:latin typeface="Microsoft YaHei UI" panose="020B0503020204020204" pitchFamily="34" charset="-122"/>
                <a:ea typeface="Microsoft YaHei UI" panose="020B0503020204020204" pitchFamily="34" charset="-122"/>
              </a:defRPr>
            </a:lvl3pPr>
            <a:lvl4pPr indent="0">
              <a:lnSpc>
                <a:spcPct val="90000"/>
              </a:lnSpc>
              <a:spcBef>
                <a:spcPct val="30000"/>
              </a:spcBef>
              <a:buFont typeface="Arial" panose="020B0604020202020204" pitchFamily="34" charset="0"/>
              <a:buNone/>
              <a:defRPr lang="zh-CN" sz="1600">
                <a:latin typeface="Microsoft YaHei UI" panose="020B0503020204020204" pitchFamily="34" charset="-122"/>
                <a:ea typeface="Microsoft YaHei UI" panose="020B0503020204020204" pitchFamily="34" charset="-122"/>
              </a:defRPr>
            </a:lvl4pPr>
            <a:lvl5pPr indent="0">
              <a:lnSpc>
                <a:spcPct val="90000"/>
              </a:lnSpc>
              <a:spcBef>
                <a:spcPct val="30000"/>
              </a:spcBef>
              <a:buFont typeface="Arial" panose="020B0604020202020204" pitchFamily="34" charset="0"/>
              <a:buNone/>
              <a:defRPr lang="zh-CN" sz="1600">
                <a:latin typeface="Microsoft YaHei UI" panose="020B0503020204020204" pitchFamily="34" charset="-122"/>
                <a:ea typeface="Microsoft YaHei UI" panose="020B0503020204020204" pitchFamily="34" charset="-122"/>
              </a:defRPr>
            </a:lvl5pPr>
            <a:lvl6pPr indent="0">
              <a:lnSpc>
                <a:spcPct val="90000"/>
              </a:lnSpc>
              <a:spcBef>
                <a:spcPct val="30000"/>
              </a:spcBef>
              <a:buFont typeface="Arial" panose="020B0604020202020204" pitchFamily="34" charset="0"/>
              <a:buNone/>
              <a:defRPr lang="zh-CN" sz="1600"/>
            </a:lvl6pPr>
            <a:lvl7pPr indent="0">
              <a:lnSpc>
                <a:spcPct val="90000"/>
              </a:lnSpc>
              <a:spcBef>
                <a:spcPct val="30000"/>
              </a:spcBef>
              <a:buFont typeface="Arial" panose="020B0604020202020204" pitchFamily="34" charset="0"/>
              <a:buNone/>
              <a:defRPr lang="zh-CN" sz="1600"/>
            </a:lvl7pPr>
            <a:lvl8pPr indent="0">
              <a:lnSpc>
                <a:spcPct val="90000"/>
              </a:lnSpc>
              <a:spcBef>
                <a:spcPct val="30000"/>
              </a:spcBef>
              <a:buFont typeface="Arial" panose="020B0604020202020204" pitchFamily="34" charset="0"/>
              <a:buNone/>
              <a:defRPr lang="zh-CN" sz="1600"/>
            </a:lvl8pPr>
            <a:lvl9pPr indent="0">
              <a:lnSpc>
                <a:spcPct val="90000"/>
              </a:lnSpc>
              <a:spcBef>
                <a:spcPct val="30000"/>
              </a:spcBef>
              <a:buFont typeface="Arial" panose="020B0604020202020204" pitchFamily="34" charset="0"/>
              <a:buNone/>
              <a:defRPr lang="zh-CN" sz="1600"/>
            </a:lvl9pPr>
          </a:lstStyle>
          <a:p>
            <a:pPr defTabSz="864044">
              <a:lnSpc>
                <a:spcPct val="120000"/>
              </a:lnSpc>
              <a:spcBef>
                <a:spcPct val="0"/>
              </a:spcBef>
              <a:defRPr/>
            </a:pPr>
            <a:r>
              <a:rPr altLang="en-US" sz="1400" dirty="0">
                <a:solidFill>
                  <a:prstClr val="black">
                    <a:lumMod val="65000"/>
                    <a:lumOff val="35000"/>
                  </a:prst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在此录入上述图表的描述说明，在此录入上述图表的描述说明，在此录入上述图表的描述说明。</a:t>
            </a:r>
          </a:p>
        </p:txBody>
      </p:sp>
      <p:sp>
        <p:nvSpPr>
          <p:cNvPr id="50" name="文本框 14"/>
          <p:cNvSpPr txBox="1"/>
          <p:nvPr/>
        </p:nvSpPr>
        <p:spPr>
          <a:xfrm>
            <a:off x="7681321" y="6318691"/>
            <a:ext cx="1144069" cy="378103"/>
          </a:xfrm>
          <a:prstGeom prst="rect">
            <a:avLst/>
          </a:prstGeom>
          <a:noFill/>
        </p:spPr>
        <p:txBody>
          <a:bodyPr wrap="none" lIns="86411" tIns="43205" rIns="86411" bIns="43205">
            <a:spAutoFit/>
          </a:bodyPr>
          <a:lstStyle/>
          <a:p>
            <a:pPr defTabSz="864044">
              <a:defRPr/>
            </a:pPr>
            <a:r>
              <a:rPr lang="zh-CN" altLang="en-US" sz="1900" b="1" dirty="0">
                <a:solidFill>
                  <a:prstClr val="black">
                    <a:lumMod val="65000"/>
                    <a:lumOff val="35000"/>
                  </a:prstClr>
                </a:solidFill>
                <a:latin typeface="微软雅黑" panose="020B0503020204020204" pitchFamily="34" charset="-122"/>
              </a:rPr>
              <a:t>得失管理</a:t>
            </a:r>
          </a:p>
        </p:txBody>
      </p:sp>
      <p:sp>
        <p:nvSpPr>
          <p:cNvPr id="51" name="文本框 15"/>
          <p:cNvSpPr txBox="1"/>
          <p:nvPr/>
        </p:nvSpPr>
        <p:spPr>
          <a:xfrm>
            <a:off x="2841452" y="2193178"/>
            <a:ext cx="2718490" cy="1058466"/>
          </a:xfrm>
          <a:prstGeom prst="rect">
            <a:avLst/>
          </a:prstGeom>
        </p:spPr>
        <p:txBody>
          <a:bodyPr lIns="86411" tIns="43205" rIns="86411" bIns="43205"/>
          <a:lstStyle>
            <a:lvl1pPr indent="0">
              <a:lnSpc>
                <a:spcPct val="150000"/>
              </a:lnSpc>
              <a:spcBef>
                <a:spcPct val="30000"/>
              </a:spcBef>
              <a:buFont typeface="Arial" panose="020B0604020202020204" pitchFamily="34" charset="0"/>
              <a:buNone/>
              <a:defRPr lang="zh-CN">
                <a:solidFill>
                  <a:schemeClr val="bg1"/>
                </a:solidFill>
                <a:latin typeface="Microsoft YaHei UI" panose="020B0503020204020204" pitchFamily="34" charset="-122"/>
                <a:ea typeface="Microsoft YaHei UI" panose="020B0503020204020204" pitchFamily="34" charset="-122"/>
              </a:defRPr>
            </a:lvl1pPr>
            <a:lvl2pPr indent="0">
              <a:lnSpc>
                <a:spcPct val="90000"/>
              </a:lnSpc>
              <a:spcBef>
                <a:spcPct val="30000"/>
              </a:spcBef>
              <a:buFont typeface="Arial" panose="020B0604020202020204" pitchFamily="34" charset="0"/>
              <a:buNone/>
              <a:defRPr lang="zh-CN" sz="2000">
                <a:latin typeface="Microsoft YaHei UI" panose="020B0503020204020204" pitchFamily="34" charset="-122"/>
                <a:ea typeface="Microsoft YaHei UI" panose="020B0503020204020204" pitchFamily="34" charset="-122"/>
              </a:defRPr>
            </a:lvl2pPr>
            <a:lvl3pPr indent="0">
              <a:lnSpc>
                <a:spcPct val="90000"/>
              </a:lnSpc>
              <a:spcBef>
                <a:spcPct val="30000"/>
              </a:spcBef>
              <a:buFont typeface="Arial" panose="020B0604020202020204" pitchFamily="34" charset="0"/>
              <a:buNone/>
              <a:defRPr lang="zh-CN">
                <a:latin typeface="Microsoft YaHei UI" panose="020B0503020204020204" pitchFamily="34" charset="-122"/>
                <a:ea typeface="Microsoft YaHei UI" panose="020B0503020204020204" pitchFamily="34" charset="-122"/>
              </a:defRPr>
            </a:lvl3pPr>
            <a:lvl4pPr indent="0">
              <a:lnSpc>
                <a:spcPct val="90000"/>
              </a:lnSpc>
              <a:spcBef>
                <a:spcPct val="30000"/>
              </a:spcBef>
              <a:buFont typeface="Arial" panose="020B0604020202020204" pitchFamily="34" charset="0"/>
              <a:buNone/>
              <a:defRPr lang="zh-CN" sz="1600">
                <a:latin typeface="Microsoft YaHei UI" panose="020B0503020204020204" pitchFamily="34" charset="-122"/>
                <a:ea typeface="Microsoft YaHei UI" panose="020B0503020204020204" pitchFamily="34" charset="-122"/>
              </a:defRPr>
            </a:lvl4pPr>
            <a:lvl5pPr indent="0">
              <a:lnSpc>
                <a:spcPct val="90000"/>
              </a:lnSpc>
              <a:spcBef>
                <a:spcPct val="30000"/>
              </a:spcBef>
              <a:buFont typeface="Arial" panose="020B0604020202020204" pitchFamily="34" charset="0"/>
              <a:buNone/>
              <a:defRPr lang="zh-CN" sz="1600">
                <a:latin typeface="Microsoft YaHei UI" panose="020B0503020204020204" pitchFamily="34" charset="-122"/>
                <a:ea typeface="Microsoft YaHei UI" panose="020B0503020204020204" pitchFamily="34" charset="-122"/>
              </a:defRPr>
            </a:lvl5pPr>
            <a:lvl6pPr indent="0">
              <a:lnSpc>
                <a:spcPct val="90000"/>
              </a:lnSpc>
              <a:spcBef>
                <a:spcPct val="30000"/>
              </a:spcBef>
              <a:buFont typeface="Arial" panose="020B0604020202020204" pitchFamily="34" charset="0"/>
              <a:buNone/>
              <a:defRPr lang="zh-CN" sz="1600"/>
            </a:lvl6pPr>
            <a:lvl7pPr indent="0">
              <a:lnSpc>
                <a:spcPct val="90000"/>
              </a:lnSpc>
              <a:spcBef>
                <a:spcPct val="30000"/>
              </a:spcBef>
              <a:buFont typeface="Arial" panose="020B0604020202020204" pitchFamily="34" charset="0"/>
              <a:buNone/>
              <a:defRPr lang="zh-CN" sz="1600"/>
            </a:lvl7pPr>
            <a:lvl8pPr indent="0">
              <a:lnSpc>
                <a:spcPct val="90000"/>
              </a:lnSpc>
              <a:spcBef>
                <a:spcPct val="30000"/>
              </a:spcBef>
              <a:buFont typeface="Arial" panose="020B0604020202020204" pitchFamily="34" charset="0"/>
              <a:buNone/>
              <a:defRPr lang="zh-CN" sz="1600"/>
            </a:lvl8pPr>
            <a:lvl9pPr indent="0">
              <a:lnSpc>
                <a:spcPct val="90000"/>
              </a:lnSpc>
              <a:spcBef>
                <a:spcPct val="30000"/>
              </a:spcBef>
              <a:buFont typeface="Arial" panose="020B0604020202020204" pitchFamily="34" charset="0"/>
              <a:buNone/>
              <a:defRPr lang="zh-CN" sz="1600"/>
            </a:lvl9pPr>
          </a:lstStyle>
          <a:p>
            <a:pPr defTabSz="864044">
              <a:lnSpc>
                <a:spcPct val="120000"/>
              </a:lnSpc>
              <a:spcBef>
                <a:spcPct val="0"/>
              </a:spcBef>
              <a:defRPr/>
            </a:pPr>
            <a:r>
              <a:rPr altLang="en-US" sz="1400" dirty="0">
                <a:solidFill>
                  <a:prstClr val="black">
                    <a:lumMod val="65000"/>
                    <a:lumOff val="35000"/>
                  </a:prst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在此录入上述图表的描述说明，在此录入上述图表的描述说明，在此录入上述图表的描述说明。</a:t>
            </a:r>
          </a:p>
        </p:txBody>
      </p:sp>
      <p:sp>
        <p:nvSpPr>
          <p:cNvPr id="52" name="文本框 16"/>
          <p:cNvSpPr txBox="1"/>
          <p:nvPr/>
        </p:nvSpPr>
        <p:spPr>
          <a:xfrm>
            <a:off x="2847452" y="1693113"/>
            <a:ext cx="1144069" cy="378103"/>
          </a:xfrm>
          <a:prstGeom prst="rect">
            <a:avLst/>
          </a:prstGeom>
          <a:noFill/>
        </p:spPr>
        <p:txBody>
          <a:bodyPr wrap="none" lIns="86411" tIns="43205" rIns="86411" bIns="43205">
            <a:spAutoFit/>
          </a:bodyPr>
          <a:lstStyle/>
          <a:p>
            <a:pPr defTabSz="864044">
              <a:defRPr/>
            </a:pPr>
            <a:r>
              <a:rPr lang="zh-CN" altLang="en-US" sz="1900" b="1" dirty="0">
                <a:solidFill>
                  <a:prstClr val="black">
                    <a:lumMod val="65000"/>
                    <a:lumOff val="35000"/>
                  </a:prstClr>
                </a:solidFill>
                <a:latin typeface="微软雅黑" panose="020B0503020204020204" pitchFamily="34" charset="-122"/>
              </a:rPr>
              <a:t>团队管理</a:t>
            </a:r>
          </a:p>
        </p:txBody>
      </p:sp>
      <p:sp>
        <p:nvSpPr>
          <p:cNvPr id="53" name="文本框 17"/>
          <p:cNvSpPr txBox="1"/>
          <p:nvPr/>
        </p:nvSpPr>
        <p:spPr>
          <a:xfrm>
            <a:off x="6209555" y="2193178"/>
            <a:ext cx="2707988" cy="1221821"/>
          </a:xfrm>
          <a:prstGeom prst="rect">
            <a:avLst/>
          </a:prstGeom>
        </p:spPr>
        <p:txBody>
          <a:bodyPr lIns="86411" tIns="43205" rIns="86411" bIns="43205"/>
          <a:lstStyle>
            <a:lvl1pPr indent="0">
              <a:lnSpc>
                <a:spcPct val="150000"/>
              </a:lnSpc>
              <a:spcBef>
                <a:spcPct val="30000"/>
              </a:spcBef>
              <a:buFont typeface="Arial" panose="020B0604020202020204" pitchFamily="34" charset="0"/>
              <a:buNone/>
              <a:defRPr lang="zh-CN">
                <a:solidFill>
                  <a:schemeClr val="bg1"/>
                </a:solidFill>
                <a:latin typeface="Microsoft YaHei UI" panose="020B0503020204020204" pitchFamily="34" charset="-122"/>
                <a:ea typeface="Microsoft YaHei UI" panose="020B0503020204020204" pitchFamily="34" charset="-122"/>
              </a:defRPr>
            </a:lvl1pPr>
            <a:lvl2pPr indent="0">
              <a:lnSpc>
                <a:spcPct val="90000"/>
              </a:lnSpc>
              <a:spcBef>
                <a:spcPct val="30000"/>
              </a:spcBef>
              <a:buFont typeface="Arial" panose="020B0604020202020204" pitchFamily="34" charset="0"/>
              <a:buNone/>
              <a:defRPr lang="zh-CN" sz="2000">
                <a:latin typeface="Microsoft YaHei UI" panose="020B0503020204020204" pitchFamily="34" charset="-122"/>
                <a:ea typeface="Microsoft YaHei UI" panose="020B0503020204020204" pitchFamily="34" charset="-122"/>
              </a:defRPr>
            </a:lvl2pPr>
            <a:lvl3pPr indent="0">
              <a:lnSpc>
                <a:spcPct val="90000"/>
              </a:lnSpc>
              <a:spcBef>
                <a:spcPct val="30000"/>
              </a:spcBef>
              <a:buFont typeface="Arial" panose="020B0604020202020204" pitchFamily="34" charset="0"/>
              <a:buNone/>
              <a:defRPr lang="zh-CN">
                <a:latin typeface="Microsoft YaHei UI" panose="020B0503020204020204" pitchFamily="34" charset="-122"/>
                <a:ea typeface="Microsoft YaHei UI" panose="020B0503020204020204" pitchFamily="34" charset="-122"/>
              </a:defRPr>
            </a:lvl3pPr>
            <a:lvl4pPr indent="0">
              <a:lnSpc>
                <a:spcPct val="90000"/>
              </a:lnSpc>
              <a:spcBef>
                <a:spcPct val="30000"/>
              </a:spcBef>
              <a:buFont typeface="Arial" panose="020B0604020202020204" pitchFamily="34" charset="0"/>
              <a:buNone/>
              <a:defRPr lang="zh-CN" sz="1600">
                <a:latin typeface="Microsoft YaHei UI" panose="020B0503020204020204" pitchFamily="34" charset="-122"/>
                <a:ea typeface="Microsoft YaHei UI" panose="020B0503020204020204" pitchFamily="34" charset="-122"/>
              </a:defRPr>
            </a:lvl4pPr>
            <a:lvl5pPr indent="0">
              <a:lnSpc>
                <a:spcPct val="90000"/>
              </a:lnSpc>
              <a:spcBef>
                <a:spcPct val="30000"/>
              </a:spcBef>
              <a:buFont typeface="Arial" panose="020B0604020202020204" pitchFamily="34" charset="0"/>
              <a:buNone/>
              <a:defRPr lang="zh-CN" sz="1600">
                <a:latin typeface="Microsoft YaHei UI" panose="020B0503020204020204" pitchFamily="34" charset="-122"/>
                <a:ea typeface="Microsoft YaHei UI" panose="020B0503020204020204" pitchFamily="34" charset="-122"/>
              </a:defRPr>
            </a:lvl5pPr>
            <a:lvl6pPr indent="0">
              <a:lnSpc>
                <a:spcPct val="90000"/>
              </a:lnSpc>
              <a:spcBef>
                <a:spcPct val="30000"/>
              </a:spcBef>
              <a:buFont typeface="Arial" panose="020B0604020202020204" pitchFamily="34" charset="0"/>
              <a:buNone/>
              <a:defRPr lang="zh-CN" sz="1600"/>
            </a:lvl6pPr>
            <a:lvl7pPr indent="0">
              <a:lnSpc>
                <a:spcPct val="90000"/>
              </a:lnSpc>
              <a:spcBef>
                <a:spcPct val="30000"/>
              </a:spcBef>
              <a:buFont typeface="Arial" panose="020B0604020202020204" pitchFamily="34" charset="0"/>
              <a:buNone/>
              <a:defRPr lang="zh-CN" sz="1600"/>
            </a:lvl7pPr>
            <a:lvl8pPr indent="0">
              <a:lnSpc>
                <a:spcPct val="90000"/>
              </a:lnSpc>
              <a:spcBef>
                <a:spcPct val="30000"/>
              </a:spcBef>
              <a:buFont typeface="Arial" panose="020B0604020202020204" pitchFamily="34" charset="0"/>
              <a:buNone/>
              <a:defRPr lang="zh-CN" sz="1600"/>
            </a:lvl8pPr>
            <a:lvl9pPr indent="0">
              <a:lnSpc>
                <a:spcPct val="90000"/>
              </a:lnSpc>
              <a:spcBef>
                <a:spcPct val="30000"/>
              </a:spcBef>
              <a:buFont typeface="Arial" panose="020B0604020202020204" pitchFamily="34" charset="0"/>
              <a:buNone/>
              <a:defRPr lang="zh-CN" sz="1600"/>
            </a:lvl9pPr>
          </a:lstStyle>
          <a:p>
            <a:pPr defTabSz="864044">
              <a:lnSpc>
                <a:spcPct val="120000"/>
              </a:lnSpc>
              <a:spcBef>
                <a:spcPts val="0"/>
              </a:spcBef>
              <a:defRPr/>
            </a:pPr>
            <a:r>
              <a:rPr altLang="en-US" sz="1400" dirty="0">
                <a:solidFill>
                  <a:prstClr val="black">
                    <a:lumMod val="65000"/>
                    <a:lumOff val="35000"/>
                  </a:prst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在此录入上述图表的描述说明，在此录入上述图表的描述说明，在此录入上述图表的描述说明。</a:t>
            </a:r>
          </a:p>
          <a:p>
            <a:pPr defTabSz="864044">
              <a:lnSpc>
                <a:spcPct val="120000"/>
              </a:lnSpc>
              <a:spcBef>
                <a:spcPts val="0"/>
              </a:spcBef>
              <a:defRPr/>
            </a:pPr>
            <a:endParaRPr altLang="en-US" sz="1400"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54" name="文本框 18"/>
          <p:cNvSpPr txBox="1"/>
          <p:nvPr/>
        </p:nvSpPr>
        <p:spPr>
          <a:xfrm>
            <a:off x="7693325" y="1693113"/>
            <a:ext cx="1144069" cy="378103"/>
          </a:xfrm>
          <a:prstGeom prst="rect">
            <a:avLst/>
          </a:prstGeom>
          <a:noFill/>
        </p:spPr>
        <p:txBody>
          <a:bodyPr wrap="none" lIns="86411" tIns="43205" rIns="86411" bIns="43205">
            <a:spAutoFit/>
          </a:bodyPr>
          <a:lstStyle/>
          <a:p>
            <a:pPr defTabSz="864044">
              <a:defRPr/>
            </a:pPr>
            <a:r>
              <a:rPr lang="zh-CN" altLang="en-US" sz="1900" b="1" dirty="0">
                <a:solidFill>
                  <a:prstClr val="black">
                    <a:lumMod val="65000"/>
                    <a:lumOff val="35000"/>
                  </a:prstClr>
                </a:solidFill>
                <a:latin typeface="微软雅黑" panose="020B0503020204020204" pitchFamily="34" charset="-122"/>
              </a:rPr>
              <a:t>项目管理</a:t>
            </a:r>
          </a:p>
        </p:txBody>
      </p:sp>
      <p:grpSp>
        <p:nvGrpSpPr>
          <p:cNvPr id="55" name="组合 54"/>
          <p:cNvGrpSpPr>
            <a:grpSpLocks/>
          </p:cNvGrpSpPr>
          <p:nvPr/>
        </p:nvGrpSpPr>
        <p:grpSpPr bwMode="auto">
          <a:xfrm>
            <a:off x="9025562" y="4290104"/>
            <a:ext cx="1272229" cy="1413510"/>
            <a:chOff x="8886420" y="3854906"/>
            <a:chExt cx="1403797" cy="1403797"/>
          </a:xfrm>
        </p:grpSpPr>
        <p:sp>
          <p:nvSpPr>
            <p:cNvPr id="56" name="椭圆 55"/>
            <p:cNvSpPr/>
            <p:nvPr/>
          </p:nvSpPr>
          <p:spPr>
            <a:xfrm>
              <a:off x="8886420" y="3854906"/>
              <a:ext cx="1403797" cy="1403797"/>
            </a:xfrm>
            <a:prstGeom prst="ellipse">
              <a:avLst/>
            </a:prstGeom>
            <a:solidFill>
              <a:srgbClr val="C00000"/>
            </a:solidFill>
            <a:ln w="25400" cap="flat" cmpd="sng" algn="ctr">
              <a:noFill/>
              <a:prstDash val="solid"/>
            </a:ln>
            <a:effectLst/>
          </p:spPr>
          <p:txBody>
            <a:bodyPr anchor="ctr"/>
            <a:lstStyle/>
            <a:p>
              <a:pPr marL="0" marR="0" lvl="0" indent="0" algn="ctr" defTabSz="864044" eaLnBrk="1" fontAlgn="auto" latinLnBrk="0" hangingPunct="1">
                <a:lnSpc>
                  <a:spcPct val="100000"/>
                </a:lnSpc>
                <a:spcBef>
                  <a:spcPts val="0"/>
                </a:spcBef>
                <a:spcAft>
                  <a:spcPts val="0"/>
                </a:spcAft>
                <a:buClrTx/>
                <a:buSzTx/>
                <a:buFontTx/>
                <a:buNone/>
                <a:tabLst/>
                <a:defRPr/>
              </a:pPr>
              <a:endParaRPr kumimoji="0" lang="zh-CN" altLang="en-US" sz="1300" b="0" i="0" u="none" strike="noStrike" kern="0" cap="none" spc="0" normalizeH="0" baseline="0" noProof="0">
                <a:ln>
                  <a:noFill/>
                </a:ln>
                <a:solidFill>
                  <a:prstClr val="white"/>
                </a:solidFill>
                <a:effectLst/>
                <a:uLnTx/>
                <a:uFillTx/>
                <a:latin typeface="微软雅黑" panose="020B0503020204020204" pitchFamily="34" charset="-122"/>
                <a:ea typeface="微软雅黑"/>
                <a:cs typeface="+mn-cs"/>
              </a:endParaRPr>
            </a:p>
          </p:txBody>
        </p:sp>
        <p:sp>
          <p:nvSpPr>
            <p:cNvPr id="57" name="Freeform 12"/>
            <p:cNvSpPr>
              <a:spLocks noEditPoints="1"/>
            </p:cNvSpPr>
            <p:nvPr/>
          </p:nvSpPr>
          <p:spPr bwMode="auto">
            <a:xfrm>
              <a:off x="9366492" y="4217444"/>
              <a:ext cx="471796" cy="667134"/>
            </a:xfrm>
            <a:custGeom>
              <a:avLst/>
              <a:gdLst>
                <a:gd name="T0" fmla="*/ 76164973 w 408"/>
                <a:gd name="T1" fmla="*/ 197332205 h 578"/>
                <a:gd name="T2" fmla="*/ 68823691 w 408"/>
                <a:gd name="T3" fmla="*/ 193661209 h 578"/>
                <a:gd name="T4" fmla="*/ 67905862 w 408"/>
                <a:gd name="T5" fmla="*/ 185400621 h 578"/>
                <a:gd name="T6" fmla="*/ 69741521 w 408"/>
                <a:gd name="T7" fmla="*/ 165208408 h 578"/>
                <a:gd name="T8" fmla="*/ 75247144 w 408"/>
                <a:gd name="T9" fmla="*/ 149605151 h 578"/>
                <a:gd name="T10" fmla="*/ 94517521 w 408"/>
                <a:gd name="T11" fmla="*/ 125741984 h 578"/>
                <a:gd name="T12" fmla="*/ 122964819 w 408"/>
                <a:gd name="T13" fmla="*/ 101878817 h 578"/>
                <a:gd name="T14" fmla="*/ 133976742 w 408"/>
                <a:gd name="T15" fmla="*/ 89029315 h 578"/>
                <a:gd name="T16" fmla="*/ 137647383 w 408"/>
                <a:gd name="T17" fmla="*/ 74343955 h 578"/>
                <a:gd name="T18" fmla="*/ 134893894 w 408"/>
                <a:gd name="T19" fmla="*/ 60576535 h 578"/>
                <a:gd name="T20" fmla="*/ 126635460 w 408"/>
                <a:gd name="T21" fmla="*/ 48644951 h 578"/>
                <a:gd name="T22" fmla="*/ 103694462 w 408"/>
                <a:gd name="T23" fmla="*/ 39466435 h 578"/>
                <a:gd name="T24" fmla="*/ 85341237 w 408"/>
                <a:gd name="T25" fmla="*/ 39466435 h 578"/>
                <a:gd name="T26" fmla="*/ 62400239 w 408"/>
                <a:gd name="T27" fmla="*/ 49562870 h 578"/>
                <a:gd name="T28" fmla="*/ 51388316 w 408"/>
                <a:gd name="T29" fmla="*/ 63329612 h 578"/>
                <a:gd name="T30" fmla="*/ 5505624 w 408"/>
                <a:gd name="T31" fmla="*/ 78014951 h 578"/>
                <a:gd name="T32" fmla="*/ 917830 w 408"/>
                <a:gd name="T33" fmla="*/ 75261873 h 578"/>
                <a:gd name="T34" fmla="*/ 0 w 408"/>
                <a:gd name="T35" fmla="*/ 69754363 h 578"/>
                <a:gd name="T36" fmla="*/ 10094096 w 408"/>
                <a:gd name="T37" fmla="*/ 44055349 h 578"/>
                <a:gd name="T38" fmla="*/ 25693820 w 408"/>
                <a:gd name="T39" fmla="*/ 22945937 h 578"/>
                <a:gd name="T40" fmla="*/ 39458554 w 408"/>
                <a:gd name="T41" fmla="*/ 12849507 h 578"/>
                <a:gd name="T42" fmla="*/ 63317391 w 408"/>
                <a:gd name="T43" fmla="*/ 3670997 h 578"/>
                <a:gd name="T44" fmla="*/ 92682540 w 408"/>
                <a:gd name="T45" fmla="*/ 0 h 578"/>
                <a:gd name="T46" fmla="*/ 112870726 w 408"/>
                <a:gd name="T47" fmla="*/ 1835837 h 578"/>
                <a:gd name="T48" fmla="*/ 139482364 w 408"/>
                <a:gd name="T49" fmla="*/ 9178509 h 578"/>
                <a:gd name="T50" fmla="*/ 161506210 w 408"/>
                <a:gd name="T51" fmla="*/ 22945937 h 578"/>
                <a:gd name="T52" fmla="*/ 172517455 w 408"/>
                <a:gd name="T53" fmla="*/ 34877520 h 578"/>
                <a:gd name="T54" fmla="*/ 183529420 w 408"/>
                <a:gd name="T55" fmla="*/ 54151784 h 578"/>
                <a:gd name="T56" fmla="*/ 187200061 w 408"/>
                <a:gd name="T57" fmla="*/ 75261873 h 578"/>
                <a:gd name="T58" fmla="*/ 184447250 w 408"/>
                <a:gd name="T59" fmla="*/ 91782392 h 578"/>
                <a:gd name="T60" fmla="*/ 178023798 w 408"/>
                <a:gd name="T61" fmla="*/ 107385649 h 578"/>
                <a:gd name="T62" fmla="*/ 151412117 w 408"/>
                <a:gd name="T63" fmla="*/ 135838408 h 578"/>
                <a:gd name="T64" fmla="*/ 124799801 w 408"/>
                <a:gd name="T65" fmla="*/ 159701575 h 578"/>
                <a:gd name="T66" fmla="*/ 117459196 w 408"/>
                <a:gd name="T67" fmla="*/ 168880081 h 578"/>
                <a:gd name="T68" fmla="*/ 113788555 w 408"/>
                <a:gd name="T69" fmla="*/ 188154376 h 578"/>
                <a:gd name="T70" fmla="*/ 76164973 w 408"/>
                <a:gd name="T71" fmla="*/ 265251388 h 578"/>
                <a:gd name="T72" fmla="*/ 70658673 w 408"/>
                <a:gd name="T73" fmla="*/ 263415551 h 578"/>
                <a:gd name="T74" fmla="*/ 68823691 w 408"/>
                <a:gd name="T75" fmla="*/ 222113290 h 578"/>
                <a:gd name="T76" fmla="*/ 70658673 w 408"/>
                <a:gd name="T77" fmla="*/ 217524376 h 578"/>
                <a:gd name="T78" fmla="*/ 111035067 w 408"/>
                <a:gd name="T79" fmla="*/ 214771299 h 578"/>
                <a:gd name="T80" fmla="*/ 116541367 w 408"/>
                <a:gd name="T81" fmla="*/ 217524376 h 578"/>
                <a:gd name="T82" fmla="*/ 118376349 w 408"/>
                <a:gd name="T83" fmla="*/ 257908719 h 578"/>
                <a:gd name="T84" fmla="*/ 116541367 w 408"/>
                <a:gd name="T85" fmla="*/ 263415551 h 578"/>
                <a:gd name="T86" fmla="*/ 76164973 w 408"/>
                <a:gd name="T87" fmla="*/ 265251388 h 578"/>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08"/>
                <a:gd name="T133" fmla="*/ 0 h 578"/>
                <a:gd name="T134" fmla="*/ 408 w 408"/>
                <a:gd name="T135" fmla="*/ 578 h 578"/>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08" h="578">
                  <a:moveTo>
                    <a:pt x="248" y="430"/>
                  </a:moveTo>
                  <a:lnTo>
                    <a:pt x="166" y="430"/>
                  </a:lnTo>
                  <a:lnTo>
                    <a:pt x="158" y="430"/>
                  </a:lnTo>
                  <a:lnTo>
                    <a:pt x="154" y="426"/>
                  </a:lnTo>
                  <a:lnTo>
                    <a:pt x="150" y="422"/>
                  </a:lnTo>
                  <a:lnTo>
                    <a:pt x="148" y="414"/>
                  </a:lnTo>
                  <a:lnTo>
                    <a:pt x="148" y="404"/>
                  </a:lnTo>
                  <a:lnTo>
                    <a:pt x="150" y="382"/>
                  </a:lnTo>
                  <a:lnTo>
                    <a:pt x="152" y="360"/>
                  </a:lnTo>
                  <a:lnTo>
                    <a:pt x="158" y="342"/>
                  </a:lnTo>
                  <a:lnTo>
                    <a:pt x="164" y="326"/>
                  </a:lnTo>
                  <a:lnTo>
                    <a:pt x="174" y="308"/>
                  </a:lnTo>
                  <a:lnTo>
                    <a:pt x="188" y="292"/>
                  </a:lnTo>
                  <a:lnTo>
                    <a:pt x="206" y="274"/>
                  </a:lnTo>
                  <a:lnTo>
                    <a:pt x="228" y="254"/>
                  </a:lnTo>
                  <a:lnTo>
                    <a:pt x="268" y="222"/>
                  </a:lnTo>
                  <a:lnTo>
                    <a:pt x="286" y="204"/>
                  </a:lnTo>
                  <a:lnTo>
                    <a:pt x="292" y="194"/>
                  </a:lnTo>
                  <a:lnTo>
                    <a:pt x="296" y="184"/>
                  </a:lnTo>
                  <a:lnTo>
                    <a:pt x="300" y="172"/>
                  </a:lnTo>
                  <a:lnTo>
                    <a:pt x="300" y="162"/>
                  </a:lnTo>
                  <a:lnTo>
                    <a:pt x="298" y="146"/>
                  </a:lnTo>
                  <a:lnTo>
                    <a:pt x="294" y="132"/>
                  </a:lnTo>
                  <a:lnTo>
                    <a:pt x="286" y="118"/>
                  </a:lnTo>
                  <a:lnTo>
                    <a:pt x="276" y="106"/>
                  </a:lnTo>
                  <a:lnTo>
                    <a:pt x="262" y="96"/>
                  </a:lnTo>
                  <a:lnTo>
                    <a:pt x="244" y="90"/>
                  </a:lnTo>
                  <a:lnTo>
                    <a:pt x="226" y="86"/>
                  </a:lnTo>
                  <a:lnTo>
                    <a:pt x="206" y="84"/>
                  </a:lnTo>
                  <a:lnTo>
                    <a:pt x="186" y="86"/>
                  </a:lnTo>
                  <a:lnTo>
                    <a:pt x="168" y="90"/>
                  </a:lnTo>
                  <a:lnTo>
                    <a:pt x="152" y="98"/>
                  </a:lnTo>
                  <a:lnTo>
                    <a:pt x="136" y="108"/>
                  </a:lnTo>
                  <a:lnTo>
                    <a:pt x="124" y="122"/>
                  </a:lnTo>
                  <a:lnTo>
                    <a:pt x="112" y="138"/>
                  </a:lnTo>
                  <a:lnTo>
                    <a:pt x="104" y="158"/>
                  </a:lnTo>
                  <a:lnTo>
                    <a:pt x="98" y="180"/>
                  </a:lnTo>
                  <a:lnTo>
                    <a:pt x="12" y="170"/>
                  </a:lnTo>
                  <a:lnTo>
                    <a:pt x="6" y="168"/>
                  </a:lnTo>
                  <a:lnTo>
                    <a:pt x="2" y="164"/>
                  </a:lnTo>
                  <a:lnTo>
                    <a:pt x="0" y="158"/>
                  </a:lnTo>
                  <a:lnTo>
                    <a:pt x="0" y="152"/>
                  </a:lnTo>
                  <a:lnTo>
                    <a:pt x="4" y="140"/>
                  </a:lnTo>
                  <a:lnTo>
                    <a:pt x="14" y="112"/>
                  </a:lnTo>
                  <a:lnTo>
                    <a:pt x="22" y="96"/>
                  </a:lnTo>
                  <a:lnTo>
                    <a:pt x="32" y="78"/>
                  </a:lnTo>
                  <a:lnTo>
                    <a:pt x="44" y="62"/>
                  </a:lnTo>
                  <a:lnTo>
                    <a:pt x="56" y="50"/>
                  </a:lnTo>
                  <a:lnTo>
                    <a:pt x="70" y="38"/>
                  </a:lnTo>
                  <a:lnTo>
                    <a:pt x="86" y="28"/>
                  </a:lnTo>
                  <a:lnTo>
                    <a:pt x="102" y="20"/>
                  </a:lnTo>
                  <a:lnTo>
                    <a:pt x="120" y="12"/>
                  </a:lnTo>
                  <a:lnTo>
                    <a:pt x="138" y="8"/>
                  </a:lnTo>
                  <a:lnTo>
                    <a:pt x="158" y="4"/>
                  </a:lnTo>
                  <a:lnTo>
                    <a:pt x="180" y="2"/>
                  </a:lnTo>
                  <a:lnTo>
                    <a:pt x="202" y="0"/>
                  </a:lnTo>
                  <a:lnTo>
                    <a:pt x="224" y="2"/>
                  </a:lnTo>
                  <a:lnTo>
                    <a:pt x="246" y="4"/>
                  </a:lnTo>
                  <a:lnTo>
                    <a:pt x="266" y="8"/>
                  </a:lnTo>
                  <a:lnTo>
                    <a:pt x="286" y="12"/>
                  </a:lnTo>
                  <a:lnTo>
                    <a:pt x="304" y="20"/>
                  </a:lnTo>
                  <a:lnTo>
                    <a:pt x="322" y="28"/>
                  </a:lnTo>
                  <a:lnTo>
                    <a:pt x="338" y="38"/>
                  </a:lnTo>
                  <a:lnTo>
                    <a:pt x="352" y="50"/>
                  </a:lnTo>
                  <a:lnTo>
                    <a:pt x="364" y="62"/>
                  </a:lnTo>
                  <a:lnTo>
                    <a:pt x="376" y="76"/>
                  </a:lnTo>
                  <a:lnTo>
                    <a:pt x="386" y="88"/>
                  </a:lnTo>
                  <a:lnTo>
                    <a:pt x="394" y="104"/>
                  </a:lnTo>
                  <a:lnTo>
                    <a:pt x="400" y="118"/>
                  </a:lnTo>
                  <a:lnTo>
                    <a:pt x="404" y="132"/>
                  </a:lnTo>
                  <a:lnTo>
                    <a:pt x="406" y="148"/>
                  </a:lnTo>
                  <a:lnTo>
                    <a:pt x="408" y="164"/>
                  </a:lnTo>
                  <a:lnTo>
                    <a:pt x="406" y="182"/>
                  </a:lnTo>
                  <a:lnTo>
                    <a:pt x="402" y="200"/>
                  </a:lnTo>
                  <a:lnTo>
                    <a:pt x="396" y="216"/>
                  </a:lnTo>
                  <a:lnTo>
                    <a:pt x="388" y="234"/>
                  </a:lnTo>
                  <a:lnTo>
                    <a:pt x="374" y="250"/>
                  </a:lnTo>
                  <a:lnTo>
                    <a:pt x="354" y="272"/>
                  </a:lnTo>
                  <a:lnTo>
                    <a:pt x="330" y="296"/>
                  </a:lnTo>
                  <a:lnTo>
                    <a:pt x="300" y="322"/>
                  </a:lnTo>
                  <a:lnTo>
                    <a:pt x="272" y="348"/>
                  </a:lnTo>
                  <a:lnTo>
                    <a:pt x="262" y="358"/>
                  </a:lnTo>
                  <a:lnTo>
                    <a:pt x="256" y="368"/>
                  </a:lnTo>
                  <a:lnTo>
                    <a:pt x="252" y="378"/>
                  </a:lnTo>
                  <a:lnTo>
                    <a:pt x="250" y="392"/>
                  </a:lnTo>
                  <a:lnTo>
                    <a:pt x="248" y="410"/>
                  </a:lnTo>
                  <a:lnTo>
                    <a:pt x="248" y="430"/>
                  </a:lnTo>
                  <a:close/>
                  <a:moveTo>
                    <a:pt x="166" y="578"/>
                  </a:moveTo>
                  <a:lnTo>
                    <a:pt x="166" y="578"/>
                  </a:lnTo>
                  <a:lnTo>
                    <a:pt x="158" y="578"/>
                  </a:lnTo>
                  <a:lnTo>
                    <a:pt x="154" y="574"/>
                  </a:lnTo>
                  <a:lnTo>
                    <a:pt x="150" y="568"/>
                  </a:lnTo>
                  <a:lnTo>
                    <a:pt x="150" y="562"/>
                  </a:lnTo>
                  <a:lnTo>
                    <a:pt x="150" y="484"/>
                  </a:lnTo>
                  <a:lnTo>
                    <a:pt x="150" y="478"/>
                  </a:lnTo>
                  <a:lnTo>
                    <a:pt x="154" y="474"/>
                  </a:lnTo>
                  <a:lnTo>
                    <a:pt x="158" y="470"/>
                  </a:lnTo>
                  <a:lnTo>
                    <a:pt x="166" y="468"/>
                  </a:lnTo>
                  <a:lnTo>
                    <a:pt x="242" y="468"/>
                  </a:lnTo>
                  <a:lnTo>
                    <a:pt x="250" y="470"/>
                  </a:lnTo>
                  <a:lnTo>
                    <a:pt x="254" y="474"/>
                  </a:lnTo>
                  <a:lnTo>
                    <a:pt x="258" y="478"/>
                  </a:lnTo>
                  <a:lnTo>
                    <a:pt x="258" y="484"/>
                  </a:lnTo>
                  <a:lnTo>
                    <a:pt x="258" y="562"/>
                  </a:lnTo>
                  <a:lnTo>
                    <a:pt x="258" y="568"/>
                  </a:lnTo>
                  <a:lnTo>
                    <a:pt x="254" y="574"/>
                  </a:lnTo>
                  <a:lnTo>
                    <a:pt x="250" y="578"/>
                  </a:lnTo>
                  <a:lnTo>
                    <a:pt x="242" y="578"/>
                  </a:lnTo>
                  <a:lnTo>
                    <a:pt x="166" y="578"/>
                  </a:lnTo>
                  <a:close/>
                </a:path>
              </a:pathLst>
            </a:custGeom>
            <a:solidFill>
              <a:sysClr val="window" lastClr="FFFFFF">
                <a:lumMod val="95000"/>
              </a:sysClr>
            </a:solidFill>
            <a:ln w="9525">
              <a:noFill/>
              <a:round/>
              <a:headEnd/>
              <a:tailEnd/>
            </a:ln>
          </p:spPr>
          <p:txBody>
            <a:bodyPr/>
            <a:lstStyle/>
            <a:p>
              <a:pPr marL="0" marR="0" lvl="0" indent="0" defTabSz="864044"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grpSp>
        <p:nvGrpSpPr>
          <p:cNvPr id="58" name="组合 57"/>
          <p:cNvGrpSpPr>
            <a:grpSpLocks/>
          </p:cNvGrpSpPr>
          <p:nvPr/>
        </p:nvGrpSpPr>
        <p:grpSpPr bwMode="auto">
          <a:xfrm>
            <a:off x="1465706" y="2713241"/>
            <a:ext cx="1270728" cy="1411844"/>
            <a:chOff x="1854558" y="1736117"/>
            <a:chExt cx="1403797" cy="1403797"/>
          </a:xfrm>
        </p:grpSpPr>
        <p:sp>
          <p:nvSpPr>
            <p:cNvPr id="59" name="椭圆 58"/>
            <p:cNvSpPr/>
            <p:nvPr/>
          </p:nvSpPr>
          <p:spPr>
            <a:xfrm>
              <a:off x="1854558" y="1736117"/>
              <a:ext cx="1403797" cy="1403797"/>
            </a:xfrm>
            <a:prstGeom prst="ellipse">
              <a:avLst/>
            </a:prstGeom>
            <a:solidFill>
              <a:srgbClr val="C00000"/>
            </a:solidFill>
            <a:ln w="25400" cap="flat" cmpd="sng" algn="ctr">
              <a:noFill/>
              <a:prstDash val="solid"/>
            </a:ln>
            <a:effectLst/>
          </p:spPr>
          <p:txBody>
            <a:bodyPr anchor="ctr"/>
            <a:lstStyle/>
            <a:p>
              <a:pPr marL="0" marR="0" lvl="0" indent="0" algn="ctr" defTabSz="864044" eaLnBrk="1" fontAlgn="auto" latinLnBrk="0" hangingPunct="1">
                <a:lnSpc>
                  <a:spcPct val="100000"/>
                </a:lnSpc>
                <a:spcBef>
                  <a:spcPts val="0"/>
                </a:spcBef>
                <a:spcAft>
                  <a:spcPts val="0"/>
                </a:spcAft>
                <a:buClrTx/>
                <a:buSzTx/>
                <a:buFontTx/>
                <a:buNone/>
                <a:tabLst/>
                <a:defRPr/>
              </a:pPr>
              <a:endParaRPr kumimoji="0" lang="zh-CN" altLang="en-US" sz="1300" b="0" i="0" u="none" strike="noStrike" kern="0" cap="none" spc="0" normalizeH="0" baseline="0" noProof="0">
                <a:ln>
                  <a:noFill/>
                </a:ln>
                <a:solidFill>
                  <a:prstClr val="white"/>
                </a:solidFill>
                <a:effectLst/>
                <a:uLnTx/>
                <a:uFillTx/>
                <a:latin typeface="微软雅黑" panose="020B0503020204020204" pitchFamily="34" charset="-122"/>
                <a:ea typeface="微软雅黑"/>
                <a:cs typeface="+mn-cs"/>
              </a:endParaRPr>
            </a:p>
          </p:txBody>
        </p:sp>
        <p:grpSp>
          <p:nvGrpSpPr>
            <p:cNvPr id="60" name="组合 24"/>
            <p:cNvGrpSpPr>
              <a:grpSpLocks/>
            </p:cNvGrpSpPr>
            <p:nvPr/>
          </p:nvGrpSpPr>
          <p:grpSpPr bwMode="auto">
            <a:xfrm>
              <a:off x="2137516" y="2060331"/>
              <a:ext cx="799244" cy="731504"/>
              <a:chOff x="2158354" y="2417495"/>
              <a:chExt cx="550987" cy="504288"/>
            </a:xfrm>
          </p:grpSpPr>
          <p:sp>
            <p:nvSpPr>
              <p:cNvPr id="61" name="Freeform 26"/>
              <p:cNvSpPr>
                <a:spLocks noEditPoints="1"/>
              </p:cNvSpPr>
              <p:nvPr/>
            </p:nvSpPr>
            <p:spPr bwMode="auto">
              <a:xfrm>
                <a:off x="2158666" y="2417930"/>
                <a:ext cx="357625" cy="358767"/>
              </a:xfrm>
              <a:custGeom>
                <a:avLst/>
                <a:gdLst/>
                <a:ahLst/>
                <a:cxnLst>
                  <a:cxn ang="0">
                    <a:pos x="51" y="27"/>
                  </a:cxn>
                  <a:cxn ang="0">
                    <a:pos x="46" y="23"/>
                  </a:cxn>
                  <a:cxn ang="0">
                    <a:pos x="52" y="20"/>
                  </a:cxn>
                  <a:cxn ang="0">
                    <a:pos x="49" y="13"/>
                  </a:cxn>
                  <a:cxn ang="0">
                    <a:pos x="47" y="12"/>
                  </a:cxn>
                  <a:cxn ang="0">
                    <a:pos x="40" y="13"/>
                  </a:cxn>
                  <a:cxn ang="0">
                    <a:pos x="43" y="7"/>
                  </a:cxn>
                  <a:cxn ang="0">
                    <a:pos x="37" y="2"/>
                  </a:cxn>
                  <a:cxn ang="0">
                    <a:pos x="32" y="7"/>
                  </a:cxn>
                  <a:cxn ang="0">
                    <a:pos x="29" y="1"/>
                  </a:cxn>
                  <a:cxn ang="0">
                    <a:pos x="27" y="0"/>
                  </a:cxn>
                  <a:cxn ang="0">
                    <a:pos x="19" y="2"/>
                  </a:cxn>
                  <a:cxn ang="0">
                    <a:pos x="18" y="9"/>
                  </a:cxn>
                  <a:cxn ang="0">
                    <a:pos x="12" y="4"/>
                  </a:cxn>
                  <a:cxn ang="0">
                    <a:pos x="6" y="10"/>
                  </a:cxn>
                  <a:cxn ang="0">
                    <a:pos x="10" y="15"/>
                  </a:cxn>
                  <a:cxn ang="0">
                    <a:pos x="3" y="16"/>
                  </a:cxn>
                  <a:cxn ang="0">
                    <a:pos x="2" y="17"/>
                  </a:cxn>
                  <a:cxn ang="0">
                    <a:pos x="0" y="25"/>
                  </a:cxn>
                  <a:cxn ang="0">
                    <a:pos x="7" y="27"/>
                  </a:cxn>
                  <a:cxn ang="0">
                    <a:pos x="2" y="31"/>
                  </a:cxn>
                  <a:cxn ang="0">
                    <a:pos x="4" y="39"/>
                  </a:cxn>
                  <a:cxn ang="0">
                    <a:pos x="6" y="40"/>
                  </a:cxn>
                  <a:cxn ang="0">
                    <a:pos x="12" y="40"/>
                  </a:cxn>
                  <a:cxn ang="0">
                    <a:pos x="10" y="47"/>
                  </a:cxn>
                  <a:cxn ang="0">
                    <a:pos x="17" y="50"/>
                  </a:cxn>
                  <a:cxn ang="0">
                    <a:pos x="21" y="45"/>
                  </a:cxn>
                  <a:cxn ang="0">
                    <a:pos x="23" y="51"/>
                  </a:cxn>
                  <a:cxn ang="0">
                    <a:pos x="24" y="52"/>
                  </a:cxn>
                  <a:cxn ang="0">
                    <a:pos x="32" y="52"/>
                  </a:cxn>
                  <a:cxn ang="0">
                    <a:pos x="33" y="50"/>
                  </a:cxn>
                  <a:cxn ang="0">
                    <a:pos x="35" y="44"/>
                  </a:cxn>
                  <a:cxn ang="0">
                    <a:pos x="40" y="48"/>
                  </a:cxn>
                  <a:cxn ang="0">
                    <a:pos x="46" y="43"/>
                  </a:cxn>
                  <a:cxn ang="0">
                    <a:pos x="46" y="41"/>
                  </a:cxn>
                  <a:cxn ang="0">
                    <a:pos x="43" y="35"/>
                  </a:cxn>
                  <a:cxn ang="0">
                    <a:pos x="50" y="36"/>
                  </a:cxn>
                  <a:cxn ang="0">
                    <a:pos x="52" y="29"/>
                  </a:cxn>
                  <a:cxn ang="0">
                    <a:pos x="33" y="28"/>
                  </a:cxn>
                  <a:cxn ang="0">
                    <a:pos x="19" y="25"/>
                  </a:cxn>
                  <a:cxn ang="0">
                    <a:pos x="33" y="28"/>
                  </a:cxn>
                </a:cxnLst>
                <a:rect l="0" t="0" r="r" b="b"/>
                <a:pathLst>
                  <a:path w="52" h="52">
                    <a:moveTo>
                      <a:pt x="52" y="27"/>
                    </a:moveTo>
                    <a:cubicBezTo>
                      <a:pt x="52" y="27"/>
                      <a:pt x="52" y="27"/>
                      <a:pt x="51" y="27"/>
                    </a:cubicBezTo>
                    <a:cubicBezTo>
                      <a:pt x="46" y="26"/>
                      <a:pt x="46" y="26"/>
                      <a:pt x="46" y="26"/>
                    </a:cubicBezTo>
                    <a:cubicBezTo>
                      <a:pt x="46" y="23"/>
                      <a:pt x="46" y="23"/>
                      <a:pt x="46" y="23"/>
                    </a:cubicBezTo>
                    <a:cubicBezTo>
                      <a:pt x="51" y="21"/>
                      <a:pt x="51" y="21"/>
                      <a:pt x="51" y="21"/>
                    </a:cubicBezTo>
                    <a:cubicBezTo>
                      <a:pt x="51" y="21"/>
                      <a:pt x="51" y="21"/>
                      <a:pt x="52" y="20"/>
                    </a:cubicBezTo>
                    <a:cubicBezTo>
                      <a:pt x="52" y="20"/>
                      <a:pt x="52" y="20"/>
                      <a:pt x="51" y="19"/>
                    </a:cubicBezTo>
                    <a:cubicBezTo>
                      <a:pt x="49" y="13"/>
                      <a:pt x="49" y="13"/>
                      <a:pt x="49" y="13"/>
                    </a:cubicBezTo>
                    <a:cubicBezTo>
                      <a:pt x="49" y="12"/>
                      <a:pt x="48" y="12"/>
                      <a:pt x="48" y="12"/>
                    </a:cubicBezTo>
                    <a:cubicBezTo>
                      <a:pt x="48" y="12"/>
                      <a:pt x="47" y="12"/>
                      <a:pt x="47" y="12"/>
                    </a:cubicBezTo>
                    <a:cubicBezTo>
                      <a:pt x="42" y="14"/>
                      <a:pt x="42" y="14"/>
                      <a:pt x="42" y="14"/>
                    </a:cubicBezTo>
                    <a:cubicBezTo>
                      <a:pt x="40" y="13"/>
                      <a:pt x="40" y="13"/>
                      <a:pt x="40" y="13"/>
                    </a:cubicBezTo>
                    <a:cubicBezTo>
                      <a:pt x="43" y="8"/>
                      <a:pt x="43" y="8"/>
                      <a:pt x="43" y="8"/>
                    </a:cubicBezTo>
                    <a:cubicBezTo>
                      <a:pt x="43" y="7"/>
                      <a:pt x="43" y="7"/>
                      <a:pt x="43" y="7"/>
                    </a:cubicBezTo>
                    <a:cubicBezTo>
                      <a:pt x="43" y="6"/>
                      <a:pt x="43" y="6"/>
                      <a:pt x="43" y="6"/>
                    </a:cubicBezTo>
                    <a:cubicBezTo>
                      <a:pt x="37" y="2"/>
                      <a:pt x="37" y="2"/>
                      <a:pt x="37" y="2"/>
                    </a:cubicBezTo>
                    <a:cubicBezTo>
                      <a:pt x="36" y="2"/>
                      <a:pt x="35" y="2"/>
                      <a:pt x="35" y="3"/>
                    </a:cubicBezTo>
                    <a:cubicBezTo>
                      <a:pt x="32" y="7"/>
                      <a:pt x="32" y="7"/>
                      <a:pt x="32" y="7"/>
                    </a:cubicBezTo>
                    <a:cubicBezTo>
                      <a:pt x="30" y="7"/>
                      <a:pt x="30" y="7"/>
                      <a:pt x="30" y="7"/>
                    </a:cubicBezTo>
                    <a:cubicBezTo>
                      <a:pt x="29" y="1"/>
                      <a:pt x="29" y="1"/>
                      <a:pt x="29" y="1"/>
                    </a:cubicBezTo>
                    <a:cubicBezTo>
                      <a:pt x="29" y="1"/>
                      <a:pt x="29" y="1"/>
                      <a:pt x="29" y="0"/>
                    </a:cubicBezTo>
                    <a:cubicBezTo>
                      <a:pt x="28" y="0"/>
                      <a:pt x="28" y="0"/>
                      <a:pt x="27" y="0"/>
                    </a:cubicBezTo>
                    <a:cubicBezTo>
                      <a:pt x="20" y="1"/>
                      <a:pt x="20" y="1"/>
                      <a:pt x="20" y="1"/>
                    </a:cubicBezTo>
                    <a:cubicBezTo>
                      <a:pt x="20" y="1"/>
                      <a:pt x="19" y="1"/>
                      <a:pt x="19" y="2"/>
                    </a:cubicBezTo>
                    <a:cubicBezTo>
                      <a:pt x="20" y="8"/>
                      <a:pt x="20" y="8"/>
                      <a:pt x="20" y="8"/>
                    </a:cubicBezTo>
                    <a:cubicBezTo>
                      <a:pt x="18" y="9"/>
                      <a:pt x="18" y="9"/>
                      <a:pt x="18" y="9"/>
                    </a:cubicBezTo>
                    <a:cubicBezTo>
                      <a:pt x="14" y="4"/>
                      <a:pt x="14" y="4"/>
                      <a:pt x="14" y="4"/>
                    </a:cubicBezTo>
                    <a:cubicBezTo>
                      <a:pt x="13" y="4"/>
                      <a:pt x="12" y="4"/>
                      <a:pt x="12" y="4"/>
                    </a:cubicBezTo>
                    <a:cubicBezTo>
                      <a:pt x="7" y="9"/>
                      <a:pt x="7" y="9"/>
                      <a:pt x="7" y="9"/>
                    </a:cubicBezTo>
                    <a:cubicBezTo>
                      <a:pt x="6" y="9"/>
                      <a:pt x="6" y="9"/>
                      <a:pt x="6" y="10"/>
                    </a:cubicBezTo>
                    <a:cubicBezTo>
                      <a:pt x="6" y="10"/>
                      <a:pt x="6" y="11"/>
                      <a:pt x="6" y="11"/>
                    </a:cubicBezTo>
                    <a:cubicBezTo>
                      <a:pt x="10" y="15"/>
                      <a:pt x="10" y="15"/>
                      <a:pt x="10" y="15"/>
                    </a:cubicBezTo>
                    <a:cubicBezTo>
                      <a:pt x="9" y="17"/>
                      <a:pt x="9" y="17"/>
                      <a:pt x="9" y="17"/>
                    </a:cubicBezTo>
                    <a:cubicBezTo>
                      <a:pt x="3" y="16"/>
                      <a:pt x="3" y="16"/>
                      <a:pt x="3" y="16"/>
                    </a:cubicBezTo>
                    <a:cubicBezTo>
                      <a:pt x="3" y="16"/>
                      <a:pt x="3" y="16"/>
                      <a:pt x="2" y="16"/>
                    </a:cubicBezTo>
                    <a:cubicBezTo>
                      <a:pt x="2" y="16"/>
                      <a:pt x="2" y="16"/>
                      <a:pt x="2" y="17"/>
                    </a:cubicBezTo>
                    <a:cubicBezTo>
                      <a:pt x="0" y="24"/>
                      <a:pt x="0" y="24"/>
                      <a:pt x="0" y="24"/>
                    </a:cubicBezTo>
                    <a:cubicBezTo>
                      <a:pt x="0" y="24"/>
                      <a:pt x="0" y="24"/>
                      <a:pt x="0" y="25"/>
                    </a:cubicBezTo>
                    <a:cubicBezTo>
                      <a:pt x="1" y="25"/>
                      <a:pt x="1" y="25"/>
                      <a:pt x="1" y="25"/>
                    </a:cubicBezTo>
                    <a:cubicBezTo>
                      <a:pt x="7" y="27"/>
                      <a:pt x="7" y="27"/>
                      <a:pt x="7" y="27"/>
                    </a:cubicBezTo>
                    <a:cubicBezTo>
                      <a:pt x="7" y="29"/>
                      <a:pt x="7" y="29"/>
                      <a:pt x="7" y="29"/>
                    </a:cubicBezTo>
                    <a:cubicBezTo>
                      <a:pt x="2" y="31"/>
                      <a:pt x="2" y="31"/>
                      <a:pt x="2" y="31"/>
                    </a:cubicBezTo>
                    <a:cubicBezTo>
                      <a:pt x="1" y="31"/>
                      <a:pt x="1" y="32"/>
                      <a:pt x="1" y="33"/>
                    </a:cubicBezTo>
                    <a:cubicBezTo>
                      <a:pt x="4" y="39"/>
                      <a:pt x="4" y="39"/>
                      <a:pt x="4" y="39"/>
                    </a:cubicBezTo>
                    <a:cubicBezTo>
                      <a:pt x="4" y="40"/>
                      <a:pt x="4" y="40"/>
                      <a:pt x="5" y="40"/>
                    </a:cubicBezTo>
                    <a:cubicBezTo>
                      <a:pt x="5" y="40"/>
                      <a:pt x="5" y="40"/>
                      <a:pt x="6" y="40"/>
                    </a:cubicBezTo>
                    <a:cubicBezTo>
                      <a:pt x="11" y="38"/>
                      <a:pt x="11" y="38"/>
                      <a:pt x="11" y="38"/>
                    </a:cubicBezTo>
                    <a:cubicBezTo>
                      <a:pt x="12" y="40"/>
                      <a:pt x="12" y="40"/>
                      <a:pt x="12" y="40"/>
                    </a:cubicBezTo>
                    <a:cubicBezTo>
                      <a:pt x="9" y="45"/>
                      <a:pt x="9" y="45"/>
                      <a:pt x="9" y="45"/>
                    </a:cubicBezTo>
                    <a:cubicBezTo>
                      <a:pt x="9" y="45"/>
                      <a:pt x="9" y="46"/>
                      <a:pt x="10" y="47"/>
                    </a:cubicBezTo>
                    <a:cubicBezTo>
                      <a:pt x="16" y="50"/>
                      <a:pt x="16" y="50"/>
                      <a:pt x="16" y="50"/>
                    </a:cubicBezTo>
                    <a:cubicBezTo>
                      <a:pt x="16" y="50"/>
                      <a:pt x="17" y="50"/>
                      <a:pt x="17" y="50"/>
                    </a:cubicBezTo>
                    <a:cubicBezTo>
                      <a:pt x="17" y="50"/>
                      <a:pt x="18" y="50"/>
                      <a:pt x="18" y="50"/>
                    </a:cubicBezTo>
                    <a:cubicBezTo>
                      <a:pt x="21" y="45"/>
                      <a:pt x="21" y="45"/>
                      <a:pt x="21" y="45"/>
                    </a:cubicBezTo>
                    <a:cubicBezTo>
                      <a:pt x="23" y="45"/>
                      <a:pt x="23" y="45"/>
                      <a:pt x="23" y="45"/>
                    </a:cubicBezTo>
                    <a:cubicBezTo>
                      <a:pt x="23" y="51"/>
                      <a:pt x="23" y="51"/>
                      <a:pt x="23" y="51"/>
                    </a:cubicBezTo>
                    <a:cubicBezTo>
                      <a:pt x="23" y="51"/>
                      <a:pt x="24" y="52"/>
                      <a:pt x="24" y="52"/>
                    </a:cubicBezTo>
                    <a:cubicBezTo>
                      <a:pt x="24" y="52"/>
                      <a:pt x="24" y="52"/>
                      <a:pt x="24" y="52"/>
                    </a:cubicBezTo>
                    <a:cubicBezTo>
                      <a:pt x="25" y="52"/>
                      <a:pt x="25" y="52"/>
                      <a:pt x="25" y="52"/>
                    </a:cubicBezTo>
                    <a:cubicBezTo>
                      <a:pt x="32" y="52"/>
                      <a:pt x="32" y="52"/>
                      <a:pt x="32" y="52"/>
                    </a:cubicBezTo>
                    <a:cubicBezTo>
                      <a:pt x="32" y="52"/>
                      <a:pt x="33" y="51"/>
                      <a:pt x="33" y="51"/>
                    </a:cubicBezTo>
                    <a:cubicBezTo>
                      <a:pt x="33" y="51"/>
                      <a:pt x="33" y="50"/>
                      <a:pt x="33" y="50"/>
                    </a:cubicBezTo>
                    <a:cubicBezTo>
                      <a:pt x="33" y="44"/>
                      <a:pt x="33" y="44"/>
                      <a:pt x="33" y="44"/>
                    </a:cubicBezTo>
                    <a:cubicBezTo>
                      <a:pt x="35" y="44"/>
                      <a:pt x="35" y="44"/>
                      <a:pt x="35" y="44"/>
                    </a:cubicBezTo>
                    <a:cubicBezTo>
                      <a:pt x="39" y="48"/>
                      <a:pt x="39" y="48"/>
                      <a:pt x="39" y="48"/>
                    </a:cubicBezTo>
                    <a:cubicBezTo>
                      <a:pt x="39" y="48"/>
                      <a:pt x="39" y="48"/>
                      <a:pt x="40" y="48"/>
                    </a:cubicBezTo>
                    <a:cubicBezTo>
                      <a:pt x="40" y="48"/>
                      <a:pt x="40" y="48"/>
                      <a:pt x="41" y="48"/>
                    </a:cubicBezTo>
                    <a:cubicBezTo>
                      <a:pt x="46" y="43"/>
                      <a:pt x="46" y="43"/>
                      <a:pt x="46" y="43"/>
                    </a:cubicBezTo>
                    <a:cubicBezTo>
                      <a:pt x="46" y="43"/>
                      <a:pt x="46" y="43"/>
                      <a:pt x="46" y="42"/>
                    </a:cubicBezTo>
                    <a:cubicBezTo>
                      <a:pt x="46" y="42"/>
                      <a:pt x="46" y="42"/>
                      <a:pt x="46" y="41"/>
                    </a:cubicBezTo>
                    <a:cubicBezTo>
                      <a:pt x="42" y="37"/>
                      <a:pt x="42" y="37"/>
                      <a:pt x="42" y="37"/>
                    </a:cubicBezTo>
                    <a:cubicBezTo>
                      <a:pt x="43" y="35"/>
                      <a:pt x="43" y="35"/>
                      <a:pt x="43" y="35"/>
                    </a:cubicBezTo>
                    <a:cubicBezTo>
                      <a:pt x="49" y="36"/>
                      <a:pt x="49" y="36"/>
                      <a:pt x="49" y="36"/>
                    </a:cubicBezTo>
                    <a:cubicBezTo>
                      <a:pt x="49" y="37"/>
                      <a:pt x="50" y="36"/>
                      <a:pt x="50" y="36"/>
                    </a:cubicBezTo>
                    <a:cubicBezTo>
                      <a:pt x="50" y="36"/>
                      <a:pt x="51" y="36"/>
                      <a:pt x="51" y="35"/>
                    </a:cubicBezTo>
                    <a:cubicBezTo>
                      <a:pt x="52" y="29"/>
                      <a:pt x="52" y="29"/>
                      <a:pt x="52" y="29"/>
                    </a:cubicBezTo>
                    <a:cubicBezTo>
                      <a:pt x="52" y="28"/>
                      <a:pt x="52" y="28"/>
                      <a:pt x="52" y="27"/>
                    </a:cubicBezTo>
                    <a:close/>
                    <a:moveTo>
                      <a:pt x="33" y="28"/>
                    </a:moveTo>
                    <a:cubicBezTo>
                      <a:pt x="32" y="31"/>
                      <a:pt x="28" y="34"/>
                      <a:pt x="25" y="33"/>
                    </a:cubicBezTo>
                    <a:cubicBezTo>
                      <a:pt x="21" y="32"/>
                      <a:pt x="18" y="28"/>
                      <a:pt x="19" y="25"/>
                    </a:cubicBezTo>
                    <a:cubicBezTo>
                      <a:pt x="20" y="21"/>
                      <a:pt x="24" y="18"/>
                      <a:pt x="28" y="19"/>
                    </a:cubicBezTo>
                    <a:cubicBezTo>
                      <a:pt x="32" y="20"/>
                      <a:pt x="34" y="24"/>
                      <a:pt x="33" y="28"/>
                    </a:cubicBezTo>
                    <a:close/>
                  </a:path>
                </a:pathLst>
              </a:custGeom>
              <a:solidFill>
                <a:sysClr val="window" lastClr="FFFFFF">
                  <a:lumMod val="95000"/>
                </a:sysClr>
              </a:solidFill>
              <a:ln w="9525">
                <a:noFill/>
                <a:round/>
                <a:headEnd/>
                <a:tailEnd/>
              </a:ln>
            </p:spPr>
            <p:txBody>
              <a:bodyPr/>
              <a:lstStyle/>
              <a:p>
                <a:pPr marL="0" marR="0" lvl="0" indent="0" defTabSz="864044" eaLnBrk="1" fontAlgn="auto" latinLnBrk="0" hangingPunct="1">
                  <a:lnSpc>
                    <a:spcPct val="100000"/>
                  </a:lnSpc>
                  <a:spcBef>
                    <a:spcPts val="0"/>
                  </a:spcBef>
                  <a:spcAft>
                    <a:spcPts val="0"/>
                  </a:spcAft>
                  <a:buClrTx/>
                  <a:buSzTx/>
                  <a:buFontTx/>
                  <a:buNone/>
                  <a:tabLst/>
                  <a:defRPr/>
                </a:pPr>
                <a:endParaRPr kumimoji="0" lang="da-DK"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62" name="Freeform 27"/>
              <p:cNvSpPr>
                <a:spLocks noEditPoints="1"/>
              </p:cNvSpPr>
              <p:nvPr/>
            </p:nvSpPr>
            <p:spPr bwMode="auto">
              <a:xfrm>
                <a:off x="2454593" y="2665868"/>
                <a:ext cx="254793" cy="255936"/>
              </a:xfrm>
              <a:custGeom>
                <a:avLst/>
                <a:gdLst/>
                <a:ahLst/>
                <a:cxnLst>
                  <a:cxn ang="0">
                    <a:pos x="33" y="29"/>
                  </a:cxn>
                  <a:cxn ang="0">
                    <a:pos x="31" y="24"/>
                  </a:cxn>
                  <a:cxn ang="0">
                    <a:pos x="36" y="25"/>
                  </a:cxn>
                  <a:cxn ang="0">
                    <a:pos x="37" y="20"/>
                  </a:cxn>
                  <a:cxn ang="0">
                    <a:pos x="36" y="18"/>
                  </a:cxn>
                  <a:cxn ang="0">
                    <a:pos x="32" y="16"/>
                  </a:cxn>
                  <a:cxn ang="0">
                    <a:pos x="37" y="14"/>
                  </a:cxn>
                  <a:cxn ang="0">
                    <a:pos x="35" y="9"/>
                  </a:cxn>
                  <a:cxn ang="0">
                    <a:pos x="30" y="10"/>
                  </a:cxn>
                  <a:cxn ang="0">
                    <a:pos x="31" y="5"/>
                  </a:cxn>
                  <a:cxn ang="0">
                    <a:pos x="30" y="4"/>
                  </a:cxn>
                  <a:cxn ang="0">
                    <a:pos x="24" y="2"/>
                  </a:cxn>
                  <a:cxn ang="0">
                    <a:pos x="21" y="5"/>
                  </a:cxn>
                  <a:cxn ang="0">
                    <a:pos x="19" y="0"/>
                  </a:cxn>
                  <a:cxn ang="0">
                    <a:pos x="14" y="1"/>
                  </a:cxn>
                  <a:cxn ang="0">
                    <a:pos x="14" y="5"/>
                  </a:cxn>
                  <a:cxn ang="0">
                    <a:pos x="10" y="3"/>
                  </a:cxn>
                  <a:cxn ang="0">
                    <a:pos x="8" y="3"/>
                  </a:cxn>
                  <a:cxn ang="0">
                    <a:pos x="4" y="7"/>
                  </a:cxn>
                  <a:cxn ang="0">
                    <a:pos x="7" y="11"/>
                  </a:cxn>
                  <a:cxn ang="0">
                    <a:pos x="3" y="11"/>
                  </a:cxn>
                  <a:cxn ang="0">
                    <a:pos x="0" y="17"/>
                  </a:cxn>
                  <a:cxn ang="0">
                    <a:pos x="1" y="18"/>
                  </a:cxn>
                  <a:cxn ang="0">
                    <a:pos x="5" y="20"/>
                  </a:cxn>
                  <a:cxn ang="0">
                    <a:pos x="1" y="23"/>
                  </a:cxn>
                  <a:cxn ang="0">
                    <a:pos x="4" y="28"/>
                  </a:cxn>
                  <a:cxn ang="0">
                    <a:pos x="8" y="27"/>
                  </a:cxn>
                  <a:cxn ang="0">
                    <a:pos x="7" y="31"/>
                  </a:cxn>
                  <a:cxn ang="0">
                    <a:pos x="7" y="33"/>
                  </a:cxn>
                  <a:cxn ang="0">
                    <a:pos x="12" y="35"/>
                  </a:cxn>
                  <a:cxn ang="0">
                    <a:pos x="13" y="35"/>
                  </a:cxn>
                  <a:cxn ang="0">
                    <a:pos x="17" y="32"/>
                  </a:cxn>
                  <a:cxn ang="0">
                    <a:pos x="17" y="37"/>
                  </a:cxn>
                  <a:cxn ang="0">
                    <a:pos x="23" y="36"/>
                  </a:cxn>
                  <a:cxn ang="0">
                    <a:pos x="24" y="35"/>
                  </a:cxn>
                  <a:cxn ang="0">
                    <a:pos x="25" y="31"/>
                  </a:cxn>
                  <a:cxn ang="0">
                    <a:pos x="28" y="34"/>
                  </a:cxn>
                  <a:cxn ang="0">
                    <a:pos x="33" y="30"/>
                  </a:cxn>
                  <a:cxn ang="0">
                    <a:pos x="22" y="22"/>
                  </a:cxn>
                  <a:cxn ang="0">
                    <a:pos x="15" y="15"/>
                  </a:cxn>
                  <a:cxn ang="0">
                    <a:pos x="22" y="22"/>
                  </a:cxn>
                </a:cxnLst>
                <a:rect l="0" t="0" r="r" b="b"/>
                <a:pathLst>
                  <a:path w="37" h="37">
                    <a:moveTo>
                      <a:pt x="33" y="29"/>
                    </a:moveTo>
                    <a:cubicBezTo>
                      <a:pt x="33" y="29"/>
                      <a:pt x="33" y="29"/>
                      <a:pt x="33" y="29"/>
                    </a:cubicBezTo>
                    <a:cubicBezTo>
                      <a:pt x="30" y="26"/>
                      <a:pt x="30" y="26"/>
                      <a:pt x="30" y="26"/>
                    </a:cubicBezTo>
                    <a:cubicBezTo>
                      <a:pt x="31" y="24"/>
                      <a:pt x="31" y="24"/>
                      <a:pt x="31" y="24"/>
                    </a:cubicBezTo>
                    <a:cubicBezTo>
                      <a:pt x="35" y="25"/>
                      <a:pt x="35" y="25"/>
                      <a:pt x="35" y="25"/>
                    </a:cubicBezTo>
                    <a:cubicBezTo>
                      <a:pt x="35" y="25"/>
                      <a:pt x="36" y="25"/>
                      <a:pt x="36" y="25"/>
                    </a:cubicBezTo>
                    <a:cubicBezTo>
                      <a:pt x="36" y="25"/>
                      <a:pt x="36" y="25"/>
                      <a:pt x="36" y="24"/>
                    </a:cubicBezTo>
                    <a:cubicBezTo>
                      <a:pt x="37" y="20"/>
                      <a:pt x="37" y="20"/>
                      <a:pt x="37" y="20"/>
                    </a:cubicBezTo>
                    <a:cubicBezTo>
                      <a:pt x="37" y="19"/>
                      <a:pt x="37" y="19"/>
                      <a:pt x="37" y="19"/>
                    </a:cubicBezTo>
                    <a:cubicBezTo>
                      <a:pt x="37" y="19"/>
                      <a:pt x="37" y="18"/>
                      <a:pt x="36" y="18"/>
                    </a:cubicBezTo>
                    <a:cubicBezTo>
                      <a:pt x="33" y="18"/>
                      <a:pt x="33" y="18"/>
                      <a:pt x="33" y="18"/>
                    </a:cubicBezTo>
                    <a:cubicBezTo>
                      <a:pt x="32" y="16"/>
                      <a:pt x="32" y="16"/>
                      <a:pt x="32" y="16"/>
                    </a:cubicBezTo>
                    <a:cubicBezTo>
                      <a:pt x="36" y="14"/>
                      <a:pt x="36" y="14"/>
                      <a:pt x="36" y="14"/>
                    </a:cubicBezTo>
                    <a:cubicBezTo>
                      <a:pt x="36" y="14"/>
                      <a:pt x="37" y="14"/>
                      <a:pt x="37" y="14"/>
                    </a:cubicBezTo>
                    <a:cubicBezTo>
                      <a:pt x="37" y="14"/>
                      <a:pt x="37" y="13"/>
                      <a:pt x="37" y="13"/>
                    </a:cubicBezTo>
                    <a:cubicBezTo>
                      <a:pt x="35" y="9"/>
                      <a:pt x="35" y="9"/>
                      <a:pt x="35" y="9"/>
                    </a:cubicBezTo>
                    <a:cubicBezTo>
                      <a:pt x="34" y="8"/>
                      <a:pt x="34" y="8"/>
                      <a:pt x="33" y="8"/>
                    </a:cubicBezTo>
                    <a:cubicBezTo>
                      <a:pt x="30" y="10"/>
                      <a:pt x="30" y="10"/>
                      <a:pt x="30" y="10"/>
                    </a:cubicBezTo>
                    <a:cubicBezTo>
                      <a:pt x="29" y="8"/>
                      <a:pt x="29" y="8"/>
                      <a:pt x="29" y="8"/>
                    </a:cubicBezTo>
                    <a:cubicBezTo>
                      <a:pt x="31" y="5"/>
                      <a:pt x="31" y="5"/>
                      <a:pt x="31" y="5"/>
                    </a:cubicBezTo>
                    <a:cubicBezTo>
                      <a:pt x="31" y="5"/>
                      <a:pt x="31" y="4"/>
                      <a:pt x="31" y="4"/>
                    </a:cubicBezTo>
                    <a:cubicBezTo>
                      <a:pt x="31" y="4"/>
                      <a:pt x="30" y="4"/>
                      <a:pt x="30" y="4"/>
                    </a:cubicBezTo>
                    <a:cubicBezTo>
                      <a:pt x="26" y="1"/>
                      <a:pt x="26" y="1"/>
                      <a:pt x="26" y="1"/>
                    </a:cubicBezTo>
                    <a:cubicBezTo>
                      <a:pt x="25" y="1"/>
                      <a:pt x="25" y="1"/>
                      <a:pt x="24" y="2"/>
                    </a:cubicBezTo>
                    <a:cubicBezTo>
                      <a:pt x="22" y="5"/>
                      <a:pt x="22" y="5"/>
                      <a:pt x="22" y="5"/>
                    </a:cubicBezTo>
                    <a:cubicBezTo>
                      <a:pt x="21" y="5"/>
                      <a:pt x="21" y="5"/>
                      <a:pt x="21" y="5"/>
                    </a:cubicBezTo>
                    <a:cubicBezTo>
                      <a:pt x="21" y="1"/>
                      <a:pt x="21" y="1"/>
                      <a:pt x="21" y="1"/>
                    </a:cubicBezTo>
                    <a:cubicBezTo>
                      <a:pt x="20" y="0"/>
                      <a:pt x="20" y="0"/>
                      <a:pt x="19" y="0"/>
                    </a:cubicBezTo>
                    <a:cubicBezTo>
                      <a:pt x="14" y="0"/>
                      <a:pt x="14" y="0"/>
                      <a:pt x="14" y="0"/>
                    </a:cubicBezTo>
                    <a:cubicBezTo>
                      <a:pt x="14" y="0"/>
                      <a:pt x="14" y="0"/>
                      <a:pt x="14" y="1"/>
                    </a:cubicBezTo>
                    <a:cubicBezTo>
                      <a:pt x="14" y="1"/>
                      <a:pt x="14" y="1"/>
                      <a:pt x="14" y="1"/>
                    </a:cubicBezTo>
                    <a:cubicBezTo>
                      <a:pt x="14" y="5"/>
                      <a:pt x="14" y="5"/>
                      <a:pt x="14" y="5"/>
                    </a:cubicBezTo>
                    <a:cubicBezTo>
                      <a:pt x="13" y="6"/>
                      <a:pt x="13" y="6"/>
                      <a:pt x="13" y="6"/>
                    </a:cubicBezTo>
                    <a:cubicBezTo>
                      <a:pt x="10" y="3"/>
                      <a:pt x="10" y="3"/>
                      <a:pt x="10" y="3"/>
                    </a:cubicBezTo>
                    <a:cubicBezTo>
                      <a:pt x="10" y="3"/>
                      <a:pt x="9" y="3"/>
                      <a:pt x="9" y="3"/>
                    </a:cubicBezTo>
                    <a:cubicBezTo>
                      <a:pt x="9" y="3"/>
                      <a:pt x="9" y="3"/>
                      <a:pt x="8" y="3"/>
                    </a:cubicBezTo>
                    <a:cubicBezTo>
                      <a:pt x="5" y="6"/>
                      <a:pt x="5" y="6"/>
                      <a:pt x="5" y="6"/>
                    </a:cubicBezTo>
                    <a:cubicBezTo>
                      <a:pt x="5" y="6"/>
                      <a:pt x="4" y="7"/>
                      <a:pt x="4" y="7"/>
                    </a:cubicBezTo>
                    <a:cubicBezTo>
                      <a:pt x="4" y="7"/>
                      <a:pt x="4" y="8"/>
                      <a:pt x="5" y="8"/>
                    </a:cubicBezTo>
                    <a:cubicBezTo>
                      <a:pt x="7" y="11"/>
                      <a:pt x="7" y="11"/>
                      <a:pt x="7" y="11"/>
                    </a:cubicBezTo>
                    <a:cubicBezTo>
                      <a:pt x="7" y="12"/>
                      <a:pt x="7" y="12"/>
                      <a:pt x="7" y="12"/>
                    </a:cubicBezTo>
                    <a:cubicBezTo>
                      <a:pt x="3" y="11"/>
                      <a:pt x="3" y="11"/>
                      <a:pt x="3" y="11"/>
                    </a:cubicBezTo>
                    <a:cubicBezTo>
                      <a:pt x="2" y="11"/>
                      <a:pt x="2" y="11"/>
                      <a:pt x="1" y="12"/>
                    </a:cubicBezTo>
                    <a:cubicBezTo>
                      <a:pt x="0" y="17"/>
                      <a:pt x="0" y="17"/>
                      <a:pt x="0" y="17"/>
                    </a:cubicBezTo>
                    <a:cubicBezTo>
                      <a:pt x="0" y="17"/>
                      <a:pt x="0" y="17"/>
                      <a:pt x="1" y="18"/>
                    </a:cubicBezTo>
                    <a:cubicBezTo>
                      <a:pt x="1" y="18"/>
                      <a:pt x="1" y="18"/>
                      <a:pt x="1" y="18"/>
                    </a:cubicBezTo>
                    <a:cubicBezTo>
                      <a:pt x="5" y="19"/>
                      <a:pt x="5" y="19"/>
                      <a:pt x="5" y="19"/>
                    </a:cubicBezTo>
                    <a:cubicBezTo>
                      <a:pt x="5" y="20"/>
                      <a:pt x="5" y="20"/>
                      <a:pt x="5" y="20"/>
                    </a:cubicBezTo>
                    <a:cubicBezTo>
                      <a:pt x="2" y="22"/>
                      <a:pt x="2" y="22"/>
                      <a:pt x="2" y="22"/>
                    </a:cubicBezTo>
                    <a:cubicBezTo>
                      <a:pt x="1" y="22"/>
                      <a:pt x="1" y="23"/>
                      <a:pt x="1" y="23"/>
                    </a:cubicBezTo>
                    <a:cubicBezTo>
                      <a:pt x="3" y="28"/>
                      <a:pt x="3" y="28"/>
                      <a:pt x="3" y="28"/>
                    </a:cubicBezTo>
                    <a:cubicBezTo>
                      <a:pt x="3" y="28"/>
                      <a:pt x="3" y="28"/>
                      <a:pt x="4" y="28"/>
                    </a:cubicBezTo>
                    <a:cubicBezTo>
                      <a:pt x="4" y="29"/>
                      <a:pt x="4" y="29"/>
                      <a:pt x="4" y="28"/>
                    </a:cubicBezTo>
                    <a:cubicBezTo>
                      <a:pt x="8" y="27"/>
                      <a:pt x="8" y="27"/>
                      <a:pt x="8" y="27"/>
                    </a:cubicBezTo>
                    <a:cubicBezTo>
                      <a:pt x="9" y="28"/>
                      <a:pt x="9" y="28"/>
                      <a:pt x="9" y="28"/>
                    </a:cubicBezTo>
                    <a:cubicBezTo>
                      <a:pt x="7" y="31"/>
                      <a:pt x="7" y="31"/>
                      <a:pt x="7" y="31"/>
                    </a:cubicBezTo>
                    <a:cubicBezTo>
                      <a:pt x="7" y="32"/>
                      <a:pt x="7" y="32"/>
                      <a:pt x="7" y="32"/>
                    </a:cubicBezTo>
                    <a:cubicBezTo>
                      <a:pt x="7" y="32"/>
                      <a:pt x="7" y="33"/>
                      <a:pt x="7" y="33"/>
                    </a:cubicBezTo>
                    <a:cubicBezTo>
                      <a:pt x="7" y="33"/>
                      <a:pt x="7" y="33"/>
                      <a:pt x="7" y="33"/>
                    </a:cubicBezTo>
                    <a:cubicBezTo>
                      <a:pt x="12" y="35"/>
                      <a:pt x="12" y="35"/>
                      <a:pt x="12" y="35"/>
                    </a:cubicBezTo>
                    <a:cubicBezTo>
                      <a:pt x="12" y="35"/>
                      <a:pt x="12" y="35"/>
                      <a:pt x="13" y="35"/>
                    </a:cubicBezTo>
                    <a:cubicBezTo>
                      <a:pt x="13" y="35"/>
                      <a:pt x="13" y="35"/>
                      <a:pt x="13" y="35"/>
                    </a:cubicBezTo>
                    <a:cubicBezTo>
                      <a:pt x="15" y="31"/>
                      <a:pt x="15" y="31"/>
                      <a:pt x="15" y="31"/>
                    </a:cubicBezTo>
                    <a:cubicBezTo>
                      <a:pt x="17" y="32"/>
                      <a:pt x="17" y="32"/>
                      <a:pt x="17" y="32"/>
                    </a:cubicBezTo>
                    <a:cubicBezTo>
                      <a:pt x="17" y="36"/>
                      <a:pt x="17" y="36"/>
                      <a:pt x="17" y="36"/>
                    </a:cubicBezTo>
                    <a:cubicBezTo>
                      <a:pt x="17" y="36"/>
                      <a:pt x="17" y="36"/>
                      <a:pt x="17" y="37"/>
                    </a:cubicBezTo>
                    <a:cubicBezTo>
                      <a:pt x="18" y="37"/>
                      <a:pt x="18" y="37"/>
                      <a:pt x="18" y="37"/>
                    </a:cubicBezTo>
                    <a:cubicBezTo>
                      <a:pt x="23" y="36"/>
                      <a:pt x="23" y="36"/>
                      <a:pt x="23" y="36"/>
                    </a:cubicBezTo>
                    <a:cubicBezTo>
                      <a:pt x="23" y="36"/>
                      <a:pt x="24" y="36"/>
                      <a:pt x="24" y="36"/>
                    </a:cubicBezTo>
                    <a:cubicBezTo>
                      <a:pt x="24" y="36"/>
                      <a:pt x="24" y="35"/>
                      <a:pt x="24" y="35"/>
                    </a:cubicBezTo>
                    <a:cubicBezTo>
                      <a:pt x="24" y="31"/>
                      <a:pt x="24" y="31"/>
                      <a:pt x="24" y="31"/>
                    </a:cubicBezTo>
                    <a:cubicBezTo>
                      <a:pt x="25" y="31"/>
                      <a:pt x="25" y="31"/>
                      <a:pt x="25" y="31"/>
                    </a:cubicBezTo>
                    <a:cubicBezTo>
                      <a:pt x="28" y="33"/>
                      <a:pt x="28" y="33"/>
                      <a:pt x="28" y="33"/>
                    </a:cubicBezTo>
                    <a:cubicBezTo>
                      <a:pt x="28" y="34"/>
                      <a:pt x="28" y="34"/>
                      <a:pt x="28" y="34"/>
                    </a:cubicBezTo>
                    <a:cubicBezTo>
                      <a:pt x="29" y="34"/>
                      <a:pt x="29" y="34"/>
                      <a:pt x="29" y="34"/>
                    </a:cubicBezTo>
                    <a:cubicBezTo>
                      <a:pt x="33" y="30"/>
                      <a:pt x="33" y="30"/>
                      <a:pt x="33" y="30"/>
                    </a:cubicBezTo>
                    <a:cubicBezTo>
                      <a:pt x="33" y="30"/>
                      <a:pt x="33" y="30"/>
                      <a:pt x="33" y="29"/>
                    </a:cubicBezTo>
                    <a:close/>
                    <a:moveTo>
                      <a:pt x="22" y="22"/>
                    </a:moveTo>
                    <a:cubicBezTo>
                      <a:pt x="20" y="24"/>
                      <a:pt x="17" y="24"/>
                      <a:pt x="15" y="22"/>
                    </a:cubicBezTo>
                    <a:cubicBezTo>
                      <a:pt x="13" y="20"/>
                      <a:pt x="13" y="16"/>
                      <a:pt x="15" y="15"/>
                    </a:cubicBezTo>
                    <a:cubicBezTo>
                      <a:pt x="17" y="13"/>
                      <a:pt x="21" y="13"/>
                      <a:pt x="23" y="15"/>
                    </a:cubicBezTo>
                    <a:cubicBezTo>
                      <a:pt x="24" y="17"/>
                      <a:pt x="24" y="20"/>
                      <a:pt x="22" y="22"/>
                    </a:cubicBezTo>
                    <a:close/>
                  </a:path>
                </a:pathLst>
              </a:custGeom>
              <a:solidFill>
                <a:sysClr val="window" lastClr="FFFFFF">
                  <a:lumMod val="95000"/>
                </a:sysClr>
              </a:solidFill>
              <a:ln w="9525">
                <a:noFill/>
                <a:round/>
                <a:headEnd/>
                <a:tailEnd/>
              </a:ln>
            </p:spPr>
            <p:txBody>
              <a:bodyPr/>
              <a:lstStyle/>
              <a:p>
                <a:pPr marL="0" marR="0" lvl="0" indent="0" defTabSz="864044" eaLnBrk="1" fontAlgn="auto" latinLnBrk="0" hangingPunct="1">
                  <a:lnSpc>
                    <a:spcPct val="100000"/>
                  </a:lnSpc>
                  <a:spcBef>
                    <a:spcPts val="0"/>
                  </a:spcBef>
                  <a:spcAft>
                    <a:spcPts val="0"/>
                  </a:spcAft>
                  <a:buClrTx/>
                  <a:buSzTx/>
                  <a:buFontTx/>
                  <a:buNone/>
                  <a:tabLst/>
                  <a:defRPr/>
                </a:pPr>
                <a:endParaRPr kumimoji="0" lang="da-DK"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grpSp>
      <p:grpSp>
        <p:nvGrpSpPr>
          <p:cNvPr id="63" name="组合 62"/>
          <p:cNvGrpSpPr>
            <a:grpSpLocks/>
          </p:cNvGrpSpPr>
          <p:nvPr/>
        </p:nvGrpSpPr>
        <p:grpSpPr bwMode="auto">
          <a:xfrm>
            <a:off x="9025562" y="2713241"/>
            <a:ext cx="1272229" cy="1411844"/>
            <a:chOff x="8886420" y="1736117"/>
            <a:chExt cx="1403797" cy="1403797"/>
          </a:xfrm>
        </p:grpSpPr>
        <p:sp>
          <p:nvSpPr>
            <p:cNvPr id="64" name="椭圆 63"/>
            <p:cNvSpPr/>
            <p:nvPr/>
          </p:nvSpPr>
          <p:spPr>
            <a:xfrm>
              <a:off x="8886420" y="1736117"/>
              <a:ext cx="1403797" cy="1403797"/>
            </a:xfrm>
            <a:prstGeom prst="ellipse">
              <a:avLst/>
            </a:prstGeom>
            <a:solidFill>
              <a:srgbClr val="FFC000"/>
            </a:solidFill>
            <a:ln w="25400" cap="flat" cmpd="sng" algn="ctr">
              <a:noFill/>
              <a:prstDash val="solid"/>
            </a:ln>
            <a:effectLst/>
          </p:spPr>
          <p:txBody>
            <a:bodyPr anchor="ctr"/>
            <a:lstStyle/>
            <a:p>
              <a:pPr marL="0" marR="0" lvl="0" indent="0" algn="ctr" defTabSz="864044" eaLnBrk="1" fontAlgn="auto" latinLnBrk="0" hangingPunct="1">
                <a:lnSpc>
                  <a:spcPct val="100000"/>
                </a:lnSpc>
                <a:spcBef>
                  <a:spcPts val="0"/>
                </a:spcBef>
                <a:spcAft>
                  <a:spcPts val="0"/>
                </a:spcAft>
                <a:buClrTx/>
                <a:buSzTx/>
                <a:buFontTx/>
                <a:buNone/>
                <a:tabLst/>
                <a:defRPr/>
              </a:pPr>
              <a:endParaRPr kumimoji="0" lang="zh-CN" altLang="en-US" sz="1300" b="0" i="0" u="none" strike="noStrike" kern="0" cap="none" spc="0" normalizeH="0" baseline="0" noProof="0">
                <a:ln>
                  <a:noFill/>
                </a:ln>
                <a:solidFill>
                  <a:prstClr val="white"/>
                </a:solidFill>
                <a:effectLst/>
                <a:uLnTx/>
                <a:uFillTx/>
                <a:latin typeface="微软雅黑" panose="020B0503020204020204" pitchFamily="34" charset="-122"/>
                <a:ea typeface="微软雅黑"/>
                <a:cs typeface="+mn-cs"/>
              </a:endParaRPr>
            </a:p>
          </p:txBody>
        </p:sp>
        <p:sp>
          <p:nvSpPr>
            <p:cNvPr id="65" name="Freeform 41"/>
            <p:cNvSpPr>
              <a:spLocks noEditPoints="1"/>
            </p:cNvSpPr>
            <p:nvPr/>
          </p:nvSpPr>
          <p:spPr bwMode="auto">
            <a:xfrm>
              <a:off x="9250613" y="2120628"/>
              <a:ext cx="662168" cy="532018"/>
            </a:xfrm>
            <a:custGeom>
              <a:avLst/>
              <a:gdLst>
                <a:gd name="T0" fmla="*/ 1176335871 w 72"/>
                <a:gd name="T1" fmla="*/ 232073966 h 58"/>
                <a:gd name="T2" fmla="*/ 2147483647 w 72"/>
                <a:gd name="T3" fmla="*/ 232073966 h 58"/>
                <a:gd name="T4" fmla="*/ 2147483647 w 72"/>
                <a:gd name="T5" fmla="*/ 510570880 h 58"/>
                <a:gd name="T6" fmla="*/ 2147483647 w 72"/>
                <a:gd name="T7" fmla="*/ 510570880 h 58"/>
                <a:gd name="T8" fmla="*/ 2147483647 w 72"/>
                <a:gd name="T9" fmla="*/ 185664591 h 58"/>
                <a:gd name="T10" fmla="*/ 2147483647 w 72"/>
                <a:gd name="T11" fmla="*/ 0 h 58"/>
                <a:gd name="T12" fmla="*/ 1129279435 w 72"/>
                <a:gd name="T13" fmla="*/ 0 h 58"/>
                <a:gd name="T14" fmla="*/ 941067411 w 72"/>
                <a:gd name="T15" fmla="*/ 185664591 h 58"/>
                <a:gd name="T16" fmla="*/ 941067411 w 72"/>
                <a:gd name="T17" fmla="*/ 510570880 h 58"/>
                <a:gd name="T18" fmla="*/ 1176335871 w 72"/>
                <a:gd name="T19" fmla="*/ 510570880 h 58"/>
                <a:gd name="T20" fmla="*/ 1176335871 w 72"/>
                <a:gd name="T21" fmla="*/ 232073966 h 58"/>
                <a:gd name="T22" fmla="*/ 0 w 72"/>
                <a:gd name="T23" fmla="*/ 881893143 h 58"/>
                <a:gd name="T24" fmla="*/ 0 w 72"/>
                <a:gd name="T25" fmla="*/ 2147483647 h 58"/>
                <a:gd name="T26" fmla="*/ 235268568 w 72"/>
                <a:gd name="T27" fmla="*/ 2147483647 h 58"/>
                <a:gd name="T28" fmla="*/ 470530276 w 72"/>
                <a:gd name="T29" fmla="*/ 2147483647 h 58"/>
                <a:gd name="T30" fmla="*/ 470530276 w 72"/>
                <a:gd name="T31" fmla="*/ 649812471 h 58"/>
                <a:gd name="T32" fmla="*/ 235268568 w 72"/>
                <a:gd name="T33" fmla="*/ 649812471 h 58"/>
                <a:gd name="T34" fmla="*/ 0 w 72"/>
                <a:gd name="T35" fmla="*/ 881893143 h 58"/>
                <a:gd name="T36" fmla="*/ 658749160 w 72"/>
                <a:gd name="T37" fmla="*/ 2147483647 h 58"/>
                <a:gd name="T38" fmla="*/ 2147483647 w 72"/>
                <a:gd name="T39" fmla="*/ 2147483647 h 58"/>
                <a:gd name="T40" fmla="*/ 2147483647 w 72"/>
                <a:gd name="T41" fmla="*/ 649812471 h 58"/>
                <a:gd name="T42" fmla="*/ 658749160 w 72"/>
                <a:gd name="T43" fmla="*/ 649812471 h 58"/>
                <a:gd name="T44" fmla="*/ 658749160 w 72"/>
                <a:gd name="T45" fmla="*/ 2147483647 h 58"/>
                <a:gd name="T46" fmla="*/ 2147483647 w 72"/>
                <a:gd name="T47" fmla="*/ 649812471 h 58"/>
                <a:gd name="T48" fmla="*/ 2147483647 w 72"/>
                <a:gd name="T49" fmla="*/ 649812471 h 58"/>
                <a:gd name="T50" fmla="*/ 2147483647 w 72"/>
                <a:gd name="T51" fmla="*/ 2147483647 h 58"/>
                <a:gd name="T52" fmla="*/ 2147483647 w 72"/>
                <a:gd name="T53" fmla="*/ 2147483647 h 58"/>
                <a:gd name="T54" fmla="*/ 2147483647 w 72"/>
                <a:gd name="T55" fmla="*/ 2147483647 h 58"/>
                <a:gd name="T56" fmla="*/ 2147483647 w 72"/>
                <a:gd name="T57" fmla="*/ 881893143 h 58"/>
                <a:gd name="T58" fmla="*/ 2147483647 w 72"/>
                <a:gd name="T59" fmla="*/ 649812471 h 5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72"/>
                <a:gd name="T91" fmla="*/ 0 h 58"/>
                <a:gd name="T92" fmla="*/ 72 w 72"/>
                <a:gd name="T93" fmla="*/ 58 h 5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72" h="58">
                  <a:moveTo>
                    <a:pt x="25" y="5"/>
                  </a:moveTo>
                  <a:cubicBezTo>
                    <a:pt x="48" y="5"/>
                    <a:pt x="48" y="5"/>
                    <a:pt x="48" y="5"/>
                  </a:cubicBezTo>
                  <a:cubicBezTo>
                    <a:pt x="48" y="11"/>
                    <a:pt x="48" y="11"/>
                    <a:pt x="48" y="11"/>
                  </a:cubicBezTo>
                  <a:cubicBezTo>
                    <a:pt x="53" y="11"/>
                    <a:pt x="53" y="11"/>
                    <a:pt x="53" y="11"/>
                  </a:cubicBezTo>
                  <a:cubicBezTo>
                    <a:pt x="53" y="4"/>
                    <a:pt x="53" y="4"/>
                    <a:pt x="53" y="4"/>
                  </a:cubicBezTo>
                  <a:cubicBezTo>
                    <a:pt x="53" y="2"/>
                    <a:pt x="51" y="0"/>
                    <a:pt x="48" y="0"/>
                  </a:cubicBezTo>
                  <a:cubicBezTo>
                    <a:pt x="24" y="0"/>
                    <a:pt x="24" y="0"/>
                    <a:pt x="24" y="0"/>
                  </a:cubicBezTo>
                  <a:cubicBezTo>
                    <a:pt x="22" y="0"/>
                    <a:pt x="20" y="2"/>
                    <a:pt x="20" y="4"/>
                  </a:cubicBezTo>
                  <a:cubicBezTo>
                    <a:pt x="20" y="11"/>
                    <a:pt x="20" y="11"/>
                    <a:pt x="20" y="11"/>
                  </a:cubicBezTo>
                  <a:cubicBezTo>
                    <a:pt x="25" y="11"/>
                    <a:pt x="25" y="11"/>
                    <a:pt x="25" y="11"/>
                  </a:cubicBezTo>
                  <a:lnTo>
                    <a:pt x="25" y="5"/>
                  </a:lnTo>
                  <a:close/>
                  <a:moveTo>
                    <a:pt x="0" y="19"/>
                  </a:moveTo>
                  <a:cubicBezTo>
                    <a:pt x="0" y="53"/>
                    <a:pt x="0" y="53"/>
                    <a:pt x="0" y="53"/>
                  </a:cubicBezTo>
                  <a:cubicBezTo>
                    <a:pt x="0" y="56"/>
                    <a:pt x="3" y="58"/>
                    <a:pt x="5" y="58"/>
                  </a:cubicBezTo>
                  <a:cubicBezTo>
                    <a:pt x="10" y="58"/>
                    <a:pt x="10" y="58"/>
                    <a:pt x="10" y="58"/>
                  </a:cubicBezTo>
                  <a:cubicBezTo>
                    <a:pt x="10" y="14"/>
                    <a:pt x="10" y="14"/>
                    <a:pt x="10" y="14"/>
                  </a:cubicBezTo>
                  <a:cubicBezTo>
                    <a:pt x="5" y="14"/>
                    <a:pt x="5" y="14"/>
                    <a:pt x="5" y="14"/>
                  </a:cubicBezTo>
                  <a:cubicBezTo>
                    <a:pt x="3" y="14"/>
                    <a:pt x="0" y="16"/>
                    <a:pt x="0" y="19"/>
                  </a:cubicBezTo>
                  <a:close/>
                  <a:moveTo>
                    <a:pt x="14" y="58"/>
                  </a:moveTo>
                  <a:cubicBezTo>
                    <a:pt x="59" y="58"/>
                    <a:pt x="59" y="58"/>
                    <a:pt x="59" y="58"/>
                  </a:cubicBezTo>
                  <a:cubicBezTo>
                    <a:pt x="59" y="14"/>
                    <a:pt x="59" y="14"/>
                    <a:pt x="59" y="14"/>
                  </a:cubicBezTo>
                  <a:cubicBezTo>
                    <a:pt x="14" y="14"/>
                    <a:pt x="14" y="14"/>
                    <a:pt x="14" y="14"/>
                  </a:cubicBezTo>
                  <a:lnTo>
                    <a:pt x="14" y="58"/>
                  </a:lnTo>
                  <a:close/>
                  <a:moveTo>
                    <a:pt x="67" y="14"/>
                  </a:moveTo>
                  <a:cubicBezTo>
                    <a:pt x="63" y="14"/>
                    <a:pt x="63" y="14"/>
                    <a:pt x="63" y="14"/>
                  </a:cubicBezTo>
                  <a:cubicBezTo>
                    <a:pt x="63" y="58"/>
                    <a:pt x="63" y="58"/>
                    <a:pt x="63" y="58"/>
                  </a:cubicBezTo>
                  <a:cubicBezTo>
                    <a:pt x="67" y="58"/>
                    <a:pt x="67" y="58"/>
                    <a:pt x="67" y="58"/>
                  </a:cubicBezTo>
                  <a:cubicBezTo>
                    <a:pt x="70" y="58"/>
                    <a:pt x="72" y="56"/>
                    <a:pt x="72" y="53"/>
                  </a:cubicBezTo>
                  <a:cubicBezTo>
                    <a:pt x="72" y="19"/>
                    <a:pt x="72" y="19"/>
                    <a:pt x="72" y="19"/>
                  </a:cubicBezTo>
                  <a:cubicBezTo>
                    <a:pt x="72" y="16"/>
                    <a:pt x="70" y="14"/>
                    <a:pt x="67" y="14"/>
                  </a:cubicBezTo>
                  <a:close/>
                </a:path>
              </a:pathLst>
            </a:custGeom>
            <a:solidFill>
              <a:sysClr val="window" lastClr="FFFFFF">
                <a:lumMod val="95000"/>
              </a:sysClr>
            </a:solidFill>
            <a:ln w="9525">
              <a:noFill/>
              <a:round/>
              <a:headEnd/>
              <a:tailEnd/>
            </a:ln>
          </p:spPr>
          <p:txBody>
            <a:bodyPr/>
            <a:lstStyle/>
            <a:p>
              <a:pPr marL="0" marR="0" lvl="0" indent="0" defTabSz="864044"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sp>
        <p:nvSpPr>
          <p:cNvPr id="66" name="矩形 47"/>
          <p:cNvSpPr>
            <a:spLocks noChangeArrowheads="1"/>
          </p:cNvSpPr>
          <p:nvPr/>
        </p:nvSpPr>
        <p:spPr bwMode="auto">
          <a:xfrm>
            <a:off x="3390547" y="3748371"/>
            <a:ext cx="4968895" cy="1089222"/>
          </a:xfrm>
          <a:prstGeom prst="rect">
            <a:avLst/>
          </a:prstGeom>
          <a:noFill/>
          <a:ln>
            <a:noFill/>
          </a:ln>
          <a:extLst/>
        </p:spPr>
        <p:txBody>
          <a:bodyPr lIns="64802" tIns="32401" rIns="64802" bIns="32401">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marL="0" marR="0" lvl="0" indent="0" algn="ctr" defTabSz="864044" eaLnBrk="1" fontAlgn="auto" latinLnBrk="0" hangingPunct="1">
              <a:lnSpc>
                <a:spcPct val="120000"/>
              </a:lnSpc>
              <a:spcBef>
                <a:spcPct val="0"/>
              </a:spcBef>
              <a:spcAft>
                <a:spcPts val="0"/>
              </a:spcAft>
              <a:buClrTx/>
              <a:buSzTx/>
              <a:buFont typeface="Arial" charset="0"/>
              <a:buNone/>
              <a:tabLst/>
              <a:defRPr/>
            </a:pPr>
            <a:r>
              <a:rPr kumimoji="0" lang="zh-CN" altLang="en-US" sz="1400" b="0" i="0" u="none" strike="noStrike" kern="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sym typeface="微软雅黑" pitchFamily="34" charset="-122"/>
              </a:rPr>
              <a:t>在此录入图表的综合描述说明。在此录入上述图表的综合描述说明，在此录入上述图表的综合描述说明，在此录入上述图表的综合描述说明，在此录入上述图表的综合描述说明，在此录入上述图表的综合描述说明。</a:t>
            </a:r>
          </a:p>
        </p:txBody>
      </p:sp>
    </p:spTree>
    <p:extLst>
      <p:ext uri="{BB962C8B-B14F-4D97-AF65-F5344CB8AC3E}">
        <p14:creationId xmlns:p14="http://schemas.microsoft.com/office/powerpoint/2010/main" val="3942959821"/>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52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52000">
                                          <p:cBhvr additive="base">
                                            <p:cTn id="7" dur="500" fill="hold"/>
                                            <p:tgtEl>
                                              <p:spTgt spid="4"/>
                                            </p:tgtEl>
                                            <p:attrNameLst>
                                              <p:attrName>ppt_x</p:attrName>
                                            </p:attrNameLst>
                                          </p:cBhvr>
                                          <p:tavLst>
                                            <p:tav tm="0">
                                              <p:val>
                                                <p:strVal val="0-#ppt_w/2"/>
                                              </p:val>
                                            </p:tav>
                                            <p:tav tm="100000">
                                              <p:val>
                                                <p:strVal val="#ppt_x"/>
                                              </p:val>
                                            </p:tav>
                                          </p:tavLst>
                                        </p:anim>
                                        <p:anim calcmode="lin" valueType="num" p14:bounceEnd="52000">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31" presetClass="entr" presetSubtype="0" fill="hold" nodeType="afterEffect">
                                      <p:stCondLst>
                                        <p:cond delay="0"/>
                                      </p:stCondLst>
                                      <p:childTnLst>
                                        <p:set>
                                          <p:cBhvr>
                                            <p:cTn id="11" dur="1" fill="hold">
                                              <p:stCondLst>
                                                <p:cond delay="0"/>
                                              </p:stCondLst>
                                            </p:cTn>
                                            <p:tgtEl>
                                              <p:spTgt spid="58"/>
                                            </p:tgtEl>
                                            <p:attrNameLst>
                                              <p:attrName>style.visibility</p:attrName>
                                            </p:attrNameLst>
                                          </p:cBhvr>
                                          <p:to>
                                            <p:strVal val="visible"/>
                                          </p:to>
                                        </p:set>
                                        <p:anim calcmode="lin" valueType="num">
                                          <p:cBhvr>
                                            <p:cTn id="12" dur="750" fill="hold"/>
                                            <p:tgtEl>
                                              <p:spTgt spid="58"/>
                                            </p:tgtEl>
                                            <p:attrNameLst>
                                              <p:attrName>ppt_w</p:attrName>
                                            </p:attrNameLst>
                                          </p:cBhvr>
                                          <p:tavLst>
                                            <p:tav tm="0">
                                              <p:val>
                                                <p:fltVal val="0"/>
                                              </p:val>
                                            </p:tav>
                                            <p:tav tm="100000">
                                              <p:val>
                                                <p:strVal val="#ppt_w"/>
                                              </p:val>
                                            </p:tav>
                                          </p:tavLst>
                                        </p:anim>
                                        <p:anim calcmode="lin" valueType="num">
                                          <p:cBhvr>
                                            <p:cTn id="13" dur="750" fill="hold"/>
                                            <p:tgtEl>
                                              <p:spTgt spid="58"/>
                                            </p:tgtEl>
                                            <p:attrNameLst>
                                              <p:attrName>ppt_h</p:attrName>
                                            </p:attrNameLst>
                                          </p:cBhvr>
                                          <p:tavLst>
                                            <p:tav tm="0">
                                              <p:val>
                                                <p:fltVal val="0"/>
                                              </p:val>
                                            </p:tav>
                                            <p:tav tm="100000">
                                              <p:val>
                                                <p:strVal val="#ppt_h"/>
                                              </p:val>
                                            </p:tav>
                                          </p:tavLst>
                                        </p:anim>
                                        <p:anim calcmode="lin" valueType="num">
                                          <p:cBhvr>
                                            <p:cTn id="14" dur="750" fill="hold"/>
                                            <p:tgtEl>
                                              <p:spTgt spid="58"/>
                                            </p:tgtEl>
                                            <p:attrNameLst>
                                              <p:attrName>style.rotation</p:attrName>
                                            </p:attrNameLst>
                                          </p:cBhvr>
                                          <p:tavLst>
                                            <p:tav tm="0">
                                              <p:val>
                                                <p:fltVal val="90"/>
                                              </p:val>
                                            </p:tav>
                                            <p:tav tm="100000">
                                              <p:val>
                                                <p:fltVal val="0"/>
                                              </p:val>
                                            </p:tav>
                                          </p:tavLst>
                                        </p:anim>
                                        <p:animEffect transition="in" filter="fade">
                                          <p:cBhvr>
                                            <p:cTn id="15" dur="750"/>
                                            <p:tgtEl>
                                              <p:spTgt spid="58"/>
                                            </p:tgtEl>
                                          </p:cBhvr>
                                        </p:animEffect>
                                      </p:childTnLst>
                                    </p:cTn>
                                  </p:par>
                                  <p:par>
                                    <p:cTn id="16" presetID="31" presetClass="entr" presetSubtype="0" fill="hold" nodeType="withEffect">
                                      <p:stCondLst>
                                        <p:cond delay="0"/>
                                      </p:stCondLst>
                                      <p:childTnLst>
                                        <p:set>
                                          <p:cBhvr>
                                            <p:cTn id="17" dur="1" fill="hold">
                                              <p:stCondLst>
                                                <p:cond delay="0"/>
                                              </p:stCondLst>
                                            </p:cTn>
                                            <p:tgtEl>
                                              <p:spTgt spid="43"/>
                                            </p:tgtEl>
                                            <p:attrNameLst>
                                              <p:attrName>style.visibility</p:attrName>
                                            </p:attrNameLst>
                                          </p:cBhvr>
                                          <p:to>
                                            <p:strVal val="visible"/>
                                          </p:to>
                                        </p:set>
                                        <p:anim calcmode="lin" valueType="num">
                                          <p:cBhvr>
                                            <p:cTn id="18" dur="750" fill="hold"/>
                                            <p:tgtEl>
                                              <p:spTgt spid="43"/>
                                            </p:tgtEl>
                                            <p:attrNameLst>
                                              <p:attrName>ppt_w</p:attrName>
                                            </p:attrNameLst>
                                          </p:cBhvr>
                                          <p:tavLst>
                                            <p:tav tm="0">
                                              <p:val>
                                                <p:fltVal val="0"/>
                                              </p:val>
                                            </p:tav>
                                            <p:tav tm="100000">
                                              <p:val>
                                                <p:strVal val="#ppt_w"/>
                                              </p:val>
                                            </p:tav>
                                          </p:tavLst>
                                        </p:anim>
                                        <p:anim calcmode="lin" valueType="num">
                                          <p:cBhvr>
                                            <p:cTn id="19" dur="750" fill="hold"/>
                                            <p:tgtEl>
                                              <p:spTgt spid="43"/>
                                            </p:tgtEl>
                                            <p:attrNameLst>
                                              <p:attrName>ppt_h</p:attrName>
                                            </p:attrNameLst>
                                          </p:cBhvr>
                                          <p:tavLst>
                                            <p:tav tm="0">
                                              <p:val>
                                                <p:fltVal val="0"/>
                                              </p:val>
                                            </p:tav>
                                            <p:tav tm="100000">
                                              <p:val>
                                                <p:strVal val="#ppt_h"/>
                                              </p:val>
                                            </p:tav>
                                          </p:tavLst>
                                        </p:anim>
                                        <p:anim calcmode="lin" valueType="num">
                                          <p:cBhvr>
                                            <p:cTn id="20" dur="750" fill="hold"/>
                                            <p:tgtEl>
                                              <p:spTgt spid="43"/>
                                            </p:tgtEl>
                                            <p:attrNameLst>
                                              <p:attrName>style.rotation</p:attrName>
                                            </p:attrNameLst>
                                          </p:cBhvr>
                                          <p:tavLst>
                                            <p:tav tm="0">
                                              <p:val>
                                                <p:fltVal val="90"/>
                                              </p:val>
                                            </p:tav>
                                            <p:tav tm="100000">
                                              <p:val>
                                                <p:fltVal val="0"/>
                                              </p:val>
                                            </p:tav>
                                          </p:tavLst>
                                        </p:anim>
                                        <p:animEffect transition="in" filter="fade">
                                          <p:cBhvr>
                                            <p:cTn id="21" dur="750"/>
                                            <p:tgtEl>
                                              <p:spTgt spid="43"/>
                                            </p:tgtEl>
                                          </p:cBhvr>
                                        </p:animEffect>
                                      </p:childTnLst>
                                    </p:cTn>
                                  </p:par>
                                  <p:par>
                                    <p:cTn id="22" presetID="31" presetClass="entr" presetSubtype="0" fill="hold" nodeType="withEffect">
                                      <p:stCondLst>
                                        <p:cond delay="0"/>
                                      </p:stCondLst>
                                      <p:childTnLst>
                                        <p:set>
                                          <p:cBhvr>
                                            <p:cTn id="23" dur="1" fill="hold">
                                              <p:stCondLst>
                                                <p:cond delay="0"/>
                                              </p:stCondLst>
                                            </p:cTn>
                                            <p:tgtEl>
                                              <p:spTgt spid="63"/>
                                            </p:tgtEl>
                                            <p:attrNameLst>
                                              <p:attrName>style.visibility</p:attrName>
                                            </p:attrNameLst>
                                          </p:cBhvr>
                                          <p:to>
                                            <p:strVal val="visible"/>
                                          </p:to>
                                        </p:set>
                                        <p:anim calcmode="lin" valueType="num">
                                          <p:cBhvr>
                                            <p:cTn id="24" dur="750" fill="hold"/>
                                            <p:tgtEl>
                                              <p:spTgt spid="63"/>
                                            </p:tgtEl>
                                            <p:attrNameLst>
                                              <p:attrName>ppt_w</p:attrName>
                                            </p:attrNameLst>
                                          </p:cBhvr>
                                          <p:tavLst>
                                            <p:tav tm="0">
                                              <p:val>
                                                <p:fltVal val="0"/>
                                              </p:val>
                                            </p:tav>
                                            <p:tav tm="100000">
                                              <p:val>
                                                <p:strVal val="#ppt_w"/>
                                              </p:val>
                                            </p:tav>
                                          </p:tavLst>
                                        </p:anim>
                                        <p:anim calcmode="lin" valueType="num">
                                          <p:cBhvr>
                                            <p:cTn id="25" dur="750" fill="hold"/>
                                            <p:tgtEl>
                                              <p:spTgt spid="63"/>
                                            </p:tgtEl>
                                            <p:attrNameLst>
                                              <p:attrName>ppt_h</p:attrName>
                                            </p:attrNameLst>
                                          </p:cBhvr>
                                          <p:tavLst>
                                            <p:tav tm="0">
                                              <p:val>
                                                <p:fltVal val="0"/>
                                              </p:val>
                                            </p:tav>
                                            <p:tav tm="100000">
                                              <p:val>
                                                <p:strVal val="#ppt_h"/>
                                              </p:val>
                                            </p:tav>
                                          </p:tavLst>
                                        </p:anim>
                                        <p:anim calcmode="lin" valueType="num">
                                          <p:cBhvr>
                                            <p:cTn id="26" dur="750" fill="hold"/>
                                            <p:tgtEl>
                                              <p:spTgt spid="63"/>
                                            </p:tgtEl>
                                            <p:attrNameLst>
                                              <p:attrName>style.rotation</p:attrName>
                                            </p:attrNameLst>
                                          </p:cBhvr>
                                          <p:tavLst>
                                            <p:tav tm="0">
                                              <p:val>
                                                <p:fltVal val="90"/>
                                              </p:val>
                                            </p:tav>
                                            <p:tav tm="100000">
                                              <p:val>
                                                <p:fltVal val="0"/>
                                              </p:val>
                                            </p:tav>
                                          </p:tavLst>
                                        </p:anim>
                                        <p:animEffect transition="in" filter="fade">
                                          <p:cBhvr>
                                            <p:cTn id="27" dur="750"/>
                                            <p:tgtEl>
                                              <p:spTgt spid="63"/>
                                            </p:tgtEl>
                                          </p:cBhvr>
                                        </p:animEffect>
                                      </p:childTnLst>
                                    </p:cTn>
                                  </p:par>
                                  <p:par>
                                    <p:cTn id="28" presetID="31" presetClass="entr" presetSubtype="0" fill="hold" nodeType="withEffect">
                                      <p:stCondLst>
                                        <p:cond delay="0"/>
                                      </p:stCondLst>
                                      <p:childTnLst>
                                        <p:set>
                                          <p:cBhvr>
                                            <p:cTn id="29" dur="1" fill="hold">
                                              <p:stCondLst>
                                                <p:cond delay="0"/>
                                              </p:stCondLst>
                                            </p:cTn>
                                            <p:tgtEl>
                                              <p:spTgt spid="55"/>
                                            </p:tgtEl>
                                            <p:attrNameLst>
                                              <p:attrName>style.visibility</p:attrName>
                                            </p:attrNameLst>
                                          </p:cBhvr>
                                          <p:to>
                                            <p:strVal val="visible"/>
                                          </p:to>
                                        </p:set>
                                        <p:anim calcmode="lin" valueType="num">
                                          <p:cBhvr>
                                            <p:cTn id="30" dur="750" fill="hold"/>
                                            <p:tgtEl>
                                              <p:spTgt spid="55"/>
                                            </p:tgtEl>
                                            <p:attrNameLst>
                                              <p:attrName>ppt_w</p:attrName>
                                            </p:attrNameLst>
                                          </p:cBhvr>
                                          <p:tavLst>
                                            <p:tav tm="0">
                                              <p:val>
                                                <p:fltVal val="0"/>
                                              </p:val>
                                            </p:tav>
                                            <p:tav tm="100000">
                                              <p:val>
                                                <p:strVal val="#ppt_w"/>
                                              </p:val>
                                            </p:tav>
                                          </p:tavLst>
                                        </p:anim>
                                        <p:anim calcmode="lin" valueType="num">
                                          <p:cBhvr>
                                            <p:cTn id="31" dur="750" fill="hold"/>
                                            <p:tgtEl>
                                              <p:spTgt spid="55"/>
                                            </p:tgtEl>
                                            <p:attrNameLst>
                                              <p:attrName>ppt_h</p:attrName>
                                            </p:attrNameLst>
                                          </p:cBhvr>
                                          <p:tavLst>
                                            <p:tav tm="0">
                                              <p:val>
                                                <p:fltVal val="0"/>
                                              </p:val>
                                            </p:tav>
                                            <p:tav tm="100000">
                                              <p:val>
                                                <p:strVal val="#ppt_h"/>
                                              </p:val>
                                            </p:tav>
                                          </p:tavLst>
                                        </p:anim>
                                        <p:anim calcmode="lin" valueType="num">
                                          <p:cBhvr>
                                            <p:cTn id="32" dur="750" fill="hold"/>
                                            <p:tgtEl>
                                              <p:spTgt spid="55"/>
                                            </p:tgtEl>
                                            <p:attrNameLst>
                                              <p:attrName>style.rotation</p:attrName>
                                            </p:attrNameLst>
                                          </p:cBhvr>
                                          <p:tavLst>
                                            <p:tav tm="0">
                                              <p:val>
                                                <p:fltVal val="90"/>
                                              </p:val>
                                            </p:tav>
                                            <p:tav tm="100000">
                                              <p:val>
                                                <p:fltVal val="0"/>
                                              </p:val>
                                            </p:tav>
                                          </p:tavLst>
                                        </p:anim>
                                        <p:animEffect transition="in" filter="fade">
                                          <p:cBhvr>
                                            <p:cTn id="33" dur="750"/>
                                            <p:tgtEl>
                                              <p:spTgt spid="55"/>
                                            </p:tgtEl>
                                          </p:cBhvr>
                                        </p:animEffect>
                                      </p:childTnLst>
                                    </p:cTn>
                                  </p:par>
                                </p:childTnLst>
                              </p:cTn>
                            </p:par>
                            <p:par>
                              <p:cTn id="34" fill="hold">
                                <p:stCondLst>
                                  <p:cond delay="1250"/>
                                </p:stCondLst>
                                <p:childTnLst>
                                  <p:par>
                                    <p:cTn id="35" presetID="22" presetClass="entr" presetSubtype="4" fill="hold" nodeType="afterEffect">
                                      <p:stCondLst>
                                        <p:cond delay="0"/>
                                      </p:stCondLst>
                                      <p:childTnLst>
                                        <p:set>
                                          <p:cBhvr>
                                            <p:cTn id="36" dur="1" fill="hold">
                                              <p:stCondLst>
                                                <p:cond delay="0"/>
                                              </p:stCondLst>
                                            </p:cTn>
                                            <p:tgtEl>
                                              <p:spTgt spid="37"/>
                                            </p:tgtEl>
                                            <p:attrNameLst>
                                              <p:attrName>style.visibility</p:attrName>
                                            </p:attrNameLst>
                                          </p:cBhvr>
                                          <p:to>
                                            <p:strVal val="visible"/>
                                          </p:to>
                                        </p:set>
                                        <p:animEffect transition="in" filter="wipe(down)">
                                          <p:cBhvr>
                                            <p:cTn id="37" dur="500"/>
                                            <p:tgtEl>
                                              <p:spTgt spid="37"/>
                                            </p:tgtEl>
                                          </p:cBhvr>
                                        </p:animEffect>
                                      </p:childTnLst>
                                    </p:cTn>
                                  </p:par>
                                  <p:par>
                                    <p:cTn id="38" presetID="22" presetClass="entr" presetSubtype="1" fill="hold" nodeType="withEffect">
                                      <p:stCondLst>
                                        <p:cond delay="0"/>
                                      </p:stCondLst>
                                      <p:childTnLst>
                                        <p:set>
                                          <p:cBhvr>
                                            <p:cTn id="39" dur="1" fill="hold">
                                              <p:stCondLst>
                                                <p:cond delay="0"/>
                                              </p:stCondLst>
                                            </p:cTn>
                                            <p:tgtEl>
                                              <p:spTgt spid="38"/>
                                            </p:tgtEl>
                                            <p:attrNameLst>
                                              <p:attrName>style.visibility</p:attrName>
                                            </p:attrNameLst>
                                          </p:cBhvr>
                                          <p:to>
                                            <p:strVal val="visible"/>
                                          </p:to>
                                        </p:set>
                                        <p:animEffect transition="in" filter="wipe(up)">
                                          <p:cBhvr>
                                            <p:cTn id="40" dur="500"/>
                                            <p:tgtEl>
                                              <p:spTgt spid="38"/>
                                            </p:tgtEl>
                                          </p:cBhvr>
                                        </p:animEffect>
                                      </p:childTnLst>
                                    </p:cTn>
                                  </p:par>
                                  <p:par>
                                    <p:cTn id="41" presetID="22" presetClass="entr" presetSubtype="4" fill="hold" nodeType="withEffect">
                                      <p:stCondLst>
                                        <p:cond delay="0"/>
                                      </p:stCondLst>
                                      <p:childTnLst>
                                        <p:set>
                                          <p:cBhvr>
                                            <p:cTn id="42" dur="1" fill="hold">
                                              <p:stCondLst>
                                                <p:cond delay="0"/>
                                              </p:stCondLst>
                                            </p:cTn>
                                            <p:tgtEl>
                                              <p:spTgt spid="39"/>
                                            </p:tgtEl>
                                            <p:attrNameLst>
                                              <p:attrName>style.visibility</p:attrName>
                                            </p:attrNameLst>
                                          </p:cBhvr>
                                          <p:to>
                                            <p:strVal val="visible"/>
                                          </p:to>
                                        </p:set>
                                        <p:animEffect transition="in" filter="wipe(down)">
                                          <p:cBhvr>
                                            <p:cTn id="43" dur="500"/>
                                            <p:tgtEl>
                                              <p:spTgt spid="39"/>
                                            </p:tgtEl>
                                          </p:cBhvr>
                                        </p:animEffect>
                                      </p:childTnLst>
                                    </p:cTn>
                                  </p:par>
                                  <p:par>
                                    <p:cTn id="44" presetID="22" presetClass="entr" presetSubtype="1" fill="hold" nodeType="withEffect">
                                      <p:stCondLst>
                                        <p:cond delay="0"/>
                                      </p:stCondLst>
                                      <p:childTnLst>
                                        <p:set>
                                          <p:cBhvr>
                                            <p:cTn id="45" dur="1" fill="hold">
                                              <p:stCondLst>
                                                <p:cond delay="0"/>
                                              </p:stCondLst>
                                            </p:cTn>
                                            <p:tgtEl>
                                              <p:spTgt spid="40"/>
                                            </p:tgtEl>
                                            <p:attrNameLst>
                                              <p:attrName>style.visibility</p:attrName>
                                            </p:attrNameLst>
                                          </p:cBhvr>
                                          <p:to>
                                            <p:strVal val="visible"/>
                                          </p:to>
                                        </p:set>
                                        <p:animEffect transition="in" filter="wipe(up)">
                                          <p:cBhvr>
                                            <p:cTn id="46" dur="500"/>
                                            <p:tgtEl>
                                              <p:spTgt spid="40"/>
                                            </p:tgtEl>
                                          </p:cBhvr>
                                        </p:animEffect>
                                      </p:childTnLst>
                                    </p:cTn>
                                  </p:par>
                                </p:childTnLst>
                              </p:cTn>
                            </p:par>
                            <p:par>
                              <p:cTn id="47" fill="hold">
                                <p:stCondLst>
                                  <p:cond delay="1750"/>
                                </p:stCondLst>
                                <p:childTnLst>
                                  <p:par>
                                    <p:cTn id="48" presetID="10" presetClass="entr" presetSubtype="0" fill="hold" grpId="0" nodeType="afterEffect">
                                      <p:stCondLst>
                                        <p:cond delay="0"/>
                                      </p:stCondLst>
                                      <p:childTnLst>
                                        <p:set>
                                          <p:cBhvr>
                                            <p:cTn id="49" dur="1" fill="hold">
                                              <p:stCondLst>
                                                <p:cond delay="0"/>
                                              </p:stCondLst>
                                            </p:cTn>
                                            <p:tgtEl>
                                              <p:spTgt spid="52"/>
                                            </p:tgtEl>
                                            <p:attrNameLst>
                                              <p:attrName>style.visibility</p:attrName>
                                            </p:attrNameLst>
                                          </p:cBhvr>
                                          <p:to>
                                            <p:strVal val="visible"/>
                                          </p:to>
                                        </p:set>
                                        <p:animEffect transition="in" filter="fade">
                                          <p:cBhvr>
                                            <p:cTn id="50" dur="500"/>
                                            <p:tgtEl>
                                              <p:spTgt spid="52"/>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51"/>
                                            </p:tgtEl>
                                            <p:attrNameLst>
                                              <p:attrName>style.visibility</p:attrName>
                                            </p:attrNameLst>
                                          </p:cBhvr>
                                          <p:to>
                                            <p:strVal val="visible"/>
                                          </p:to>
                                        </p:set>
                                        <p:animEffect transition="in" filter="fade">
                                          <p:cBhvr>
                                            <p:cTn id="53" dur="500"/>
                                            <p:tgtEl>
                                              <p:spTgt spid="51"/>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54"/>
                                            </p:tgtEl>
                                            <p:attrNameLst>
                                              <p:attrName>style.visibility</p:attrName>
                                            </p:attrNameLst>
                                          </p:cBhvr>
                                          <p:to>
                                            <p:strVal val="visible"/>
                                          </p:to>
                                        </p:set>
                                        <p:animEffect transition="in" filter="fade">
                                          <p:cBhvr>
                                            <p:cTn id="56" dur="500"/>
                                            <p:tgtEl>
                                              <p:spTgt spid="54"/>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53"/>
                                            </p:tgtEl>
                                            <p:attrNameLst>
                                              <p:attrName>style.visibility</p:attrName>
                                            </p:attrNameLst>
                                          </p:cBhvr>
                                          <p:to>
                                            <p:strVal val="visible"/>
                                          </p:to>
                                        </p:set>
                                        <p:animEffect transition="in" filter="fade">
                                          <p:cBhvr>
                                            <p:cTn id="59" dur="500"/>
                                            <p:tgtEl>
                                              <p:spTgt spid="53"/>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41"/>
                                            </p:tgtEl>
                                            <p:attrNameLst>
                                              <p:attrName>style.visibility</p:attrName>
                                            </p:attrNameLst>
                                          </p:cBhvr>
                                          <p:to>
                                            <p:strVal val="visible"/>
                                          </p:to>
                                        </p:set>
                                        <p:animEffect transition="in" filter="fade">
                                          <p:cBhvr>
                                            <p:cTn id="62" dur="500"/>
                                            <p:tgtEl>
                                              <p:spTgt spid="41"/>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42"/>
                                            </p:tgtEl>
                                            <p:attrNameLst>
                                              <p:attrName>style.visibility</p:attrName>
                                            </p:attrNameLst>
                                          </p:cBhvr>
                                          <p:to>
                                            <p:strVal val="visible"/>
                                          </p:to>
                                        </p:set>
                                        <p:animEffect transition="in" filter="fade">
                                          <p:cBhvr>
                                            <p:cTn id="65" dur="500"/>
                                            <p:tgtEl>
                                              <p:spTgt spid="42"/>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49"/>
                                            </p:tgtEl>
                                            <p:attrNameLst>
                                              <p:attrName>style.visibility</p:attrName>
                                            </p:attrNameLst>
                                          </p:cBhvr>
                                          <p:to>
                                            <p:strVal val="visible"/>
                                          </p:to>
                                        </p:set>
                                        <p:animEffect transition="in" filter="fade">
                                          <p:cBhvr>
                                            <p:cTn id="68" dur="500"/>
                                            <p:tgtEl>
                                              <p:spTgt spid="49"/>
                                            </p:tgtEl>
                                          </p:cBhvr>
                                        </p:animEffect>
                                      </p:childTnLst>
                                    </p:cTn>
                                  </p:par>
                                  <p:par>
                                    <p:cTn id="69" presetID="10" presetClass="entr" presetSubtype="0" fill="hold" grpId="0" nodeType="withEffect">
                                      <p:stCondLst>
                                        <p:cond delay="0"/>
                                      </p:stCondLst>
                                      <p:childTnLst>
                                        <p:set>
                                          <p:cBhvr>
                                            <p:cTn id="70" dur="1" fill="hold">
                                              <p:stCondLst>
                                                <p:cond delay="0"/>
                                              </p:stCondLst>
                                            </p:cTn>
                                            <p:tgtEl>
                                              <p:spTgt spid="50"/>
                                            </p:tgtEl>
                                            <p:attrNameLst>
                                              <p:attrName>style.visibility</p:attrName>
                                            </p:attrNameLst>
                                          </p:cBhvr>
                                          <p:to>
                                            <p:strVal val="visible"/>
                                          </p:to>
                                        </p:set>
                                        <p:animEffect transition="in" filter="fade">
                                          <p:cBhvr>
                                            <p:cTn id="71" dur="500"/>
                                            <p:tgtEl>
                                              <p:spTgt spid="50"/>
                                            </p:tgtEl>
                                          </p:cBhvr>
                                        </p:animEffect>
                                      </p:childTnLst>
                                    </p:cTn>
                                  </p:par>
                                </p:childTnLst>
                              </p:cTn>
                            </p:par>
                            <p:par>
                              <p:cTn id="72" fill="hold">
                                <p:stCondLst>
                                  <p:cond delay="2250"/>
                                </p:stCondLst>
                                <p:childTnLst>
                                  <p:par>
                                    <p:cTn id="73" presetID="16" presetClass="entr" presetSubtype="37" fill="hold" grpId="0" nodeType="afterEffect">
                                      <p:stCondLst>
                                        <p:cond delay="0"/>
                                      </p:stCondLst>
                                      <p:childTnLst>
                                        <p:set>
                                          <p:cBhvr>
                                            <p:cTn id="74" dur="1" fill="hold">
                                              <p:stCondLst>
                                                <p:cond delay="0"/>
                                              </p:stCondLst>
                                            </p:cTn>
                                            <p:tgtEl>
                                              <p:spTgt spid="66"/>
                                            </p:tgtEl>
                                            <p:attrNameLst>
                                              <p:attrName>style.visibility</p:attrName>
                                            </p:attrNameLst>
                                          </p:cBhvr>
                                          <p:to>
                                            <p:strVal val="visible"/>
                                          </p:to>
                                        </p:set>
                                        <p:animEffect transition="in" filter="barn(outVertical)">
                                          <p:cBhvr>
                                            <p:cTn id="75" dur="5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1" grpId="0"/>
          <p:bldP spid="42" grpId="0"/>
          <p:bldP spid="49" grpId="0"/>
          <p:bldP spid="50" grpId="0"/>
          <p:bldP spid="51" grpId="0"/>
          <p:bldP spid="52" grpId="0"/>
          <p:bldP spid="53" grpId="0"/>
          <p:bldP spid="54" grpId="0"/>
          <p:bldP spid="6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31" presetClass="entr" presetSubtype="0" fill="hold" nodeType="afterEffect">
                                      <p:stCondLst>
                                        <p:cond delay="0"/>
                                      </p:stCondLst>
                                      <p:childTnLst>
                                        <p:set>
                                          <p:cBhvr>
                                            <p:cTn id="11" dur="1" fill="hold">
                                              <p:stCondLst>
                                                <p:cond delay="0"/>
                                              </p:stCondLst>
                                            </p:cTn>
                                            <p:tgtEl>
                                              <p:spTgt spid="58"/>
                                            </p:tgtEl>
                                            <p:attrNameLst>
                                              <p:attrName>style.visibility</p:attrName>
                                            </p:attrNameLst>
                                          </p:cBhvr>
                                          <p:to>
                                            <p:strVal val="visible"/>
                                          </p:to>
                                        </p:set>
                                        <p:anim calcmode="lin" valueType="num">
                                          <p:cBhvr>
                                            <p:cTn id="12" dur="750" fill="hold"/>
                                            <p:tgtEl>
                                              <p:spTgt spid="58"/>
                                            </p:tgtEl>
                                            <p:attrNameLst>
                                              <p:attrName>ppt_w</p:attrName>
                                            </p:attrNameLst>
                                          </p:cBhvr>
                                          <p:tavLst>
                                            <p:tav tm="0">
                                              <p:val>
                                                <p:fltVal val="0"/>
                                              </p:val>
                                            </p:tav>
                                            <p:tav tm="100000">
                                              <p:val>
                                                <p:strVal val="#ppt_w"/>
                                              </p:val>
                                            </p:tav>
                                          </p:tavLst>
                                        </p:anim>
                                        <p:anim calcmode="lin" valueType="num">
                                          <p:cBhvr>
                                            <p:cTn id="13" dur="750" fill="hold"/>
                                            <p:tgtEl>
                                              <p:spTgt spid="58"/>
                                            </p:tgtEl>
                                            <p:attrNameLst>
                                              <p:attrName>ppt_h</p:attrName>
                                            </p:attrNameLst>
                                          </p:cBhvr>
                                          <p:tavLst>
                                            <p:tav tm="0">
                                              <p:val>
                                                <p:fltVal val="0"/>
                                              </p:val>
                                            </p:tav>
                                            <p:tav tm="100000">
                                              <p:val>
                                                <p:strVal val="#ppt_h"/>
                                              </p:val>
                                            </p:tav>
                                          </p:tavLst>
                                        </p:anim>
                                        <p:anim calcmode="lin" valueType="num">
                                          <p:cBhvr>
                                            <p:cTn id="14" dur="750" fill="hold"/>
                                            <p:tgtEl>
                                              <p:spTgt spid="58"/>
                                            </p:tgtEl>
                                            <p:attrNameLst>
                                              <p:attrName>style.rotation</p:attrName>
                                            </p:attrNameLst>
                                          </p:cBhvr>
                                          <p:tavLst>
                                            <p:tav tm="0">
                                              <p:val>
                                                <p:fltVal val="90"/>
                                              </p:val>
                                            </p:tav>
                                            <p:tav tm="100000">
                                              <p:val>
                                                <p:fltVal val="0"/>
                                              </p:val>
                                            </p:tav>
                                          </p:tavLst>
                                        </p:anim>
                                        <p:animEffect transition="in" filter="fade">
                                          <p:cBhvr>
                                            <p:cTn id="15" dur="750"/>
                                            <p:tgtEl>
                                              <p:spTgt spid="58"/>
                                            </p:tgtEl>
                                          </p:cBhvr>
                                        </p:animEffect>
                                      </p:childTnLst>
                                    </p:cTn>
                                  </p:par>
                                  <p:par>
                                    <p:cTn id="16" presetID="31" presetClass="entr" presetSubtype="0" fill="hold" nodeType="withEffect">
                                      <p:stCondLst>
                                        <p:cond delay="0"/>
                                      </p:stCondLst>
                                      <p:childTnLst>
                                        <p:set>
                                          <p:cBhvr>
                                            <p:cTn id="17" dur="1" fill="hold">
                                              <p:stCondLst>
                                                <p:cond delay="0"/>
                                              </p:stCondLst>
                                            </p:cTn>
                                            <p:tgtEl>
                                              <p:spTgt spid="43"/>
                                            </p:tgtEl>
                                            <p:attrNameLst>
                                              <p:attrName>style.visibility</p:attrName>
                                            </p:attrNameLst>
                                          </p:cBhvr>
                                          <p:to>
                                            <p:strVal val="visible"/>
                                          </p:to>
                                        </p:set>
                                        <p:anim calcmode="lin" valueType="num">
                                          <p:cBhvr>
                                            <p:cTn id="18" dur="750" fill="hold"/>
                                            <p:tgtEl>
                                              <p:spTgt spid="43"/>
                                            </p:tgtEl>
                                            <p:attrNameLst>
                                              <p:attrName>ppt_w</p:attrName>
                                            </p:attrNameLst>
                                          </p:cBhvr>
                                          <p:tavLst>
                                            <p:tav tm="0">
                                              <p:val>
                                                <p:fltVal val="0"/>
                                              </p:val>
                                            </p:tav>
                                            <p:tav tm="100000">
                                              <p:val>
                                                <p:strVal val="#ppt_w"/>
                                              </p:val>
                                            </p:tav>
                                          </p:tavLst>
                                        </p:anim>
                                        <p:anim calcmode="lin" valueType="num">
                                          <p:cBhvr>
                                            <p:cTn id="19" dur="750" fill="hold"/>
                                            <p:tgtEl>
                                              <p:spTgt spid="43"/>
                                            </p:tgtEl>
                                            <p:attrNameLst>
                                              <p:attrName>ppt_h</p:attrName>
                                            </p:attrNameLst>
                                          </p:cBhvr>
                                          <p:tavLst>
                                            <p:tav tm="0">
                                              <p:val>
                                                <p:fltVal val="0"/>
                                              </p:val>
                                            </p:tav>
                                            <p:tav tm="100000">
                                              <p:val>
                                                <p:strVal val="#ppt_h"/>
                                              </p:val>
                                            </p:tav>
                                          </p:tavLst>
                                        </p:anim>
                                        <p:anim calcmode="lin" valueType="num">
                                          <p:cBhvr>
                                            <p:cTn id="20" dur="750" fill="hold"/>
                                            <p:tgtEl>
                                              <p:spTgt spid="43"/>
                                            </p:tgtEl>
                                            <p:attrNameLst>
                                              <p:attrName>style.rotation</p:attrName>
                                            </p:attrNameLst>
                                          </p:cBhvr>
                                          <p:tavLst>
                                            <p:tav tm="0">
                                              <p:val>
                                                <p:fltVal val="90"/>
                                              </p:val>
                                            </p:tav>
                                            <p:tav tm="100000">
                                              <p:val>
                                                <p:fltVal val="0"/>
                                              </p:val>
                                            </p:tav>
                                          </p:tavLst>
                                        </p:anim>
                                        <p:animEffect transition="in" filter="fade">
                                          <p:cBhvr>
                                            <p:cTn id="21" dur="750"/>
                                            <p:tgtEl>
                                              <p:spTgt spid="43"/>
                                            </p:tgtEl>
                                          </p:cBhvr>
                                        </p:animEffect>
                                      </p:childTnLst>
                                    </p:cTn>
                                  </p:par>
                                  <p:par>
                                    <p:cTn id="22" presetID="31" presetClass="entr" presetSubtype="0" fill="hold" nodeType="withEffect">
                                      <p:stCondLst>
                                        <p:cond delay="0"/>
                                      </p:stCondLst>
                                      <p:childTnLst>
                                        <p:set>
                                          <p:cBhvr>
                                            <p:cTn id="23" dur="1" fill="hold">
                                              <p:stCondLst>
                                                <p:cond delay="0"/>
                                              </p:stCondLst>
                                            </p:cTn>
                                            <p:tgtEl>
                                              <p:spTgt spid="63"/>
                                            </p:tgtEl>
                                            <p:attrNameLst>
                                              <p:attrName>style.visibility</p:attrName>
                                            </p:attrNameLst>
                                          </p:cBhvr>
                                          <p:to>
                                            <p:strVal val="visible"/>
                                          </p:to>
                                        </p:set>
                                        <p:anim calcmode="lin" valueType="num">
                                          <p:cBhvr>
                                            <p:cTn id="24" dur="750" fill="hold"/>
                                            <p:tgtEl>
                                              <p:spTgt spid="63"/>
                                            </p:tgtEl>
                                            <p:attrNameLst>
                                              <p:attrName>ppt_w</p:attrName>
                                            </p:attrNameLst>
                                          </p:cBhvr>
                                          <p:tavLst>
                                            <p:tav tm="0">
                                              <p:val>
                                                <p:fltVal val="0"/>
                                              </p:val>
                                            </p:tav>
                                            <p:tav tm="100000">
                                              <p:val>
                                                <p:strVal val="#ppt_w"/>
                                              </p:val>
                                            </p:tav>
                                          </p:tavLst>
                                        </p:anim>
                                        <p:anim calcmode="lin" valueType="num">
                                          <p:cBhvr>
                                            <p:cTn id="25" dur="750" fill="hold"/>
                                            <p:tgtEl>
                                              <p:spTgt spid="63"/>
                                            </p:tgtEl>
                                            <p:attrNameLst>
                                              <p:attrName>ppt_h</p:attrName>
                                            </p:attrNameLst>
                                          </p:cBhvr>
                                          <p:tavLst>
                                            <p:tav tm="0">
                                              <p:val>
                                                <p:fltVal val="0"/>
                                              </p:val>
                                            </p:tav>
                                            <p:tav tm="100000">
                                              <p:val>
                                                <p:strVal val="#ppt_h"/>
                                              </p:val>
                                            </p:tav>
                                          </p:tavLst>
                                        </p:anim>
                                        <p:anim calcmode="lin" valueType="num">
                                          <p:cBhvr>
                                            <p:cTn id="26" dur="750" fill="hold"/>
                                            <p:tgtEl>
                                              <p:spTgt spid="63"/>
                                            </p:tgtEl>
                                            <p:attrNameLst>
                                              <p:attrName>style.rotation</p:attrName>
                                            </p:attrNameLst>
                                          </p:cBhvr>
                                          <p:tavLst>
                                            <p:tav tm="0">
                                              <p:val>
                                                <p:fltVal val="90"/>
                                              </p:val>
                                            </p:tav>
                                            <p:tav tm="100000">
                                              <p:val>
                                                <p:fltVal val="0"/>
                                              </p:val>
                                            </p:tav>
                                          </p:tavLst>
                                        </p:anim>
                                        <p:animEffect transition="in" filter="fade">
                                          <p:cBhvr>
                                            <p:cTn id="27" dur="750"/>
                                            <p:tgtEl>
                                              <p:spTgt spid="63"/>
                                            </p:tgtEl>
                                          </p:cBhvr>
                                        </p:animEffect>
                                      </p:childTnLst>
                                    </p:cTn>
                                  </p:par>
                                  <p:par>
                                    <p:cTn id="28" presetID="31" presetClass="entr" presetSubtype="0" fill="hold" nodeType="withEffect">
                                      <p:stCondLst>
                                        <p:cond delay="0"/>
                                      </p:stCondLst>
                                      <p:childTnLst>
                                        <p:set>
                                          <p:cBhvr>
                                            <p:cTn id="29" dur="1" fill="hold">
                                              <p:stCondLst>
                                                <p:cond delay="0"/>
                                              </p:stCondLst>
                                            </p:cTn>
                                            <p:tgtEl>
                                              <p:spTgt spid="55"/>
                                            </p:tgtEl>
                                            <p:attrNameLst>
                                              <p:attrName>style.visibility</p:attrName>
                                            </p:attrNameLst>
                                          </p:cBhvr>
                                          <p:to>
                                            <p:strVal val="visible"/>
                                          </p:to>
                                        </p:set>
                                        <p:anim calcmode="lin" valueType="num">
                                          <p:cBhvr>
                                            <p:cTn id="30" dur="750" fill="hold"/>
                                            <p:tgtEl>
                                              <p:spTgt spid="55"/>
                                            </p:tgtEl>
                                            <p:attrNameLst>
                                              <p:attrName>ppt_w</p:attrName>
                                            </p:attrNameLst>
                                          </p:cBhvr>
                                          <p:tavLst>
                                            <p:tav tm="0">
                                              <p:val>
                                                <p:fltVal val="0"/>
                                              </p:val>
                                            </p:tav>
                                            <p:tav tm="100000">
                                              <p:val>
                                                <p:strVal val="#ppt_w"/>
                                              </p:val>
                                            </p:tav>
                                          </p:tavLst>
                                        </p:anim>
                                        <p:anim calcmode="lin" valueType="num">
                                          <p:cBhvr>
                                            <p:cTn id="31" dur="750" fill="hold"/>
                                            <p:tgtEl>
                                              <p:spTgt spid="55"/>
                                            </p:tgtEl>
                                            <p:attrNameLst>
                                              <p:attrName>ppt_h</p:attrName>
                                            </p:attrNameLst>
                                          </p:cBhvr>
                                          <p:tavLst>
                                            <p:tav tm="0">
                                              <p:val>
                                                <p:fltVal val="0"/>
                                              </p:val>
                                            </p:tav>
                                            <p:tav tm="100000">
                                              <p:val>
                                                <p:strVal val="#ppt_h"/>
                                              </p:val>
                                            </p:tav>
                                          </p:tavLst>
                                        </p:anim>
                                        <p:anim calcmode="lin" valueType="num">
                                          <p:cBhvr>
                                            <p:cTn id="32" dur="750" fill="hold"/>
                                            <p:tgtEl>
                                              <p:spTgt spid="55"/>
                                            </p:tgtEl>
                                            <p:attrNameLst>
                                              <p:attrName>style.rotation</p:attrName>
                                            </p:attrNameLst>
                                          </p:cBhvr>
                                          <p:tavLst>
                                            <p:tav tm="0">
                                              <p:val>
                                                <p:fltVal val="90"/>
                                              </p:val>
                                            </p:tav>
                                            <p:tav tm="100000">
                                              <p:val>
                                                <p:fltVal val="0"/>
                                              </p:val>
                                            </p:tav>
                                          </p:tavLst>
                                        </p:anim>
                                        <p:animEffect transition="in" filter="fade">
                                          <p:cBhvr>
                                            <p:cTn id="33" dur="750"/>
                                            <p:tgtEl>
                                              <p:spTgt spid="55"/>
                                            </p:tgtEl>
                                          </p:cBhvr>
                                        </p:animEffect>
                                      </p:childTnLst>
                                    </p:cTn>
                                  </p:par>
                                </p:childTnLst>
                              </p:cTn>
                            </p:par>
                            <p:par>
                              <p:cTn id="34" fill="hold">
                                <p:stCondLst>
                                  <p:cond delay="1250"/>
                                </p:stCondLst>
                                <p:childTnLst>
                                  <p:par>
                                    <p:cTn id="35" presetID="22" presetClass="entr" presetSubtype="4" fill="hold" nodeType="afterEffect">
                                      <p:stCondLst>
                                        <p:cond delay="0"/>
                                      </p:stCondLst>
                                      <p:childTnLst>
                                        <p:set>
                                          <p:cBhvr>
                                            <p:cTn id="36" dur="1" fill="hold">
                                              <p:stCondLst>
                                                <p:cond delay="0"/>
                                              </p:stCondLst>
                                            </p:cTn>
                                            <p:tgtEl>
                                              <p:spTgt spid="37"/>
                                            </p:tgtEl>
                                            <p:attrNameLst>
                                              <p:attrName>style.visibility</p:attrName>
                                            </p:attrNameLst>
                                          </p:cBhvr>
                                          <p:to>
                                            <p:strVal val="visible"/>
                                          </p:to>
                                        </p:set>
                                        <p:animEffect transition="in" filter="wipe(down)">
                                          <p:cBhvr>
                                            <p:cTn id="37" dur="500"/>
                                            <p:tgtEl>
                                              <p:spTgt spid="37"/>
                                            </p:tgtEl>
                                          </p:cBhvr>
                                        </p:animEffect>
                                      </p:childTnLst>
                                    </p:cTn>
                                  </p:par>
                                  <p:par>
                                    <p:cTn id="38" presetID="22" presetClass="entr" presetSubtype="1" fill="hold" nodeType="withEffect">
                                      <p:stCondLst>
                                        <p:cond delay="0"/>
                                      </p:stCondLst>
                                      <p:childTnLst>
                                        <p:set>
                                          <p:cBhvr>
                                            <p:cTn id="39" dur="1" fill="hold">
                                              <p:stCondLst>
                                                <p:cond delay="0"/>
                                              </p:stCondLst>
                                            </p:cTn>
                                            <p:tgtEl>
                                              <p:spTgt spid="38"/>
                                            </p:tgtEl>
                                            <p:attrNameLst>
                                              <p:attrName>style.visibility</p:attrName>
                                            </p:attrNameLst>
                                          </p:cBhvr>
                                          <p:to>
                                            <p:strVal val="visible"/>
                                          </p:to>
                                        </p:set>
                                        <p:animEffect transition="in" filter="wipe(up)">
                                          <p:cBhvr>
                                            <p:cTn id="40" dur="500"/>
                                            <p:tgtEl>
                                              <p:spTgt spid="38"/>
                                            </p:tgtEl>
                                          </p:cBhvr>
                                        </p:animEffect>
                                      </p:childTnLst>
                                    </p:cTn>
                                  </p:par>
                                  <p:par>
                                    <p:cTn id="41" presetID="22" presetClass="entr" presetSubtype="4" fill="hold" nodeType="withEffect">
                                      <p:stCondLst>
                                        <p:cond delay="0"/>
                                      </p:stCondLst>
                                      <p:childTnLst>
                                        <p:set>
                                          <p:cBhvr>
                                            <p:cTn id="42" dur="1" fill="hold">
                                              <p:stCondLst>
                                                <p:cond delay="0"/>
                                              </p:stCondLst>
                                            </p:cTn>
                                            <p:tgtEl>
                                              <p:spTgt spid="39"/>
                                            </p:tgtEl>
                                            <p:attrNameLst>
                                              <p:attrName>style.visibility</p:attrName>
                                            </p:attrNameLst>
                                          </p:cBhvr>
                                          <p:to>
                                            <p:strVal val="visible"/>
                                          </p:to>
                                        </p:set>
                                        <p:animEffect transition="in" filter="wipe(down)">
                                          <p:cBhvr>
                                            <p:cTn id="43" dur="500"/>
                                            <p:tgtEl>
                                              <p:spTgt spid="39"/>
                                            </p:tgtEl>
                                          </p:cBhvr>
                                        </p:animEffect>
                                      </p:childTnLst>
                                    </p:cTn>
                                  </p:par>
                                  <p:par>
                                    <p:cTn id="44" presetID="22" presetClass="entr" presetSubtype="1" fill="hold" nodeType="withEffect">
                                      <p:stCondLst>
                                        <p:cond delay="0"/>
                                      </p:stCondLst>
                                      <p:childTnLst>
                                        <p:set>
                                          <p:cBhvr>
                                            <p:cTn id="45" dur="1" fill="hold">
                                              <p:stCondLst>
                                                <p:cond delay="0"/>
                                              </p:stCondLst>
                                            </p:cTn>
                                            <p:tgtEl>
                                              <p:spTgt spid="40"/>
                                            </p:tgtEl>
                                            <p:attrNameLst>
                                              <p:attrName>style.visibility</p:attrName>
                                            </p:attrNameLst>
                                          </p:cBhvr>
                                          <p:to>
                                            <p:strVal val="visible"/>
                                          </p:to>
                                        </p:set>
                                        <p:animEffect transition="in" filter="wipe(up)">
                                          <p:cBhvr>
                                            <p:cTn id="46" dur="500"/>
                                            <p:tgtEl>
                                              <p:spTgt spid="40"/>
                                            </p:tgtEl>
                                          </p:cBhvr>
                                        </p:animEffect>
                                      </p:childTnLst>
                                    </p:cTn>
                                  </p:par>
                                </p:childTnLst>
                              </p:cTn>
                            </p:par>
                            <p:par>
                              <p:cTn id="47" fill="hold">
                                <p:stCondLst>
                                  <p:cond delay="1750"/>
                                </p:stCondLst>
                                <p:childTnLst>
                                  <p:par>
                                    <p:cTn id="48" presetID="10" presetClass="entr" presetSubtype="0" fill="hold" grpId="0" nodeType="afterEffect">
                                      <p:stCondLst>
                                        <p:cond delay="0"/>
                                      </p:stCondLst>
                                      <p:childTnLst>
                                        <p:set>
                                          <p:cBhvr>
                                            <p:cTn id="49" dur="1" fill="hold">
                                              <p:stCondLst>
                                                <p:cond delay="0"/>
                                              </p:stCondLst>
                                            </p:cTn>
                                            <p:tgtEl>
                                              <p:spTgt spid="52"/>
                                            </p:tgtEl>
                                            <p:attrNameLst>
                                              <p:attrName>style.visibility</p:attrName>
                                            </p:attrNameLst>
                                          </p:cBhvr>
                                          <p:to>
                                            <p:strVal val="visible"/>
                                          </p:to>
                                        </p:set>
                                        <p:animEffect transition="in" filter="fade">
                                          <p:cBhvr>
                                            <p:cTn id="50" dur="500"/>
                                            <p:tgtEl>
                                              <p:spTgt spid="52"/>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51"/>
                                            </p:tgtEl>
                                            <p:attrNameLst>
                                              <p:attrName>style.visibility</p:attrName>
                                            </p:attrNameLst>
                                          </p:cBhvr>
                                          <p:to>
                                            <p:strVal val="visible"/>
                                          </p:to>
                                        </p:set>
                                        <p:animEffect transition="in" filter="fade">
                                          <p:cBhvr>
                                            <p:cTn id="53" dur="500"/>
                                            <p:tgtEl>
                                              <p:spTgt spid="51"/>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54"/>
                                            </p:tgtEl>
                                            <p:attrNameLst>
                                              <p:attrName>style.visibility</p:attrName>
                                            </p:attrNameLst>
                                          </p:cBhvr>
                                          <p:to>
                                            <p:strVal val="visible"/>
                                          </p:to>
                                        </p:set>
                                        <p:animEffect transition="in" filter="fade">
                                          <p:cBhvr>
                                            <p:cTn id="56" dur="500"/>
                                            <p:tgtEl>
                                              <p:spTgt spid="54"/>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53"/>
                                            </p:tgtEl>
                                            <p:attrNameLst>
                                              <p:attrName>style.visibility</p:attrName>
                                            </p:attrNameLst>
                                          </p:cBhvr>
                                          <p:to>
                                            <p:strVal val="visible"/>
                                          </p:to>
                                        </p:set>
                                        <p:animEffect transition="in" filter="fade">
                                          <p:cBhvr>
                                            <p:cTn id="59" dur="500"/>
                                            <p:tgtEl>
                                              <p:spTgt spid="53"/>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41"/>
                                            </p:tgtEl>
                                            <p:attrNameLst>
                                              <p:attrName>style.visibility</p:attrName>
                                            </p:attrNameLst>
                                          </p:cBhvr>
                                          <p:to>
                                            <p:strVal val="visible"/>
                                          </p:to>
                                        </p:set>
                                        <p:animEffect transition="in" filter="fade">
                                          <p:cBhvr>
                                            <p:cTn id="62" dur="500"/>
                                            <p:tgtEl>
                                              <p:spTgt spid="41"/>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42"/>
                                            </p:tgtEl>
                                            <p:attrNameLst>
                                              <p:attrName>style.visibility</p:attrName>
                                            </p:attrNameLst>
                                          </p:cBhvr>
                                          <p:to>
                                            <p:strVal val="visible"/>
                                          </p:to>
                                        </p:set>
                                        <p:animEffect transition="in" filter="fade">
                                          <p:cBhvr>
                                            <p:cTn id="65" dur="500"/>
                                            <p:tgtEl>
                                              <p:spTgt spid="42"/>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49"/>
                                            </p:tgtEl>
                                            <p:attrNameLst>
                                              <p:attrName>style.visibility</p:attrName>
                                            </p:attrNameLst>
                                          </p:cBhvr>
                                          <p:to>
                                            <p:strVal val="visible"/>
                                          </p:to>
                                        </p:set>
                                        <p:animEffect transition="in" filter="fade">
                                          <p:cBhvr>
                                            <p:cTn id="68" dur="500"/>
                                            <p:tgtEl>
                                              <p:spTgt spid="49"/>
                                            </p:tgtEl>
                                          </p:cBhvr>
                                        </p:animEffect>
                                      </p:childTnLst>
                                    </p:cTn>
                                  </p:par>
                                  <p:par>
                                    <p:cTn id="69" presetID="10" presetClass="entr" presetSubtype="0" fill="hold" grpId="0" nodeType="withEffect">
                                      <p:stCondLst>
                                        <p:cond delay="0"/>
                                      </p:stCondLst>
                                      <p:childTnLst>
                                        <p:set>
                                          <p:cBhvr>
                                            <p:cTn id="70" dur="1" fill="hold">
                                              <p:stCondLst>
                                                <p:cond delay="0"/>
                                              </p:stCondLst>
                                            </p:cTn>
                                            <p:tgtEl>
                                              <p:spTgt spid="50"/>
                                            </p:tgtEl>
                                            <p:attrNameLst>
                                              <p:attrName>style.visibility</p:attrName>
                                            </p:attrNameLst>
                                          </p:cBhvr>
                                          <p:to>
                                            <p:strVal val="visible"/>
                                          </p:to>
                                        </p:set>
                                        <p:animEffect transition="in" filter="fade">
                                          <p:cBhvr>
                                            <p:cTn id="71" dur="500"/>
                                            <p:tgtEl>
                                              <p:spTgt spid="50"/>
                                            </p:tgtEl>
                                          </p:cBhvr>
                                        </p:animEffect>
                                      </p:childTnLst>
                                    </p:cTn>
                                  </p:par>
                                </p:childTnLst>
                              </p:cTn>
                            </p:par>
                            <p:par>
                              <p:cTn id="72" fill="hold">
                                <p:stCondLst>
                                  <p:cond delay="2250"/>
                                </p:stCondLst>
                                <p:childTnLst>
                                  <p:par>
                                    <p:cTn id="73" presetID="16" presetClass="entr" presetSubtype="37" fill="hold" grpId="0" nodeType="afterEffect">
                                      <p:stCondLst>
                                        <p:cond delay="0"/>
                                      </p:stCondLst>
                                      <p:childTnLst>
                                        <p:set>
                                          <p:cBhvr>
                                            <p:cTn id="74" dur="1" fill="hold">
                                              <p:stCondLst>
                                                <p:cond delay="0"/>
                                              </p:stCondLst>
                                            </p:cTn>
                                            <p:tgtEl>
                                              <p:spTgt spid="66"/>
                                            </p:tgtEl>
                                            <p:attrNameLst>
                                              <p:attrName>style.visibility</p:attrName>
                                            </p:attrNameLst>
                                          </p:cBhvr>
                                          <p:to>
                                            <p:strVal val="visible"/>
                                          </p:to>
                                        </p:set>
                                        <p:animEffect transition="in" filter="barn(outVertical)">
                                          <p:cBhvr>
                                            <p:cTn id="75" dur="5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1" grpId="0"/>
          <p:bldP spid="42" grpId="0"/>
          <p:bldP spid="49" grpId="0"/>
          <p:bldP spid="50" grpId="0"/>
          <p:bldP spid="51" grpId="0"/>
          <p:bldP spid="52" grpId="0"/>
          <p:bldP spid="53" grpId="0"/>
          <p:bldP spid="54" grpId="0"/>
          <p:bldP spid="66" grpId="0"/>
        </p:bldLst>
      </p:timing>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44"/>
          <p:cNvSpPr>
            <a:spLocks noChangeArrowheads="1"/>
          </p:cNvSpPr>
          <p:nvPr/>
        </p:nvSpPr>
        <p:spPr bwMode="auto">
          <a:xfrm>
            <a:off x="1459607" y="500436"/>
            <a:ext cx="4253728" cy="541634"/>
          </a:xfrm>
          <a:prstGeom prst="rect">
            <a:avLst/>
          </a:prstGeom>
          <a:noFill/>
          <a:ln w="9525" algn="ctr">
            <a:noFill/>
            <a:miter lim="800000"/>
            <a:headEnd/>
            <a:tailEnd/>
          </a:ln>
        </p:spPr>
        <p:txBody>
          <a:bodyPr wrap="square" lIns="109678" tIns="54838" rIns="109678" bIns="54838">
            <a:spAutoFit/>
          </a:bodyPr>
          <a:lstStyle/>
          <a:p>
            <a:pPr eaLnBrk="0" hangingPunct="0"/>
            <a:r>
              <a:rPr lang="zh-CN" altLang="en-US" sz="2800" b="1" dirty="0" smtClean="0">
                <a:solidFill>
                  <a:srgbClr val="000000"/>
                </a:solidFill>
                <a:latin typeface="微软雅黑" pitchFamily="34" charset="-122"/>
                <a:ea typeface="微软雅黑" pitchFamily="34" charset="-122"/>
              </a:rPr>
              <a:t>点击这里输入您</a:t>
            </a:r>
            <a:r>
              <a:rPr lang="zh-CN" altLang="en-US" sz="2800" b="1" dirty="0">
                <a:solidFill>
                  <a:srgbClr val="000000"/>
                </a:solidFill>
                <a:latin typeface="微软雅黑" pitchFamily="34" charset="-122"/>
                <a:ea typeface="微软雅黑" pitchFamily="34" charset="-122"/>
              </a:rPr>
              <a:t>的</a:t>
            </a:r>
            <a:r>
              <a:rPr lang="zh-CN" altLang="en-US" sz="2800" b="1" dirty="0" smtClean="0">
                <a:solidFill>
                  <a:srgbClr val="000000"/>
                </a:solidFill>
                <a:latin typeface="微软雅黑" pitchFamily="34" charset="-122"/>
                <a:ea typeface="微软雅黑" pitchFamily="34" charset="-122"/>
              </a:rPr>
              <a:t>标题</a:t>
            </a:r>
            <a:endParaRPr lang="en-US" altLang="zh-CN" sz="2800" b="1" dirty="0">
              <a:solidFill>
                <a:srgbClr val="000000"/>
              </a:solidFill>
              <a:latin typeface="微软雅黑" pitchFamily="34" charset="-122"/>
              <a:ea typeface="微软雅黑" pitchFamily="34" charset="-122"/>
            </a:endParaRPr>
          </a:p>
        </p:txBody>
      </p:sp>
      <p:sp>
        <p:nvSpPr>
          <p:cNvPr id="5" name="Line 45"/>
          <p:cNvSpPr>
            <a:spLocks noChangeShapeType="1"/>
          </p:cNvSpPr>
          <p:nvPr/>
        </p:nvSpPr>
        <p:spPr bwMode="auto">
          <a:xfrm>
            <a:off x="1296541" y="994822"/>
            <a:ext cx="4500000" cy="0"/>
          </a:xfrm>
          <a:prstGeom prst="line">
            <a:avLst/>
          </a:prstGeom>
          <a:solidFill>
            <a:schemeClr val="accent1">
              <a:lumMod val="75000"/>
            </a:schemeClr>
          </a:solidFill>
          <a:ln w="9525">
            <a:solidFill>
              <a:srgbClr val="760000"/>
            </a:solidFill>
            <a:round/>
            <a:headEnd/>
            <a:tailEnd/>
          </a:ln>
        </p:spPr>
        <p:txBody>
          <a:bodyPr wrap="none" lIns="109678" tIns="54838" rIns="109678" bIns="54838" anchor="ctr"/>
          <a:lstStyle/>
          <a:p>
            <a:endParaRPr lang="zh-CN" altLang="en-US" dirty="0">
              <a:latin typeface="微软雅黑" pitchFamily="34" charset="-122"/>
              <a:ea typeface="微软雅黑" pitchFamily="34" charset="-122"/>
            </a:endParaRPr>
          </a:p>
        </p:txBody>
      </p:sp>
      <p:sp>
        <p:nvSpPr>
          <p:cNvPr id="13" name="矩形 12"/>
          <p:cNvSpPr/>
          <p:nvPr/>
        </p:nvSpPr>
        <p:spPr>
          <a:xfrm>
            <a:off x="3174750" y="4567800"/>
            <a:ext cx="5921235" cy="140768"/>
          </a:xfrm>
          <a:prstGeom prst="rect">
            <a:avLst/>
          </a:prstGeom>
          <a:pattFill prst="ltUpDiag">
            <a:fgClr>
              <a:srgbClr val="414455"/>
            </a:fgClr>
            <a:bgClr>
              <a:srgbClr val="E8E8E6"/>
            </a:bgClr>
          </a:pattFill>
          <a:ln w="25400" cap="flat" cmpd="sng" algn="ctr">
            <a:noFill/>
            <a:prstDash val="solid"/>
          </a:ln>
          <a:effectLst/>
        </p:spPr>
        <p:txBody>
          <a:bodyPr lIns="86430" tIns="43214" rIns="86430" bIns="43214" rtlCol="0" anchor="ctr"/>
          <a:lstStyle/>
          <a:p>
            <a:pPr marL="0" marR="0" lvl="0" indent="0" algn="ctr"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cs typeface="+mn-cs"/>
            </a:endParaRPr>
          </a:p>
        </p:txBody>
      </p:sp>
      <p:sp>
        <p:nvSpPr>
          <p:cNvPr id="14" name="矩形 13"/>
          <p:cNvSpPr/>
          <p:nvPr/>
        </p:nvSpPr>
        <p:spPr>
          <a:xfrm>
            <a:off x="2630270" y="2083172"/>
            <a:ext cx="5921235" cy="140768"/>
          </a:xfrm>
          <a:prstGeom prst="rect">
            <a:avLst/>
          </a:prstGeom>
          <a:pattFill prst="ltUpDiag">
            <a:fgClr>
              <a:srgbClr val="414455"/>
            </a:fgClr>
            <a:bgClr>
              <a:srgbClr val="E8E8E6"/>
            </a:bgClr>
          </a:pattFill>
          <a:ln w="25400" cap="flat" cmpd="sng" algn="ctr">
            <a:noFill/>
            <a:prstDash val="solid"/>
          </a:ln>
          <a:effectLst/>
        </p:spPr>
        <p:txBody>
          <a:bodyPr lIns="86430" tIns="43214" rIns="86430" bIns="43214" rtlCol="0" anchor="ctr"/>
          <a:lstStyle/>
          <a:p>
            <a:pPr marL="0" marR="0" lvl="0" indent="0" algn="ctr"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cs typeface="+mn-cs"/>
            </a:endParaRPr>
          </a:p>
        </p:txBody>
      </p:sp>
      <p:sp>
        <p:nvSpPr>
          <p:cNvPr id="15" name="椭圆 64"/>
          <p:cNvSpPr>
            <a:spLocks noChangeArrowheads="1"/>
          </p:cNvSpPr>
          <p:nvPr/>
        </p:nvSpPr>
        <p:spPr bwMode="auto">
          <a:xfrm>
            <a:off x="1201012" y="1736750"/>
            <a:ext cx="1567790" cy="1740951"/>
          </a:xfrm>
          <a:prstGeom prst="ellipse">
            <a:avLst/>
          </a:prstGeom>
          <a:solidFill>
            <a:srgbClr val="FFC000"/>
          </a:solidFill>
          <a:ln w="190500" cap="sq" cmpd="sng">
            <a:solidFill>
              <a:sysClr val="window" lastClr="FFFFFF">
                <a:lumMod val="65000"/>
              </a:sysClr>
            </a:solidFill>
            <a:round/>
            <a:headEnd/>
            <a:tailEnd/>
          </a:ln>
        </p:spPr>
        <p:txBody>
          <a:bodyPr lIns="86430" tIns="43214" rIns="86430" bIns="43214" anchor="ctr"/>
          <a:lstStyle/>
          <a:p>
            <a:pPr marL="0" marR="0" lvl="0" indent="0" algn="ctr" defTabSz="914400" eaLnBrk="1" fontAlgn="base" latinLnBrk="0" hangingPunct="1">
              <a:lnSpc>
                <a:spcPct val="100000"/>
              </a:lnSpc>
              <a:spcBef>
                <a:spcPct val="0"/>
              </a:spcBef>
              <a:spcAft>
                <a:spcPct val="0"/>
              </a:spcAft>
              <a:buClrTx/>
              <a:buSzTx/>
              <a:buFont typeface="Arial" pitchFamily="34" charset="0"/>
              <a:buNone/>
              <a:tabLst/>
              <a:defRPr/>
            </a:pPr>
            <a:r>
              <a:rPr kumimoji="0" lang="zh-CN" altLang="en-US" sz="2600" b="1" i="0" u="none" strike="noStrike" kern="0" cap="none" spc="0" normalizeH="0" baseline="0" noProof="0" dirty="0">
                <a:ln>
                  <a:noFill/>
                </a:ln>
                <a:solidFill>
                  <a:prstClr val="white"/>
                </a:solidFill>
                <a:effectLst/>
                <a:uLnTx/>
                <a:uFillTx/>
                <a:latin typeface="微软雅黑" pitchFamily="34" charset="-122"/>
                <a:sym typeface="宋体" panose="02010600030101010101" pitchFamily="2" charset="-122"/>
              </a:rPr>
              <a:t>添加文字</a:t>
            </a:r>
            <a:endParaRPr kumimoji="0" lang="zh-CN" altLang="zh-CN" sz="2600" b="1" i="0" u="none" strike="noStrike" kern="0" cap="none" spc="0" normalizeH="0" baseline="0" noProof="0" dirty="0">
              <a:ln>
                <a:noFill/>
              </a:ln>
              <a:solidFill>
                <a:prstClr val="white"/>
              </a:solidFill>
              <a:effectLst/>
              <a:uLnTx/>
              <a:uFillTx/>
              <a:latin typeface="微软雅黑" pitchFamily="34" charset="-122"/>
              <a:sym typeface="宋体" panose="02010600030101010101" pitchFamily="2" charset="-122"/>
            </a:endParaRPr>
          </a:p>
        </p:txBody>
      </p:sp>
      <p:sp>
        <p:nvSpPr>
          <p:cNvPr id="16" name="TextBox 15"/>
          <p:cNvSpPr txBox="1"/>
          <p:nvPr/>
        </p:nvSpPr>
        <p:spPr>
          <a:xfrm>
            <a:off x="3069582" y="2257933"/>
            <a:ext cx="5580935" cy="1902169"/>
          </a:xfrm>
          <a:prstGeom prst="rect">
            <a:avLst/>
          </a:prstGeom>
          <a:noFill/>
        </p:spPr>
        <p:txBody>
          <a:bodyPr wrap="square" lIns="86430" tIns="43214" rIns="86430" bIns="43214" rtlCol="0">
            <a:spAutoFit/>
          </a:bodyPr>
          <a:lstStyle/>
          <a:p>
            <a:pPr fontAlgn="base">
              <a:lnSpc>
                <a:spcPct val="130000"/>
              </a:lnSpc>
              <a:spcBef>
                <a:spcPct val="0"/>
              </a:spcBef>
              <a:spcAft>
                <a:spcPct val="0"/>
              </a:spcAft>
              <a:buFont typeface="Arial" pitchFamily="34" charset="0"/>
              <a:buNone/>
            </a:pPr>
            <a:r>
              <a:rPr lang="zh-CN" altLang="en-US" sz="1500" dirty="0">
                <a:solidFill>
                  <a:sysClr val="windowText" lastClr="000000"/>
                </a:solidFill>
                <a:latin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500" dirty="0">
              <a:solidFill>
                <a:sysClr val="windowText" lastClr="000000"/>
              </a:solidFill>
              <a:latin typeface="微软雅黑" pitchFamily="34" charset="-122"/>
            </a:endParaRPr>
          </a:p>
          <a:p>
            <a:pPr fontAlgn="base">
              <a:lnSpc>
                <a:spcPct val="130000"/>
              </a:lnSpc>
              <a:spcBef>
                <a:spcPct val="0"/>
              </a:spcBef>
              <a:spcAft>
                <a:spcPct val="0"/>
              </a:spcAft>
              <a:buFont typeface="Arial" pitchFamily="34" charset="0"/>
              <a:buNone/>
            </a:pPr>
            <a:r>
              <a:rPr lang="zh-CN" altLang="en-US" sz="1500" dirty="0">
                <a:solidFill>
                  <a:sysClr val="windowText" lastClr="000000"/>
                </a:solidFill>
                <a:latin typeface="微软雅黑" pitchFamily="34" charset="-122"/>
              </a:rPr>
              <a:t>您的内容打在这里，或者通过复制您的文本后，在此框中选择粘贴，并选择只保留文字。您的内容打在这里，或者通过复制您的文本后。</a:t>
            </a:r>
          </a:p>
        </p:txBody>
      </p:sp>
      <p:sp>
        <p:nvSpPr>
          <p:cNvPr id="17" name="椭圆 64"/>
          <p:cNvSpPr>
            <a:spLocks noChangeArrowheads="1"/>
          </p:cNvSpPr>
          <p:nvPr/>
        </p:nvSpPr>
        <p:spPr bwMode="auto">
          <a:xfrm>
            <a:off x="8891808" y="3924146"/>
            <a:ext cx="1567790" cy="1740951"/>
          </a:xfrm>
          <a:prstGeom prst="ellipse">
            <a:avLst/>
          </a:prstGeom>
          <a:solidFill>
            <a:srgbClr val="C00000"/>
          </a:solidFill>
          <a:ln w="190500" cap="sq" cmpd="sng">
            <a:solidFill>
              <a:sysClr val="window" lastClr="FFFFFF">
                <a:lumMod val="65000"/>
              </a:sysClr>
            </a:solidFill>
            <a:round/>
            <a:headEnd/>
            <a:tailEnd/>
          </a:ln>
        </p:spPr>
        <p:txBody>
          <a:bodyPr lIns="86430" tIns="43214" rIns="86430" bIns="43214" anchor="ctr"/>
          <a:lstStyle/>
          <a:p>
            <a:pPr marL="0" marR="0" lvl="0" indent="0" algn="ctr" defTabSz="914400" eaLnBrk="1" fontAlgn="base" latinLnBrk="0" hangingPunct="1">
              <a:lnSpc>
                <a:spcPct val="100000"/>
              </a:lnSpc>
              <a:spcBef>
                <a:spcPct val="0"/>
              </a:spcBef>
              <a:spcAft>
                <a:spcPct val="0"/>
              </a:spcAft>
              <a:buClrTx/>
              <a:buSzTx/>
              <a:buFont typeface="Arial" pitchFamily="34" charset="0"/>
              <a:buNone/>
              <a:tabLst/>
              <a:defRPr/>
            </a:pPr>
            <a:r>
              <a:rPr kumimoji="0" lang="zh-CN" altLang="en-US" sz="2600" b="1" i="0" u="none" strike="noStrike" kern="0" cap="none" spc="0" normalizeH="0" baseline="0" noProof="0" dirty="0">
                <a:ln>
                  <a:noFill/>
                </a:ln>
                <a:solidFill>
                  <a:prstClr val="white"/>
                </a:solidFill>
                <a:effectLst/>
                <a:uLnTx/>
                <a:uFillTx/>
                <a:latin typeface="微软雅黑" pitchFamily="34" charset="-122"/>
                <a:sym typeface="宋体" panose="02010600030101010101" pitchFamily="2" charset="-122"/>
              </a:rPr>
              <a:t>添加文字</a:t>
            </a:r>
            <a:endParaRPr kumimoji="0" lang="zh-CN" altLang="zh-CN" sz="2600" b="1" i="0" u="none" strike="noStrike" kern="0" cap="none" spc="0" normalizeH="0" baseline="0" noProof="0" dirty="0">
              <a:ln>
                <a:noFill/>
              </a:ln>
              <a:solidFill>
                <a:prstClr val="white"/>
              </a:solidFill>
              <a:effectLst/>
              <a:uLnTx/>
              <a:uFillTx/>
              <a:latin typeface="微软雅黑" pitchFamily="34" charset="-122"/>
              <a:sym typeface="宋体" panose="02010600030101010101" pitchFamily="2" charset="-122"/>
            </a:endParaRPr>
          </a:p>
        </p:txBody>
      </p:sp>
      <p:sp>
        <p:nvSpPr>
          <p:cNvPr id="18" name="TextBox 17"/>
          <p:cNvSpPr txBox="1"/>
          <p:nvPr/>
        </p:nvSpPr>
        <p:spPr>
          <a:xfrm>
            <a:off x="3069582" y="4794625"/>
            <a:ext cx="5580935" cy="1902169"/>
          </a:xfrm>
          <a:prstGeom prst="rect">
            <a:avLst/>
          </a:prstGeom>
          <a:noFill/>
        </p:spPr>
        <p:txBody>
          <a:bodyPr wrap="square" lIns="86430" tIns="43214" rIns="86430" bIns="43214" rtlCol="0">
            <a:spAutoFit/>
          </a:bodyPr>
          <a:lstStyle/>
          <a:p>
            <a:pPr fontAlgn="base">
              <a:lnSpc>
                <a:spcPct val="130000"/>
              </a:lnSpc>
              <a:spcBef>
                <a:spcPct val="0"/>
              </a:spcBef>
              <a:spcAft>
                <a:spcPct val="0"/>
              </a:spcAft>
              <a:buFont typeface="Arial" pitchFamily="34" charset="0"/>
              <a:buNone/>
            </a:pPr>
            <a:r>
              <a:rPr lang="zh-CN" altLang="en-US" sz="1500" dirty="0">
                <a:solidFill>
                  <a:sysClr val="windowText" lastClr="000000"/>
                </a:solidFill>
                <a:latin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500" dirty="0">
              <a:solidFill>
                <a:sysClr val="windowText" lastClr="000000"/>
              </a:solidFill>
              <a:latin typeface="微软雅黑" pitchFamily="34" charset="-122"/>
            </a:endParaRPr>
          </a:p>
          <a:p>
            <a:pPr fontAlgn="base">
              <a:lnSpc>
                <a:spcPct val="130000"/>
              </a:lnSpc>
              <a:spcBef>
                <a:spcPct val="0"/>
              </a:spcBef>
              <a:spcAft>
                <a:spcPct val="0"/>
              </a:spcAft>
              <a:buFont typeface="Arial" pitchFamily="34" charset="0"/>
              <a:buNone/>
            </a:pPr>
            <a:r>
              <a:rPr lang="zh-CN" altLang="en-US" sz="1500" dirty="0">
                <a:solidFill>
                  <a:sysClr val="windowText" lastClr="000000"/>
                </a:solidFill>
                <a:latin typeface="微软雅黑" pitchFamily="34" charset="-122"/>
              </a:rPr>
              <a:t>您的内容打在这里，或者通过复制您的文本后，在此框中选择粘贴，并选择只保留文字。您的内容打在这里，或者通过复制您的文本后。</a:t>
            </a:r>
          </a:p>
        </p:txBody>
      </p:sp>
    </p:spTree>
    <p:extLst>
      <p:ext uri="{BB962C8B-B14F-4D97-AF65-F5344CB8AC3E}">
        <p14:creationId xmlns:p14="http://schemas.microsoft.com/office/powerpoint/2010/main" val="4207237230"/>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52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52000">
                                          <p:cBhvr additive="base">
                                            <p:cTn id="7" dur="500" fill="hold"/>
                                            <p:tgtEl>
                                              <p:spTgt spid="4"/>
                                            </p:tgtEl>
                                            <p:attrNameLst>
                                              <p:attrName>ppt_x</p:attrName>
                                            </p:attrNameLst>
                                          </p:cBhvr>
                                          <p:tavLst>
                                            <p:tav tm="0">
                                              <p:val>
                                                <p:strVal val="0-#ppt_w/2"/>
                                              </p:val>
                                            </p:tav>
                                            <p:tav tm="100000">
                                              <p:val>
                                                <p:strVal val="#ppt_x"/>
                                              </p:val>
                                            </p:tav>
                                          </p:tavLst>
                                        </p:anim>
                                        <p:anim calcmode="lin" valueType="num" p14:bounceEnd="52000">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additive="base">
                                            <p:cTn id="12" dur="500" fill="hold"/>
                                            <p:tgtEl>
                                              <p:spTgt spid="15"/>
                                            </p:tgtEl>
                                            <p:attrNameLst>
                                              <p:attrName>ppt_x</p:attrName>
                                            </p:attrNameLst>
                                          </p:cBhvr>
                                          <p:tavLst>
                                            <p:tav tm="0">
                                              <p:val>
                                                <p:strVal val="0-#ppt_w/2"/>
                                              </p:val>
                                            </p:tav>
                                            <p:tav tm="100000">
                                              <p:val>
                                                <p:strVal val="#ppt_x"/>
                                              </p:val>
                                            </p:tav>
                                          </p:tavLst>
                                        </p:anim>
                                        <p:anim calcmode="lin" valueType="num">
                                          <p:cBhvr additive="base">
                                            <p:cTn id="13" dur="500" fill="hold"/>
                                            <p:tgtEl>
                                              <p:spTgt spid="15"/>
                                            </p:tgtEl>
                                            <p:attrNameLst>
                                              <p:attrName>ppt_y</p:attrName>
                                            </p:attrNameLst>
                                          </p:cBhvr>
                                          <p:tavLst>
                                            <p:tav tm="0">
                                              <p:val>
                                                <p:strVal val="#ppt_y"/>
                                              </p:val>
                                            </p:tav>
                                            <p:tav tm="100000">
                                              <p:val>
                                                <p:strVal val="#ppt_y"/>
                                              </p:val>
                                            </p:tav>
                                          </p:tavLst>
                                        </p:anim>
                                      </p:childTnLst>
                                    </p:cTn>
                                  </p:par>
                                  <p:par>
                                    <p:cTn id="14" presetID="8" presetClass="emph" presetSubtype="0" fill="hold" grpId="1" nodeType="withEffect">
                                      <p:stCondLst>
                                        <p:cond delay="0"/>
                                      </p:stCondLst>
                                      <p:childTnLst>
                                        <p:animRot by="21600000">
                                          <p:cBhvr>
                                            <p:cTn id="15" dur="500" fill="hold"/>
                                            <p:tgtEl>
                                              <p:spTgt spid="15"/>
                                            </p:tgtEl>
                                            <p:attrNameLst>
                                              <p:attrName>r</p:attrName>
                                            </p:attrNameLst>
                                          </p:cBhvr>
                                        </p:animRot>
                                      </p:childTnLst>
                                    </p:cTn>
                                  </p:par>
                                </p:childTnLst>
                              </p:cTn>
                            </p:par>
                            <p:par>
                              <p:cTn id="16" fill="hold">
                                <p:stCondLst>
                                  <p:cond delay="1000"/>
                                </p:stCondLst>
                                <p:childTnLst>
                                  <p:par>
                                    <p:cTn id="17" presetID="22" presetClass="entr" presetSubtype="8" fill="hold" grpId="0"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wipe(left)">
                                          <p:cBhvr>
                                            <p:cTn id="19" dur="500"/>
                                            <p:tgtEl>
                                              <p:spTgt spid="14"/>
                                            </p:tgtEl>
                                          </p:cBhvr>
                                        </p:animEffect>
                                      </p:childTnLst>
                                    </p:cTn>
                                  </p:par>
                                </p:childTnLst>
                              </p:cTn>
                            </p:par>
                            <p:par>
                              <p:cTn id="20" fill="hold">
                                <p:stCondLst>
                                  <p:cond delay="1500"/>
                                </p:stCondLst>
                                <p:childTnLst>
                                  <p:par>
                                    <p:cTn id="21" presetID="22" presetClass="entr" presetSubtype="8" fill="hold" grpId="0" nodeType="afterEffect">
                                      <p:stCondLst>
                                        <p:cond delay="0"/>
                                      </p:stCondLst>
                                      <p:iterate type="lt">
                                        <p:tmPct val="30000"/>
                                      </p:iterate>
                                      <p:childTnLst>
                                        <p:set>
                                          <p:cBhvr>
                                            <p:cTn id="22" dur="1" fill="hold">
                                              <p:stCondLst>
                                                <p:cond delay="0"/>
                                              </p:stCondLst>
                                            </p:cTn>
                                            <p:tgtEl>
                                              <p:spTgt spid="16"/>
                                            </p:tgtEl>
                                            <p:attrNameLst>
                                              <p:attrName>style.visibility</p:attrName>
                                            </p:attrNameLst>
                                          </p:cBhvr>
                                          <p:to>
                                            <p:strVal val="visible"/>
                                          </p:to>
                                        </p:set>
                                        <p:animEffect transition="in" filter="wipe(left)">
                                          <p:cBhvr>
                                            <p:cTn id="23" dur="100"/>
                                            <p:tgtEl>
                                              <p:spTgt spid="16"/>
                                            </p:tgtEl>
                                          </p:cBhvr>
                                        </p:animEffect>
                                      </p:childTnLst>
                                    </p:cTn>
                                  </p:par>
                                  <p:par>
                                    <p:cTn id="24" presetID="36" presetClass="emph" presetSubtype="0" fill="hold" grpId="1" nodeType="withEffect">
                                      <p:stCondLst>
                                        <p:cond delay="0"/>
                                      </p:stCondLst>
                                      <p:iterate type="lt">
                                        <p:tmPct val="30000"/>
                                      </p:iterate>
                                      <p:childTnLst>
                                        <p:animScale>
                                          <p:cBhvr>
                                            <p:cTn id="25" dur="50" autoRev="1" fill="hold">
                                              <p:stCondLst>
                                                <p:cond delay="0"/>
                                              </p:stCondLst>
                                            </p:cTn>
                                            <p:tgtEl>
                                              <p:spTgt spid="16"/>
                                            </p:tgtEl>
                                          </p:cBhvr>
                                          <p:to x="80000" y="100000"/>
                                        </p:animScale>
                                        <p:anim by="(#ppt_w*0.10)" calcmode="lin" valueType="num">
                                          <p:cBhvr>
                                            <p:cTn id="26" dur="50" autoRev="1" fill="hold">
                                              <p:stCondLst>
                                                <p:cond delay="0"/>
                                              </p:stCondLst>
                                            </p:cTn>
                                            <p:tgtEl>
                                              <p:spTgt spid="16"/>
                                            </p:tgtEl>
                                            <p:attrNameLst>
                                              <p:attrName>ppt_x</p:attrName>
                                            </p:attrNameLst>
                                          </p:cBhvr>
                                        </p:anim>
                                        <p:anim by="(-#ppt_w*0.10)" calcmode="lin" valueType="num">
                                          <p:cBhvr>
                                            <p:cTn id="27" dur="50" autoRev="1" fill="hold">
                                              <p:stCondLst>
                                                <p:cond delay="0"/>
                                              </p:stCondLst>
                                            </p:cTn>
                                            <p:tgtEl>
                                              <p:spTgt spid="16"/>
                                            </p:tgtEl>
                                            <p:attrNameLst>
                                              <p:attrName>ppt_y</p:attrName>
                                            </p:attrNameLst>
                                          </p:cBhvr>
                                        </p:anim>
                                        <p:animRot by="-480000">
                                          <p:cBhvr>
                                            <p:cTn id="28" dur="50" autoRev="1" fill="hold">
                                              <p:stCondLst>
                                                <p:cond delay="0"/>
                                              </p:stCondLst>
                                            </p:cTn>
                                            <p:tgtEl>
                                              <p:spTgt spid="16"/>
                                            </p:tgtEl>
                                            <p:attrNameLst>
                                              <p:attrName>r</p:attrName>
                                            </p:attrNameLst>
                                          </p:cBhvr>
                                        </p:animRot>
                                      </p:childTnLst>
                                    </p:cTn>
                                  </p:par>
                                </p:childTnLst>
                              </p:cTn>
                            </p:par>
                            <p:par>
                              <p:cTn id="29" fill="hold">
                                <p:stCondLst>
                                  <p:cond delay="5710"/>
                                </p:stCondLst>
                                <p:childTnLst>
                                  <p:par>
                                    <p:cTn id="30" presetID="2" presetClass="entr" presetSubtype="2" fill="hold" grpId="0" nodeType="afterEffect">
                                      <p:stCondLst>
                                        <p:cond delay="0"/>
                                      </p:stCondLst>
                                      <p:childTnLst>
                                        <p:set>
                                          <p:cBhvr>
                                            <p:cTn id="31" dur="1" fill="hold">
                                              <p:stCondLst>
                                                <p:cond delay="0"/>
                                              </p:stCondLst>
                                            </p:cTn>
                                            <p:tgtEl>
                                              <p:spTgt spid="17"/>
                                            </p:tgtEl>
                                            <p:attrNameLst>
                                              <p:attrName>style.visibility</p:attrName>
                                            </p:attrNameLst>
                                          </p:cBhvr>
                                          <p:to>
                                            <p:strVal val="visible"/>
                                          </p:to>
                                        </p:set>
                                        <p:anim calcmode="lin" valueType="num">
                                          <p:cBhvr additive="base">
                                            <p:cTn id="32" dur="500" fill="hold"/>
                                            <p:tgtEl>
                                              <p:spTgt spid="17"/>
                                            </p:tgtEl>
                                            <p:attrNameLst>
                                              <p:attrName>ppt_x</p:attrName>
                                            </p:attrNameLst>
                                          </p:cBhvr>
                                          <p:tavLst>
                                            <p:tav tm="0">
                                              <p:val>
                                                <p:strVal val="1+#ppt_w/2"/>
                                              </p:val>
                                            </p:tav>
                                            <p:tav tm="100000">
                                              <p:val>
                                                <p:strVal val="#ppt_x"/>
                                              </p:val>
                                            </p:tav>
                                          </p:tavLst>
                                        </p:anim>
                                        <p:anim calcmode="lin" valueType="num">
                                          <p:cBhvr additive="base">
                                            <p:cTn id="33" dur="500" fill="hold"/>
                                            <p:tgtEl>
                                              <p:spTgt spid="17"/>
                                            </p:tgtEl>
                                            <p:attrNameLst>
                                              <p:attrName>ppt_y</p:attrName>
                                            </p:attrNameLst>
                                          </p:cBhvr>
                                          <p:tavLst>
                                            <p:tav tm="0">
                                              <p:val>
                                                <p:strVal val="#ppt_y"/>
                                              </p:val>
                                            </p:tav>
                                            <p:tav tm="100000">
                                              <p:val>
                                                <p:strVal val="#ppt_y"/>
                                              </p:val>
                                            </p:tav>
                                          </p:tavLst>
                                        </p:anim>
                                      </p:childTnLst>
                                    </p:cTn>
                                  </p:par>
                                  <p:par>
                                    <p:cTn id="34" presetID="8" presetClass="emph" presetSubtype="0" fill="hold" grpId="1" nodeType="withEffect">
                                      <p:stCondLst>
                                        <p:cond delay="0"/>
                                      </p:stCondLst>
                                      <p:childTnLst>
                                        <p:animRot by="-21600000">
                                          <p:cBhvr>
                                            <p:cTn id="35" dur="500" fill="hold"/>
                                            <p:tgtEl>
                                              <p:spTgt spid="17"/>
                                            </p:tgtEl>
                                            <p:attrNameLst>
                                              <p:attrName>r</p:attrName>
                                            </p:attrNameLst>
                                          </p:cBhvr>
                                        </p:animRot>
                                      </p:childTnLst>
                                    </p:cTn>
                                  </p:par>
                                </p:childTnLst>
                              </p:cTn>
                            </p:par>
                            <p:par>
                              <p:cTn id="36" fill="hold">
                                <p:stCondLst>
                                  <p:cond delay="6210"/>
                                </p:stCondLst>
                                <p:childTnLst>
                                  <p:par>
                                    <p:cTn id="37" presetID="22" presetClass="entr" presetSubtype="2" fill="hold" grpId="0" nodeType="afterEffect">
                                      <p:stCondLst>
                                        <p:cond delay="0"/>
                                      </p:stCondLst>
                                      <p:childTnLst>
                                        <p:set>
                                          <p:cBhvr>
                                            <p:cTn id="38" dur="1" fill="hold">
                                              <p:stCondLst>
                                                <p:cond delay="0"/>
                                              </p:stCondLst>
                                            </p:cTn>
                                            <p:tgtEl>
                                              <p:spTgt spid="13"/>
                                            </p:tgtEl>
                                            <p:attrNameLst>
                                              <p:attrName>style.visibility</p:attrName>
                                            </p:attrNameLst>
                                          </p:cBhvr>
                                          <p:to>
                                            <p:strVal val="visible"/>
                                          </p:to>
                                        </p:set>
                                        <p:animEffect transition="in" filter="wipe(right)">
                                          <p:cBhvr>
                                            <p:cTn id="39" dur="500"/>
                                            <p:tgtEl>
                                              <p:spTgt spid="13"/>
                                            </p:tgtEl>
                                          </p:cBhvr>
                                        </p:animEffect>
                                      </p:childTnLst>
                                    </p:cTn>
                                  </p:par>
                                </p:childTnLst>
                              </p:cTn>
                            </p:par>
                            <p:par>
                              <p:cTn id="40" fill="hold">
                                <p:stCondLst>
                                  <p:cond delay="6710"/>
                                </p:stCondLst>
                                <p:childTnLst>
                                  <p:par>
                                    <p:cTn id="41" presetID="22" presetClass="entr" presetSubtype="8" fill="hold" grpId="0" nodeType="afterEffect">
                                      <p:stCondLst>
                                        <p:cond delay="0"/>
                                      </p:stCondLst>
                                      <p:iterate type="lt">
                                        <p:tmPct val="30000"/>
                                      </p:iterate>
                                      <p:childTnLst>
                                        <p:set>
                                          <p:cBhvr>
                                            <p:cTn id="42" dur="1" fill="hold">
                                              <p:stCondLst>
                                                <p:cond delay="0"/>
                                              </p:stCondLst>
                                            </p:cTn>
                                            <p:tgtEl>
                                              <p:spTgt spid="18"/>
                                            </p:tgtEl>
                                            <p:attrNameLst>
                                              <p:attrName>style.visibility</p:attrName>
                                            </p:attrNameLst>
                                          </p:cBhvr>
                                          <p:to>
                                            <p:strVal val="visible"/>
                                          </p:to>
                                        </p:set>
                                        <p:animEffect transition="in" filter="wipe(left)">
                                          <p:cBhvr>
                                            <p:cTn id="43" dur="100"/>
                                            <p:tgtEl>
                                              <p:spTgt spid="18"/>
                                            </p:tgtEl>
                                          </p:cBhvr>
                                        </p:animEffect>
                                      </p:childTnLst>
                                    </p:cTn>
                                  </p:par>
                                  <p:par>
                                    <p:cTn id="44" presetID="36" presetClass="emph" presetSubtype="0" fill="hold" grpId="1" nodeType="withEffect">
                                      <p:stCondLst>
                                        <p:cond delay="0"/>
                                      </p:stCondLst>
                                      <p:iterate type="lt">
                                        <p:tmPct val="30000"/>
                                      </p:iterate>
                                      <p:childTnLst>
                                        <p:animScale>
                                          <p:cBhvr>
                                            <p:cTn id="45" dur="50" autoRev="1" fill="hold">
                                              <p:stCondLst>
                                                <p:cond delay="0"/>
                                              </p:stCondLst>
                                            </p:cTn>
                                            <p:tgtEl>
                                              <p:spTgt spid="18"/>
                                            </p:tgtEl>
                                          </p:cBhvr>
                                          <p:to x="80000" y="100000"/>
                                        </p:animScale>
                                        <p:anim by="(#ppt_w*0.10)" calcmode="lin" valueType="num">
                                          <p:cBhvr>
                                            <p:cTn id="46" dur="50" autoRev="1" fill="hold">
                                              <p:stCondLst>
                                                <p:cond delay="0"/>
                                              </p:stCondLst>
                                            </p:cTn>
                                            <p:tgtEl>
                                              <p:spTgt spid="18"/>
                                            </p:tgtEl>
                                            <p:attrNameLst>
                                              <p:attrName>ppt_x</p:attrName>
                                            </p:attrNameLst>
                                          </p:cBhvr>
                                        </p:anim>
                                        <p:anim by="(-#ppt_w*0.10)" calcmode="lin" valueType="num">
                                          <p:cBhvr>
                                            <p:cTn id="47" dur="50" autoRev="1" fill="hold">
                                              <p:stCondLst>
                                                <p:cond delay="0"/>
                                              </p:stCondLst>
                                            </p:cTn>
                                            <p:tgtEl>
                                              <p:spTgt spid="18"/>
                                            </p:tgtEl>
                                            <p:attrNameLst>
                                              <p:attrName>ppt_y</p:attrName>
                                            </p:attrNameLst>
                                          </p:cBhvr>
                                        </p:anim>
                                        <p:animRot by="-480000">
                                          <p:cBhvr>
                                            <p:cTn id="48" dur="50" autoRev="1" fill="hold">
                                              <p:stCondLst>
                                                <p:cond delay="0"/>
                                              </p:stCondLst>
                                            </p:cTn>
                                            <p:tgtEl>
                                              <p:spTgt spid="1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3" grpId="0" animBg="1"/>
          <p:bldP spid="14" grpId="0" animBg="1"/>
          <p:bldP spid="15" grpId="0" animBg="1"/>
          <p:bldP spid="15" grpId="1" animBg="1"/>
          <p:bldP spid="16" grpId="0"/>
          <p:bldP spid="16" grpId="1"/>
          <p:bldP spid="17" grpId="0" animBg="1"/>
          <p:bldP spid="17" grpId="1" animBg="1"/>
          <p:bldP spid="18" grpId="0"/>
          <p:bldP spid="18" grpId="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additive="base">
                                            <p:cTn id="12" dur="500" fill="hold"/>
                                            <p:tgtEl>
                                              <p:spTgt spid="15"/>
                                            </p:tgtEl>
                                            <p:attrNameLst>
                                              <p:attrName>ppt_x</p:attrName>
                                            </p:attrNameLst>
                                          </p:cBhvr>
                                          <p:tavLst>
                                            <p:tav tm="0">
                                              <p:val>
                                                <p:strVal val="0-#ppt_w/2"/>
                                              </p:val>
                                            </p:tav>
                                            <p:tav tm="100000">
                                              <p:val>
                                                <p:strVal val="#ppt_x"/>
                                              </p:val>
                                            </p:tav>
                                          </p:tavLst>
                                        </p:anim>
                                        <p:anim calcmode="lin" valueType="num">
                                          <p:cBhvr additive="base">
                                            <p:cTn id="13" dur="500" fill="hold"/>
                                            <p:tgtEl>
                                              <p:spTgt spid="15"/>
                                            </p:tgtEl>
                                            <p:attrNameLst>
                                              <p:attrName>ppt_y</p:attrName>
                                            </p:attrNameLst>
                                          </p:cBhvr>
                                          <p:tavLst>
                                            <p:tav tm="0">
                                              <p:val>
                                                <p:strVal val="#ppt_y"/>
                                              </p:val>
                                            </p:tav>
                                            <p:tav tm="100000">
                                              <p:val>
                                                <p:strVal val="#ppt_y"/>
                                              </p:val>
                                            </p:tav>
                                          </p:tavLst>
                                        </p:anim>
                                      </p:childTnLst>
                                    </p:cTn>
                                  </p:par>
                                  <p:par>
                                    <p:cTn id="14" presetID="8" presetClass="emph" presetSubtype="0" fill="hold" grpId="1" nodeType="withEffect">
                                      <p:stCondLst>
                                        <p:cond delay="0"/>
                                      </p:stCondLst>
                                      <p:childTnLst>
                                        <p:animRot by="21600000">
                                          <p:cBhvr>
                                            <p:cTn id="15" dur="500" fill="hold"/>
                                            <p:tgtEl>
                                              <p:spTgt spid="15"/>
                                            </p:tgtEl>
                                            <p:attrNameLst>
                                              <p:attrName>r</p:attrName>
                                            </p:attrNameLst>
                                          </p:cBhvr>
                                        </p:animRot>
                                      </p:childTnLst>
                                    </p:cTn>
                                  </p:par>
                                </p:childTnLst>
                              </p:cTn>
                            </p:par>
                            <p:par>
                              <p:cTn id="16" fill="hold">
                                <p:stCondLst>
                                  <p:cond delay="1000"/>
                                </p:stCondLst>
                                <p:childTnLst>
                                  <p:par>
                                    <p:cTn id="17" presetID="22" presetClass="entr" presetSubtype="8" fill="hold" grpId="0"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wipe(left)">
                                          <p:cBhvr>
                                            <p:cTn id="19" dur="500"/>
                                            <p:tgtEl>
                                              <p:spTgt spid="14"/>
                                            </p:tgtEl>
                                          </p:cBhvr>
                                        </p:animEffect>
                                      </p:childTnLst>
                                    </p:cTn>
                                  </p:par>
                                </p:childTnLst>
                              </p:cTn>
                            </p:par>
                            <p:par>
                              <p:cTn id="20" fill="hold">
                                <p:stCondLst>
                                  <p:cond delay="1500"/>
                                </p:stCondLst>
                                <p:childTnLst>
                                  <p:par>
                                    <p:cTn id="21" presetID="22" presetClass="entr" presetSubtype="8" fill="hold" grpId="0" nodeType="afterEffect">
                                      <p:stCondLst>
                                        <p:cond delay="0"/>
                                      </p:stCondLst>
                                      <p:iterate type="lt">
                                        <p:tmPct val="30000"/>
                                      </p:iterate>
                                      <p:childTnLst>
                                        <p:set>
                                          <p:cBhvr>
                                            <p:cTn id="22" dur="1" fill="hold">
                                              <p:stCondLst>
                                                <p:cond delay="0"/>
                                              </p:stCondLst>
                                            </p:cTn>
                                            <p:tgtEl>
                                              <p:spTgt spid="16"/>
                                            </p:tgtEl>
                                            <p:attrNameLst>
                                              <p:attrName>style.visibility</p:attrName>
                                            </p:attrNameLst>
                                          </p:cBhvr>
                                          <p:to>
                                            <p:strVal val="visible"/>
                                          </p:to>
                                        </p:set>
                                        <p:animEffect transition="in" filter="wipe(left)">
                                          <p:cBhvr>
                                            <p:cTn id="23" dur="100"/>
                                            <p:tgtEl>
                                              <p:spTgt spid="16"/>
                                            </p:tgtEl>
                                          </p:cBhvr>
                                        </p:animEffect>
                                      </p:childTnLst>
                                    </p:cTn>
                                  </p:par>
                                  <p:par>
                                    <p:cTn id="24" presetID="36" presetClass="emph" presetSubtype="0" fill="hold" grpId="1" nodeType="withEffect">
                                      <p:stCondLst>
                                        <p:cond delay="0"/>
                                      </p:stCondLst>
                                      <p:iterate type="lt">
                                        <p:tmPct val="30000"/>
                                      </p:iterate>
                                      <p:childTnLst>
                                        <p:animScale>
                                          <p:cBhvr>
                                            <p:cTn id="25" dur="50" autoRev="1" fill="hold">
                                              <p:stCondLst>
                                                <p:cond delay="0"/>
                                              </p:stCondLst>
                                            </p:cTn>
                                            <p:tgtEl>
                                              <p:spTgt spid="16"/>
                                            </p:tgtEl>
                                          </p:cBhvr>
                                          <p:to x="80000" y="100000"/>
                                        </p:animScale>
                                        <p:anim by="(#ppt_w*0.10)" calcmode="lin" valueType="num">
                                          <p:cBhvr>
                                            <p:cTn id="26" dur="50" autoRev="1" fill="hold">
                                              <p:stCondLst>
                                                <p:cond delay="0"/>
                                              </p:stCondLst>
                                            </p:cTn>
                                            <p:tgtEl>
                                              <p:spTgt spid="16"/>
                                            </p:tgtEl>
                                            <p:attrNameLst>
                                              <p:attrName>ppt_x</p:attrName>
                                            </p:attrNameLst>
                                          </p:cBhvr>
                                        </p:anim>
                                        <p:anim by="(-#ppt_w*0.10)" calcmode="lin" valueType="num">
                                          <p:cBhvr>
                                            <p:cTn id="27" dur="50" autoRev="1" fill="hold">
                                              <p:stCondLst>
                                                <p:cond delay="0"/>
                                              </p:stCondLst>
                                            </p:cTn>
                                            <p:tgtEl>
                                              <p:spTgt spid="16"/>
                                            </p:tgtEl>
                                            <p:attrNameLst>
                                              <p:attrName>ppt_y</p:attrName>
                                            </p:attrNameLst>
                                          </p:cBhvr>
                                        </p:anim>
                                        <p:animRot by="-480000">
                                          <p:cBhvr>
                                            <p:cTn id="28" dur="50" autoRev="1" fill="hold">
                                              <p:stCondLst>
                                                <p:cond delay="0"/>
                                              </p:stCondLst>
                                            </p:cTn>
                                            <p:tgtEl>
                                              <p:spTgt spid="16"/>
                                            </p:tgtEl>
                                            <p:attrNameLst>
                                              <p:attrName>r</p:attrName>
                                            </p:attrNameLst>
                                          </p:cBhvr>
                                        </p:animRot>
                                      </p:childTnLst>
                                    </p:cTn>
                                  </p:par>
                                </p:childTnLst>
                              </p:cTn>
                            </p:par>
                            <p:par>
                              <p:cTn id="29" fill="hold">
                                <p:stCondLst>
                                  <p:cond delay="5710"/>
                                </p:stCondLst>
                                <p:childTnLst>
                                  <p:par>
                                    <p:cTn id="30" presetID="2" presetClass="entr" presetSubtype="2" fill="hold" grpId="0" nodeType="afterEffect">
                                      <p:stCondLst>
                                        <p:cond delay="0"/>
                                      </p:stCondLst>
                                      <p:childTnLst>
                                        <p:set>
                                          <p:cBhvr>
                                            <p:cTn id="31" dur="1" fill="hold">
                                              <p:stCondLst>
                                                <p:cond delay="0"/>
                                              </p:stCondLst>
                                            </p:cTn>
                                            <p:tgtEl>
                                              <p:spTgt spid="17"/>
                                            </p:tgtEl>
                                            <p:attrNameLst>
                                              <p:attrName>style.visibility</p:attrName>
                                            </p:attrNameLst>
                                          </p:cBhvr>
                                          <p:to>
                                            <p:strVal val="visible"/>
                                          </p:to>
                                        </p:set>
                                        <p:anim calcmode="lin" valueType="num">
                                          <p:cBhvr additive="base">
                                            <p:cTn id="32" dur="500" fill="hold"/>
                                            <p:tgtEl>
                                              <p:spTgt spid="17"/>
                                            </p:tgtEl>
                                            <p:attrNameLst>
                                              <p:attrName>ppt_x</p:attrName>
                                            </p:attrNameLst>
                                          </p:cBhvr>
                                          <p:tavLst>
                                            <p:tav tm="0">
                                              <p:val>
                                                <p:strVal val="1+#ppt_w/2"/>
                                              </p:val>
                                            </p:tav>
                                            <p:tav tm="100000">
                                              <p:val>
                                                <p:strVal val="#ppt_x"/>
                                              </p:val>
                                            </p:tav>
                                          </p:tavLst>
                                        </p:anim>
                                        <p:anim calcmode="lin" valueType="num">
                                          <p:cBhvr additive="base">
                                            <p:cTn id="33" dur="500" fill="hold"/>
                                            <p:tgtEl>
                                              <p:spTgt spid="17"/>
                                            </p:tgtEl>
                                            <p:attrNameLst>
                                              <p:attrName>ppt_y</p:attrName>
                                            </p:attrNameLst>
                                          </p:cBhvr>
                                          <p:tavLst>
                                            <p:tav tm="0">
                                              <p:val>
                                                <p:strVal val="#ppt_y"/>
                                              </p:val>
                                            </p:tav>
                                            <p:tav tm="100000">
                                              <p:val>
                                                <p:strVal val="#ppt_y"/>
                                              </p:val>
                                            </p:tav>
                                          </p:tavLst>
                                        </p:anim>
                                      </p:childTnLst>
                                    </p:cTn>
                                  </p:par>
                                  <p:par>
                                    <p:cTn id="34" presetID="8" presetClass="emph" presetSubtype="0" fill="hold" grpId="1" nodeType="withEffect">
                                      <p:stCondLst>
                                        <p:cond delay="0"/>
                                      </p:stCondLst>
                                      <p:childTnLst>
                                        <p:animRot by="-21600000">
                                          <p:cBhvr>
                                            <p:cTn id="35" dur="500" fill="hold"/>
                                            <p:tgtEl>
                                              <p:spTgt spid="17"/>
                                            </p:tgtEl>
                                            <p:attrNameLst>
                                              <p:attrName>r</p:attrName>
                                            </p:attrNameLst>
                                          </p:cBhvr>
                                        </p:animRot>
                                      </p:childTnLst>
                                    </p:cTn>
                                  </p:par>
                                </p:childTnLst>
                              </p:cTn>
                            </p:par>
                            <p:par>
                              <p:cTn id="36" fill="hold">
                                <p:stCondLst>
                                  <p:cond delay="6210"/>
                                </p:stCondLst>
                                <p:childTnLst>
                                  <p:par>
                                    <p:cTn id="37" presetID="22" presetClass="entr" presetSubtype="2" fill="hold" grpId="0" nodeType="afterEffect">
                                      <p:stCondLst>
                                        <p:cond delay="0"/>
                                      </p:stCondLst>
                                      <p:childTnLst>
                                        <p:set>
                                          <p:cBhvr>
                                            <p:cTn id="38" dur="1" fill="hold">
                                              <p:stCondLst>
                                                <p:cond delay="0"/>
                                              </p:stCondLst>
                                            </p:cTn>
                                            <p:tgtEl>
                                              <p:spTgt spid="13"/>
                                            </p:tgtEl>
                                            <p:attrNameLst>
                                              <p:attrName>style.visibility</p:attrName>
                                            </p:attrNameLst>
                                          </p:cBhvr>
                                          <p:to>
                                            <p:strVal val="visible"/>
                                          </p:to>
                                        </p:set>
                                        <p:animEffect transition="in" filter="wipe(right)">
                                          <p:cBhvr>
                                            <p:cTn id="39" dur="500"/>
                                            <p:tgtEl>
                                              <p:spTgt spid="13"/>
                                            </p:tgtEl>
                                          </p:cBhvr>
                                        </p:animEffect>
                                      </p:childTnLst>
                                    </p:cTn>
                                  </p:par>
                                </p:childTnLst>
                              </p:cTn>
                            </p:par>
                            <p:par>
                              <p:cTn id="40" fill="hold">
                                <p:stCondLst>
                                  <p:cond delay="6710"/>
                                </p:stCondLst>
                                <p:childTnLst>
                                  <p:par>
                                    <p:cTn id="41" presetID="22" presetClass="entr" presetSubtype="8" fill="hold" grpId="0" nodeType="afterEffect">
                                      <p:stCondLst>
                                        <p:cond delay="0"/>
                                      </p:stCondLst>
                                      <p:iterate type="lt">
                                        <p:tmPct val="30000"/>
                                      </p:iterate>
                                      <p:childTnLst>
                                        <p:set>
                                          <p:cBhvr>
                                            <p:cTn id="42" dur="1" fill="hold">
                                              <p:stCondLst>
                                                <p:cond delay="0"/>
                                              </p:stCondLst>
                                            </p:cTn>
                                            <p:tgtEl>
                                              <p:spTgt spid="18"/>
                                            </p:tgtEl>
                                            <p:attrNameLst>
                                              <p:attrName>style.visibility</p:attrName>
                                            </p:attrNameLst>
                                          </p:cBhvr>
                                          <p:to>
                                            <p:strVal val="visible"/>
                                          </p:to>
                                        </p:set>
                                        <p:animEffect transition="in" filter="wipe(left)">
                                          <p:cBhvr>
                                            <p:cTn id="43" dur="100"/>
                                            <p:tgtEl>
                                              <p:spTgt spid="18"/>
                                            </p:tgtEl>
                                          </p:cBhvr>
                                        </p:animEffect>
                                      </p:childTnLst>
                                    </p:cTn>
                                  </p:par>
                                  <p:par>
                                    <p:cTn id="44" presetID="36" presetClass="emph" presetSubtype="0" fill="hold" grpId="1" nodeType="withEffect">
                                      <p:stCondLst>
                                        <p:cond delay="0"/>
                                      </p:stCondLst>
                                      <p:iterate type="lt">
                                        <p:tmPct val="30000"/>
                                      </p:iterate>
                                      <p:childTnLst>
                                        <p:animScale>
                                          <p:cBhvr>
                                            <p:cTn id="45" dur="50" autoRev="1" fill="hold">
                                              <p:stCondLst>
                                                <p:cond delay="0"/>
                                              </p:stCondLst>
                                            </p:cTn>
                                            <p:tgtEl>
                                              <p:spTgt spid="18"/>
                                            </p:tgtEl>
                                          </p:cBhvr>
                                          <p:to x="80000" y="100000"/>
                                        </p:animScale>
                                        <p:anim by="(#ppt_w*0.10)" calcmode="lin" valueType="num">
                                          <p:cBhvr>
                                            <p:cTn id="46" dur="50" autoRev="1" fill="hold">
                                              <p:stCondLst>
                                                <p:cond delay="0"/>
                                              </p:stCondLst>
                                            </p:cTn>
                                            <p:tgtEl>
                                              <p:spTgt spid="18"/>
                                            </p:tgtEl>
                                            <p:attrNameLst>
                                              <p:attrName>ppt_x</p:attrName>
                                            </p:attrNameLst>
                                          </p:cBhvr>
                                        </p:anim>
                                        <p:anim by="(-#ppt_w*0.10)" calcmode="lin" valueType="num">
                                          <p:cBhvr>
                                            <p:cTn id="47" dur="50" autoRev="1" fill="hold">
                                              <p:stCondLst>
                                                <p:cond delay="0"/>
                                              </p:stCondLst>
                                            </p:cTn>
                                            <p:tgtEl>
                                              <p:spTgt spid="18"/>
                                            </p:tgtEl>
                                            <p:attrNameLst>
                                              <p:attrName>ppt_y</p:attrName>
                                            </p:attrNameLst>
                                          </p:cBhvr>
                                        </p:anim>
                                        <p:animRot by="-480000">
                                          <p:cBhvr>
                                            <p:cTn id="48" dur="50" autoRev="1" fill="hold">
                                              <p:stCondLst>
                                                <p:cond delay="0"/>
                                              </p:stCondLst>
                                            </p:cTn>
                                            <p:tgtEl>
                                              <p:spTgt spid="1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3" grpId="0" animBg="1"/>
          <p:bldP spid="14" grpId="0" animBg="1"/>
          <p:bldP spid="15" grpId="0" animBg="1"/>
          <p:bldP spid="15" grpId="1" animBg="1"/>
          <p:bldP spid="16" grpId="0"/>
          <p:bldP spid="16" grpId="1"/>
          <p:bldP spid="17" grpId="0" animBg="1"/>
          <p:bldP spid="17" grpId="1" animBg="1"/>
          <p:bldP spid="18" grpId="0"/>
          <p:bldP spid="18" grpId="1"/>
        </p:bldLst>
      </p:timing>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44"/>
          <p:cNvSpPr>
            <a:spLocks noChangeArrowheads="1"/>
          </p:cNvSpPr>
          <p:nvPr/>
        </p:nvSpPr>
        <p:spPr bwMode="auto">
          <a:xfrm>
            <a:off x="1459607" y="500436"/>
            <a:ext cx="4253728" cy="541634"/>
          </a:xfrm>
          <a:prstGeom prst="rect">
            <a:avLst/>
          </a:prstGeom>
          <a:noFill/>
          <a:ln w="9525" algn="ctr">
            <a:noFill/>
            <a:miter lim="800000"/>
            <a:headEnd/>
            <a:tailEnd/>
          </a:ln>
        </p:spPr>
        <p:txBody>
          <a:bodyPr wrap="square" lIns="109678" tIns="54838" rIns="109678" bIns="54838">
            <a:spAutoFit/>
          </a:bodyPr>
          <a:lstStyle/>
          <a:p>
            <a:pPr eaLnBrk="0" hangingPunct="0"/>
            <a:r>
              <a:rPr lang="zh-CN" altLang="en-US" sz="2800" b="1" dirty="0" smtClean="0">
                <a:solidFill>
                  <a:srgbClr val="000000"/>
                </a:solidFill>
                <a:latin typeface="微软雅黑" pitchFamily="34" charset="-122"/>
                <a:ea typeface="微软雅黑" pitchFamily="34" charset="-122"/>
              </a:rPr>
              <a:t>点击这里输入您</a:t>
            </a:r>
            <a:r>
              <a:rPr lang="zh-CN" altLang="en-US" sz="2800" b="1" dirty="0">
                <a:solidFill>
                  <a:srgbClr val="000000"/>
                </a:solidFill>
                <a:latin typeface="微软雅黑" pitchFamily="34" charset="-122"/>
                <a:ea typeface="微软雅黑" pitchFamily="34" charset="-122"/>
              </a:rPr>
              <a:t>的</a:t>
            </a:r>
            <a:r>
              <a:rPr lang="zh-CN" altLang="en-US" sz="2800" b="1" dirty="0" smtClean="0">
                <a:solidFill>
                  <a:srgbClr val="000000"/>
                </a:solidFill>
                <a:latin typeface="微软雅黑" pitchFamily="34" charset="-122"/>
                <a:ea typeface="微软雅黑" pitchFamily="34" charset="-122"/>
              </a:rPr>
              <a:t>标题</a:t>
            </a:r>
            <a:endParaRPr lang="en-US" altLang="zh-CN" sz="2800" b="1" dirty="0">
              <a:solidFill>
                <a:srgbClr val="000000"/>
              </a:solidFill>
              <a:latin typeface="微软雅黑" pitchFamily="34" charset="-122"/>
              <a:ea typeface="微软雅黑" pitchFamily="34" charset="-122"/>
            </a:endParaRPr>
          </a:p>
        </p:txBody>
      </p:sp>
      <p:sp>
        <p:nvSpPr>
          <p:cNvPr id="26" name="Line 45"/>
          <p:cNvSpPr>
            <a:spLocks noChangeShapeType="1"/>
          </p:cNvSpPr>
          <p:nvPr/>
        </p:nvSpPr>
        <p:spPr bwMode="auto">
          <a:xfrm>
            <a:off x="1296541" y="994822"/>
            <a:ext cx="4500000" cy="0"/>
          </a:xfrm>
          <a:prstGeom prst="line">
            <a:avLst/>
          </a:prstGeom>
          <a:solidFill>
            <a:schemeClr val="accent1">
              <a:lumMod val="75000"/>
            </a:schemeClr>
          </a:solidFill>
          <a:ln w="9525">
            <a:solidFill>
              <a:srgbClr val="760000"/>
            </a:solidFill>
            <a:round/>
            <a:headEnd/>
            <a:tailEnd/>
          </a:ln>
        </p:spPr>
        <p:txBody>
          <a:bodyPr wrap="none" lIns="109678" tIns="54838" rIns="109678" bIns="54838" anchor="ctr"/>
          <a:lstStyle/>
          <a:p>
            <a:endParaRPr lang="zh-CN" altLang="en-US" dirty="0">
              <a:latin typeface="微软雅黑" pitchFamily="34" charset="-122"/>
              <a:ea typeface="微软雅黑" pitchFamily="34" charset="-122"/>
            </a:endParaRPr>
          </a:p>
        </p:txBody>
      </p:sp>
      <p:grpSp>
        <p:nvGrpSpPr>
          <p:cNvPr id="5" name="组合 4"/>
          <p:cNvGrpSpPr/>
          <p:nvPr/>
        </p:nvGrpSpPr>
        <p:grpSpPr>
          <a:xfrm>
            <a:off x="3593800" y="2710229"/>
            <a:ext cx="3028191" cy="3028327"/>
            <a:chOff x="3868719" y="1776670"/>
            <a:chExt cx="2628619" cy="2628031"/>
          </a:xfrm>
          <a:solidFill>
            <a:schemeClr val="accent6">
              <a:lumMod val="50000"/>
            </a:schemeClr>
          </a:solidFill>
        </p:grpSpPr>
        <p:sp>
          <p:nvSpPr>
            <p:cNvPr id="6" name="Freeform 4"/>
            <p:cNvSpPr>
              <a:spLocks/>
            </p:cNvSpPr>
            <p:nvPr/>
          </p:nvSpPr>
          <p:spPr bwMode="auto">
            <a:xfrm>
              <a:off x="3868719" y="1776670"/>
              <a:ext cx="2628619" cy="2628031"/>
            </a:xfrm>
            <a:custGeom>
              <a:avLst/>
              <a:gdLst>
                <a:gd name="T0" fmla="*/ 800 w 1050"/>
                <a:gd name="T1" fmla="*/ 903 h 1049"/>
                <a:gd name="T2" fmla="*/ 766 w 1050"/>
                <a:gd name="T3" fmla="*/ 996 h 1049"/>
                <a:gd name="T4" fmla="*/ 671 w 1050"/>
                <a:gd name="T5" fmla="*/ 969 h 1049"/>
                <a:gd name="T6" fmla="*/ 625 w 1050"/>
                <a:gd name="T7" fmla="*/ 1044 h 1049"/>
                <a:gd name="T8" fmla="*/ 526 w 1050"/>
                <a:gd name="T9" fmla="*/ 991 h 1049"/>
                <a:gd name="T10" fmla="*/ 443 w 1050"/>
                <a:gd name="T11" fmla="*/ 1047 h 1049"/>
                <a:gd name="T12" fmla="*/ 381 w 1050"/>
                <a:gd name="T13" fmla="*/ 969 h 1049"/>
                <a:gd name="T14" fmla="*/ 301 w 1050"/>
                <a:gd name="T15" fmla="*/ 1003 h 1049"/>
                <a:gd name="T16" fmla="*/ 272 w 1050"/>
                <a:gd name="T17" fmla="*/ 917 h 1049"/>
                <a:gd name="T18" fmla="*/ 232 w 1050"/>
                <a:gd name="T19" fmla="*/ 888 h 1049"/>
                <a:gd name="T20" fmla="*/ 140 w 1050"/>
                <a:gd name="T21" fmla="*/ 886 h 1049"/>
                <a:gd name="T22" fmla="*/ 134 w 1050"/>
                <a:gd name="T23" fmla="*/ 778 h 1049"/>
                <a:gd name="T24" fmla="*/ 47 w 1050"/>
                <a:gd name="T25" fmla="*/ 750 h 1049"/>
                <a:gd name="T26" fmla="*/ 78 w 1050"/>
                <a:gd name="T27" fmla="*/ 657 h 1049"/>
                <a:gd name="T28" fmla="*/ 0 w 1050"/>
                <a:gd name="T29" fmla="*/ 590 h 1049"/>
                <a:gd name="T30" fmla="*/ 60 w 1050"/>
                <a:gd name="T31" fmla="*/ 500 h 1049"/>
                <a:gd name="T32" fmla="*/ 6 w 1050"/>
                <a:gd name="T33" fmla="*/ 426 h 1049"/>
                <a:gd name="T34" fmla="*/ 86 w 1050"/>
                <a:gd name="T35" fmla="*/ 368 h 1049"/>
                <a:gd name="T36" fmla="*/ 55 w 1050"/>
                <a:gd name="T37" fmla="*/ 284 h 1049"/>
                <a:gd name="T38" fmla="*/ 148 w 1050"/>
                <a:gd name="T39" fmla="*/ 250 h 1049"/>
                <a:gd name="T40" fmla="*/ 140 w 1050"/>
                <a:gd name="T41" fmla="*/ 163 h 1049"/>
                <a:gd name="T42" fmla="*/ 232 w 1050"/>
                <a:gd name="T43" fmla="*/ 162 h 1049"/>
                <a:gd name="T44" fmla="*/ 271 w 1050"/>
                <a:gd name="T45" fmla="*/ 61 h 1049"/>
                <a:gd name="T46" fmla="*/ 358 w 1050"/>
                <a:gd name="T47" fmla="*/ 88 h 1049"/>
                <a:gd name="T48" fmla="*/ 405 w 1050"/>
                <a:gd name="T49" fmla="*/ 73 h 1049"/>
                <a:gd name="T50" fmla="*/ 501 w 1050"/>
                <a:gd name="T51" fmla="*/ 58 h 1049"/>
                <a:gd name="T52" fmla="*/ 592 w 1050"/>
                <a:gd name="T53" fmla="*/ 0 h 1049"/>
                <a:gd name="T54" fmla="*/ 646 w 1050"/>
                <a:gd name="T55" fmla="*/ 73 h 1049"/>
                <a:gd name="T56" fmla="*/ 694 w 1050"/>
                <a:gd name="T57" fmla="*/ 88 h 1049"/>
                <a:gd name="T58" fmla="*/ 781 w 1050"/>
                <a:gd name="T59" fmla="*/ 61 h 1049"/>
                <a:gd name="T60" fmla="*/ 810 w 1050"/>
                <a:gd name="T61" fmla="*/ 155 h 1049"/>
                <a:gd name="T62" fmla="*/ 900 w 1050"/>
                <a:gd name="T63" fmla="*/ 151 h 1049"/>
                <a:gd name="T64" fmla="*/ 904 w 1050"/>
                <a:gd name="T65" fmla="*/ 250 h 1049"/>
                <a:gd name="T66" fmla="*/ 997 w 1050"/>
                <a:gd name="T67" fmla="*/ 284 h 1049"/>
                <a:gd name="T68" fmla="*/ 970 w 1050"/>
                <a:gd name="T69" fmla="*/ 380 h 1049"/>
                <a:gd name="T70" fmla="*/ 1045 w 1050"/>
                <a:gd name="T71" fmla="*/ 426 h 1049"/>
                <a:gd name="T72" fmla="*/ 993 w 1050"/>
                <a:gd name="T73" fmla="*/ 524 h 1049"/>
                <a:gd name="T74" fmla="*/ 1048 w 1050"/>
                <a:gd name="T75" fmla="*/ 607 h 1049"/>
                <a:gd name="T76" fmla="*/ 970 w 1050"/>
                <a:gd name="T77" fmla="*/ 669 h 1049"/>
                <a:gd name="T78" fmla="*/ 1005 w 1050"/>
                <a:gd name="T79" fmla="*/ 750 h 1049"/>
                <a:gd name="T80" fmla="*/ 918 w 1050"/>
                <a:gd name="T81" fmla="*/ 778 h 1049"/>
                <a:gd name="T82" fmla="*/ 889 w 1050"/>
                <a:gd name="T83" fmla="*/ 818 h 1049"/>
                <a:gd name="T84" fmla="*/ 888 w 1050"/>
                <a:gd name="T85" fmla="*/ 911 h 10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50" h="1049">
                  <a:moveTo>
                    <a:pt x="888" y="911"/>
                  </a:moveTo>
                  <a:lnTo>
                    <a:pt x="820" y="888"/>
                  </a:lnTo>
                  <a:lnTo>
                    <a:pt x="800" y="903"/>
                  </a:lnTo>
                  <a:lnTo>
                    <a:pt x="780" y="917"/>
                  </a:lnTo>
                  <a:lnTo>
                    <a:pt x="781" y="988"/>
                  </a:lnTo>
                  <a:lnTo>
                    <a:pt x="766" y="996"/>
                  </a:lnTo>
                  <a:lnTo>
                    <a:pt x="751" y="1003"/>
                  </a:lnTo>
                  <a:lnTo>
                    <a:pt x="694" y="961"/>
                  </a:lnTo>
                  <a:lnTo>
                    <a:pt x="671" y="969"/>
                  </a:lnTo>
                  <a:lnTo>
                    <a:pt x="658" y="972"/>
                  </a:lnTo>
                  <a:lnTo>
                    <a:pt x="646" y="976"/>
                  </a:lnTo>
                  <a:lnTo>
                    <a:pt x="625" y="1044"/>
                  </a:lnTo>
                  <a:lnTo>
                    <a:pt x="592" y="1049"/>
                  </a:lnTo>
                  <a:lnTo>
                    <a:pt x="551" y="991"/>
                  </a:lnTo>
                  <a:lnTo>
                    <a:pt x="526" y="991"/>
                  </a:lnTo>
                  <a:lnTo>
                    <a:pt x="501" y="991"/>
                  </a:lnTo>
                  <a:lnTo>
                    <a:pt x="460" y="1049"/>
                  </a:lnTo>
                  <a:lnTo>
                    <a:pt x="443" y="1047"/>
                  </a:lnTo>
                  <a:lnTo>
                    <a:pt x="426" y="1044"/>
                  </a:lnTo>
                  <a:lnTo>
                    <a:pt x="405" y="976"/>
                  </a:lnTo>
                  <a:lnTo>
                    <a:pt x="381" y="969"/>
                  </a:lnTo>
                  <a:lnTo>
                    <a:pt x="369" y="965"/>
                  </a:lnTo>
                  <a:lnTo>
                    <a:pt x="358" y="961"/>
                  </a:lnTo>
                  <a:lnTo>
                    <a:pt x="301" y="1003"/>
                  </a:lnTo>
                  <a:lnTo>
                    <a:pt x="286" y="996"/>
                  </a:lnTo>
                  <a:lnTo>
                    <a:pt x="271" y="988"/>
                  </a:lnTo>
                  <a:lnTo>
                    <a:pt x="272" y="917"/>
                  </a:lnTo>
                  <a:lnTo>
                    <a:pt x="252" y="903"/>
                  </a:lnTo>
                  <a:lnTo>
                    <a:pt x="242" y="895"/>
                  </a:lnTo>
                  <a:lnTo>
                    <a:pt x="232" y="888"/>
                  </a:lnTo>
                  <a:lnTo>
                    <a:pt x="164" y="911"/>
                  </a:lnTo>
                  <a:lnTo>
                    <a:pt x="152" y="899"/>
                  </a:lnTo>
                  <a:lnTo>
                    <a:pt x="140" y="886"/>
                  </a:lnTo>
                  <a:lnTo>
                    <a:pt x="163" y="818"/>
                  </a:lnTo>
                  <a:lnTo>
                    <a:pt x="148" y="799"/>
                  </a:lnTo>
                  <a:lnTo>
                    <a:pt x="134" y="778"/>
                  </a:lnTo>
                  <a:lnTo>
                    <a:pt x="63" y="779"/>
                  </a:lnTo>
                  <a:lnTo>
                    <a:pt x="55" y="765"/>
                  </a:lnTo>
                  <a:lnTo>
                    <a:pt x="47" y="750"/>
                  </a:lnTo>
                  <a:lnTo>
                    <a:pt x="90" y="693"/>
                  </a:lnTo>
                  <a:lnTo>
                    <a:pt x="82" y="669"/>
                  </a:lnTo>
                  <a:lnTo>
                    <a:pt x="78" y="657"/>
                  </a:lnTo>
                  <a:lnTo>
                    <a:pt x="75" y="645"/>
                  </a:lnTo>
                  <a:lnTo>
                    <a:pt x="6" y="623"/>
                  </a:lnTo>
                  <a:lnTo>
                    <a:pt x="0" y="590"/>
                  </a:lnTo>
                  <a:lnTo>
                    <a:pt x="60" y="549"/>
                  </a:lnTo>
                  <a:lnTo>
                    <a:pt x="59" y="524"/>
                  </a:lnTo>
                  <a:lnTo>
                    <a:pt x="60" y="500"/>
                  </a:lnTo>
                  <a:lnTo>
                    <a:pt x="0" y="459"/>
                  </a:lnTo>
                  <a:lnTo>
                    <a:pt x="3" y="442"/>
                  </a:lnTo>
                  <a:lnTo>
                    <a:pt x="6" y="426"/>
                  </a:lnTo>
                  <a:lnTo>
                    <a:pt x="75" y="405"/>
                  </a:lnTo>
                  <a:lnTo>
                    <a:pt x="82" y="380"/>
                  </a:lnTo>
                  <a:lnTo>
                    <a:pt x="86" y="368"/>
                  </a:lnTo>
                  <a:lnTo>
                    <a:pt x="90" y="356"/>
                  </a:lnTo>
                  <a:lnTo>
                    <a:pt x="47" y="299"/>
                  </a:lnTo>
                  <a:lnTo>
                    <a:pt x="55" y="284"/>
                  </a:lnTo>
                  <a:lnTo>
                    <a:pt x="63" y="270"/>
                  </a:lnTo>
                  <a:lnTo>
                    <a:pt x="134" y="271"/>
                  </a:lnTo>
                  <a:lnTo>
                    <a:pt x="148" y="250"/>
                  </a:lnTo>
                  <a:lnTo>
                    <a:pt x="155" y="240"/>
                  </a:lnTo>
                  <a:lnTo>
                    <a:pt x="163" y="231"/>
                  </a:lnTo>
                  <a:lnTo>
                    <a:pt x="140" y="163"/>
                  </a:lnTo>
                  <a:lnTo>
                    <a:pt x="152" y="151"/>
                  </a:lnTo>
                  <a:lnTo>
                    <a:pt x="164" y="139"/>
                  </a:lnTo>
                  <a:lnTo>
                    <a:pt x="232" y="162"/>
                  </a:lnTo>
                  <a:lnTo>
                    <a:pt x="252" y="147"/>
                  </a:lnTo>
                  <a:lnTo>
                    <a:pt x="272" y="133"/>
                  </a:lnTo>
                  <a:lnTo>
                    <a:pt x="271" y="61"/>
                  </a:lnTo>
                  <a:lnTo>
                    <a:pt x="286" y="53"/>
                  </a:lnTo>
                  <a:lnTo>
                    <a:pt x="301" y="46"/>
                  </a:lnTo>
                  <a:lnTo>
                    <a:pt x="358" y="88"/>
                  </a:lnTo>
                  <a:lnTo>
                    <a:pt x="381" y="80"/>
                  </a:lnTo>
                  <a:lnTo>
                    <a:pt x="393" y="76"/>
                  </a:lnTo>
                  <a:lnTo>
                    <a:pt x="405" y="73"/>
                  </a:lnTo>
                  <a:lnTo>
                    <a:pt x="426" y="5"/>
                  </a:lnTo>
                  <a:lnTo>
                    <a:pt x="460" y="0"/>
                  </a:lnTo>
                  <a:lnTo>
                    <a:pt x="501" y="58"/>
                  </a:lnTo>
                  <a:lnTo>
                    <a:pt x="526" y="57"/>
                  </a:lnTo>
                  <a:lnTo>
                    <a:pt x="551" y="58"/>
                  </a:lnTo>
                  <a:lnTo>
                    <a:pt x="592" y="0"/>
                  </a:lnTo>
                  <a:lnTo>
                    <a:pt x="608" y="2"/>
                  </a:lnTo>
                  <a:lnTo>
                    <a:pt x="625" y="5"/>
                  </a:lnTo>
                  <a:lnTo>
                    <a:pt x="646" y="73"/>
                  </a:lnTo>
                  <a:lnTo>
                    <a:pt x="671" y="80"/>
                  </a:lnTo>
                  <a:lnTo>
                    <a:pt x="682" y="84"/>
                  </a:lnTo>
                  <a:lnTo>
                    <a:pt x="694" y="88"/>
                  </a:lnTo>
                  <a:lnTo>
                    <a:pt x="751" y="46"/>
                  </a:lnTo>
                  <a:lnTo>
                    <a:pt x="766" y="53"/>
                  </a:lnTo>
                  <a:lnTo>
                    <a:pt x="781" y="61"/>
                  </a:lnTo>
                  <a:lnTo>
                    <a:pt x="780" y="133"/>
                  </a:lnTo>
                  <a:lnTo>
                    <a:pt x="800" y="147"/>
                  </a:lnTo>
                  <a:lnTo>
                    <a:pt x="810" y="155"/>
                  </a:lnTo>
                  <a:lnTo>
                    <a:pt x="820" y="162"/>
                  </a:lnTo>
                  <a:lnTo>
                    <a:pt x="888" y="139"/>
                  </a:lnTo>
                  <a:lnTo>
                    <a:pt x="900" y="151"/>
                  </a:lnTo>
                  <a:lnTo>
                    <a:pt x="912" y="163"/>
                  </a:lnTo>
                  <a:lnTo>
                    <a:pt x="889" y="231"/>
                  </a:lnTo>
                  <a:lnTo>
                    <a:pt x="904" y="250"/>
                  </a:lnTo>
                  <a:lnTo>
                    <a:pt x="918" y="271"/>
                  </a:lnTo>
                  <a:lnTo>
                    <a:pt x="989" y="270"/>
                  </a:lnTo>
                  <a:lnTo>
                    <a:pt x="997" y="284"/>
                  </a:lnTo>
                  <a:lnTo>
                    <a:pt x="1005" y="299"/>
                  </a:lnTo>
                  <a:lnTo>
                    <a:pt x="962" y="356"/>
                  </a:lnTo>
                  <a:lnTo>
                    <a:pt x="970" y="380"/>
                  </a:lnTo>
                  <a:lnTo>
                    <a:pt x="974" y="393"/>
                  </a:lnTo>
                  <a:lnTo>
                    <a:pt x="977" y="405"/>
                  </a:lnTo>
                  <a:lnTo>
                    <a:pt x="1045" y="426"/>
                  </a:lnTo>
                  <a:lnTo>
                    <a:pt x="1050" y="459"/>
                  </a:lnTo>
                  <a:lnTo>
                    <a:pt x="992" y="500"/>
                  </a:lnTo>
                  <a:lnTo>
                    <a:pt x="993" y="524"/>
                  </a:lnTo>
                  <a:lnTo>
                    <a:pt x="992" y="549"/>
                  </a:lnTo>
                  <a:lnTo>
                    <a:pt x="1050" y="590"/>
                  </a:lnTo>
                  <a:lnTo>
                    <a:pt x="1048" y="607"/>
                  </a:lnTo>
                  <a:lnTo>
                    <a:pt x="1045" y="623"/>
                  </a:lnTo>
                  <a:lnTo>
                    <a:pt x="977" y="645"/>
                  </a:lnTo>
                  <a:lnTo>
                    <a:pt x="970" y="669"/>
                  </a:lnTo>
                  <a:lnTo>
                    <a:pt x="966" y="681"/>
                  </a:lnTo>
                  <a:lnTo>
                    <a:pt x="962" y="693"/>
                  </a:lnTo>
                  <a:lnTo>
                    <a:pt x="1005" y="750"/>
                  </a:lnTo>
                  <a:lnTo>
                    <a:pt x="997" y="765"/>
                  </a:lnTo>
                  <a:lnTo>
                    <a:pt x="989" y="779"/>
                  </a:lnTo>
                  <a:lnTo>
                    <a:pt x="918" y="778"/>
                  </a:lnTo>
                  <a:lnTo>
                    <a:pt x="904" y="799"/>
                  </a:lnTo>
                  <a:lnTo>
                    <a:pt x="897" y="809"/>
                  </a:lnTo>
                  <a:lnTo>
                    <a:pt x="889" y="818"/>
                  </a:lnTo>
                  <a:lnTo>
                    <a:pt x="912" y="886"/>
                  </a:lnTo>
                  <a:lnTo>
                    <a:pt x="900" y="899"/>
                  </a:lnTo>
                  <a:lnTo>
                    <a:pt x="888" y="911"/>
                  </a:lnTo>
                  <a:close/>
                </a:path>
              </a:pathLst>
            </a:custGeom>
            <a:solidFill>
              <a:srgbClr val="C00000"/>
            </a:solidFill>
            <a:ln>
              <a:noFill/>
            </a:ln>
            <a:effectLst>
              <a:outerShdw blurRad="444500" dist="254000" dir="8100000" algn="tr" rotWithShape="0">
                <a:prstClr val="black">
                  <a:alpha val="5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latin typeface="微软雅黑" pitchFamily="34" charset="-122"/>
                <a:ea typeface="微软雅黑" pitchFamily="34" charset="-122"/>
              </a:endParaRPr>
            </a:p>
          </p:txBody>
        </p:sp>
        <p:sp>
          <p:nvSpPr>
            <p:cNvPr id="7" name="Oval 5"/>
            <p:cNvSpPr>
              <a:spLocks noChangeArrowheads="1"/>
            </p:cNvSpPr>
            <p:nvPr/>
          </p:nvSpPr>
          <p:spPr bwMode="auto">
            <a:xfrm>
              <a:off x="4274765" y="2177285"/>
              <a:ext cx="1821868" cy="1826802"/>
            </a:xfrm>
            <a:prstGeom prst="ellipse">
              <a:avLst/>
            </a:prstGeom>
            <a:solidFill>
              <a:schemeClr val="bg1"/>
            </a:solidFill>
            <a:ln>
              <a:noFill/>
            </a:ln>
            <a:effectLst>
              <a:outerShdw blurRad="444500" dist="254000" dir="8100000" algn="tr" rotWithShape="0">
                <a:prstClr val="black">
                  <a:alpha val="5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760000"/>
                  </a:solidFill>
                  <a:latin typeface="微软雅黑" pitchFamily="34" charset="-122"/>
                  <a:ea typeface="微软雅黑" pitchFamily="34" charset="-122"/>
                </a:rPr>
                <a:t>单击此处添加文本</a:t>
              </a:r>
              <a:endParaRPr lang="en-US" sz="2400" dirty="0">
                <a:solidFill>
                  <a:srgbClr val="760000"/>
                </a:solidFill>
                <a:latin typeface="微软雅黑" pitchFamily="34" charset="-122"/>
                <a:ea typeface="微软雅黑" pitchFamily="34" charset="-122"/>
              </a:endParaRPr>
            </a:p>
          </p:txBody>
        </p:sp>
      </p:grpSp>
      <p:grpSp>
        <p:nvGrpSpPr>
          <p:cNvPr id="8" name="组合 7"/>
          <p:cNvGrpSpPr/>
          <p:nvPr/>
        </p:nvGrpSpPr>
        <p:grpSpPr>
          <a:xfrm>
            <a:off x="6259636" y="2154891"/>
            <a:ext cx="2062537" cy="2062631"/>
            <a:chOff x="6012485" y="1170407"/>
            <a:chExt cx="1487948" cy="1487615"/>
          </a:xfrm>
        </p:grpSpPr>
        <p:sp>
          <p:nvSpPr>
            <p:cNvPr id="9" name="Freeform 6"/>
            <p:cNvSpPr>
              <a:spLocks/>
            </p:cNvSpPr>
            <p:nvPr/>
          </p:nvSpPr>
          <p:spPr bwMode="auto">
            <a:xfrm>
              <a:off x="6012485" y="1170407"/>
              <a:ext cx="1487948" cy="1487615"/>
            </a:xfrm>
            <a:custGeom>
              <a:avLst/>
              <a:gdLst>
                <a:gd name="T0" fmla="*/ 441 w 637"/>
                <a:gd name="T1" fmla="*/ 550 h 638"/>
                <a:gd name="T2" fmla="*/ 420 w 637"/>
                <a:gd name="T3" fmla="*/ 560 h 638"/>
                <a:gd name="T4" fmla="*/ 397 w 637"/>
                <a:gd name="T5" fmla="*/ 568 h 638"/>
                <a:gd name="T6" fmla="*/ 362 w 637"/>
                <a:gd name="T7" fmla="*/ 636 h 638"/>
                <a:gd name="T8" fmla="*/ 312 w 637"/>
                <a:gd name="T9" fmla="*/ 579 h 638"/>
                <a:gd name="T10" fmla="*/ 288 w 637"/>
                <a:gd name="T11" fmla="*/ 577 h 638"/>
                <a:gd name="T12" fmla="*/ 264 w 637"/>
                <a:gd name="T13" fmla="*/ 573 h 638"/>
                <a:gd name="T14" fmla="*/ 209 w 637"/>
                <a:gd name="T15" fmla="*/ 619 h 638"/>
                <a:gd name="T16" fmla="*/ 181 w 637"/>
                <a:gd name="T17" fmla="*/ 608 h 638"/>
                <a:gd name="T18" fmla="*/ 174 w 637"/>
                <a:gd name="T19" fmla="*/ 533 h 638"/>
                <a:gd name="T20" fmla="*/ 155 w 637"/>
                <a:gd name="T21" fmla="*/ 519 h 638"/>
                <a:gd name="T22" fmla="*/ 79 w 637"/>
                <a:gd name="T23" fmla="*/ 531 h 638"/>
                <a:gd name="T24" fmla="*/ 56 w 637"/>
                <a:gd name="T25" fmla="*/ 502 h 638"/>
                <a:gd name="T26" fmla="*/ 89 w 637"/>
                <a:gd name="T27" fmla="*/ 432 h 638"/>
                <a:gd name="T28" fmla="*/ 78 w 637"/>
                <a:gd name="T29" fmla="*/ 410 h 638"/>
                <a:gd name="T30" fmla="*/ 6 w 637"/>
                <a:gd name="T31" fmla="*/ 383 h 638"/>
                <a:gd name="T32" fmla="*/ 0 w 637"/>
                <a:gd name="T33" fmla="*/ 346 h 638"/>
                <a:gd name="T34" fmla="*/ 64 w 637"/>
                <a:gd name="T35" fmla="*/ 301 h 638"/>
                <a:gd name="T36" fmla="*/ 67 w 637"/>
                <a:gd name="T37" fmla="*/ 276 h 638"/>
                <a:gd name="T38" fmla="*/ 17 w 637"/>
                <a:gd name="T39" fmla="*/ 215 h 638"/>
                <a:gd name="T40" fmla="*/ 30 w 637"/>
                <a:gd name="T41" fmla="*/ 182 h 638"/>
                <a:gd name="T42" fmla="*/ 109 w 637"/>
                <a:gd name="T43" fmla="*/ 175 h 638"/>
                <a:gd name="T44" fmla="*/ 124 w 637"/>
                <a:gd name="T45" fmla="*/ 155 h 638"/>
                <a:gd name="T46" fmla="*/ 111 w 637"/>
                <a:gd name="T47" fmla="*/ 76 h 638"/>
                <a:gd name="T48" fmla="*/ 138 w 637"/>
                <a:gd name="T49" fmla="*/ 55 h 638"/>
                <a:gd name="T50" fmla="*/ 211 w 637"/>
                <a:gd name="T51" fmla="*/ 88 h 638"/>
                <a:gd name="T52" fmla="*/ 234 w 637"/>
                <a:gd name="T53" fmla="*/ 79 h 638"/>
                <a:gd name="T54" fmla="*/ 261 w 637"/>
                <a:gd name="T55" fmla="*/ 4 h 638"/>
                <a:gd name="T56" fmla="*/ 279 w 637"/>
                <a:gd name="T57" fmla="*/ 1 h 638"/>
                <a:gd name="T58" fmla="*/ 330 w 637"/>
                <a:gd name="T59" fmla="*/ 64 h 638"/>
                <a:gd name="T60" fmla="*/ 355 w 637"/>
                <a:gd name="T61" fmla="*/ 66 h 638"/>
                <a:gd name="T62" fmla="*/ 379 w 637"/>
                <a:gd name="T63" fmla="*/ 70 h 638"/>
                <a:gd name="T64" fmla="*/ 436 w 637"/>
                <a:gd name="T65" fmla="*/ 21 h 638"/>
                <a:gd name="T66" fmla="*/ 461 w 637"/>
                <a:gd name="T67" fmla="*/ 32 h 638"/>
                <a:gd name="T68" fmla="*/ 468 w 637"/>
                <a:gd name="T69" fmla="*/ 110 h 638"/>
                <a:gd name="T70" fmla="*/ 488 w 637"/>
                <a:gd name="T71" fmla="*/ 125 h 638"/>
                <a:gd name="T72" fmla="*/ 562 w 637"/>
                <a:gd name="T73" fmla="*/ 112 h 638"/>
                <a:gd name="T74" fmla="*/ 579 w 637"/>
                <a:gd name="T75" fmla="*/ 136 h 638"/>
                <a:gd name="T76" fmla="*/ 548 w 637"/>
                <a:gd name="T77" fmla="*/ 201 h 638"/>
                <a:gd name="T78" fmla="*/ 554 w 637"/>
                <a:gd name="T79" fmla="*/ 213 h 638"/>
                <a:gd name="T80" fmla="*/ 563 w 637"/>
                <a:gd name="T81" fmla="*/ 235 h 638"/>
                <a:gd name="T82" fmla="*/ 632 w 637"/>
                <a:gd name="T83" fmla="*/ 261 h 638"/>
                <a:gd name="T84" fmla="*/ 637 w 637"/>
                <a:gd name="T85" fmla="*/ 301 h 638"/>
                <a:gd name="T86" fmla="*/ 577 w 637"/>
                <a:gd name="T87" fmla="*/ 344 h 638"/>
                <a:gd name="T88" fmla="*/ 574 w 637"/>
                <a:gd name="T89" fmla="*/ 367 h 638"/>
                <a:gd name="T90" fmla="*/ 620 w 637"/>
                <a:gd name="T91" fmla="*/ 424 h 638"/>
                <a:gd name="T92" fmla="*/ 604 w 637"/>
                <a:gd name="T93" fmla="*/ 462 h 638"/>
                <a:gd name="T94" fmla="*/ 532 w 637"/>
                <a:gd name="T95" fmla="*/ 469 h 638"/>
                <a:gd name="T96" fmla="*/ 518 w 637"/>
                <a:gd name="T97" fmla="*/ 488 h 638"/>
                <a:gd name="T98" fmla="*/ 529 w 637"/>
                <a:gd name="T99" fmla="*/ 559 h 638"/>
                <a:gd name="T100" fmla="*/ 505 w 637"/>
                <a:gd name="T101" fmla="*/ 579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37" h="638">
                  <a:moveTo>
                    <a:pt x="496" y="585"/>
                  </a:moveTo>
                  <a:lnTo>
                    <a:pt x="441" y="550"/>
                  </a:lnTo>
                  <a:lnTo>
                    <a:pt x="431" y="555"/>
                  </a:lnTo>
                  <a:lnTo>
                    <a:pt x="420" y="560"/>
                  </a:lnTo>
                  <a:lnTo>
                    <a:pt x="409" y="564"/>
                  </a:lnTo>
                  <a:lnTo>
                    <a:pt x="397" y="568"/>
                  </a:lnTo>
                  <a:lnTo>
                    <a:pt x="382" y="633"/>
                  </a:lnTo>
                  <a:lnTo>
                    <a:pt x="362" y="636"/>
                  </a:lnTo>
                  <a:lnTo>
                    <a:pt x="342" y="638"/>
                  </a:lnTo>
                  <a:lnTo>
                    <a:pt x="312" y="579"/>
                  </a:lnTo>
                  <a:lnTo>
                    <a:pt x="300" y="579"/>
                  </a:lnTo>
                  <a:lnTo>
                    <a:pt x="288" y="577"/>
                  </a:lnTo>
                  <a:lnTo>
                    <a:pt x="275" y="576"/>
                  </a:lnTo>
                  <a:lnTo>
                    <a:pt x="264" y="573"/>
                  </a:lnTo>
                  <a:lnTo>
                    <a:pt x="219" y="622"/>
                  </a:lnTo>
                  <a:lnTo>
                    <a:pt x="209" y="619"/>
                  </a:lnTo>
                  <a:lnTo>
                    <a:pt x="200" y="616"/>
                  </a:lnTo>
                  <a:lnTo>
                    <a:pt x="181" y="608"/>
                  </a:lnTo>
                  <a:lnTo>
                    <a:pt x="184" y="540"/>
                  </a:lnTo>
                  <a:lnTo>
                    <a:pt x="174" y="533"/>
                  </a:lnTo>
                  <a:lnTo>
                    <a:pt x="164" y="526"/>
                  </a:lnTo>
                  <a:lnTo>
                    <a:pt x="155" y="519"/>
                  </a:lnTo>
                  <a:lnTo>
                    <a:pt x="146" y="511"/>
                  </a:lnTo>
                  <a:lnTo>
                    <a:pt x="79" y="531"/>
                  </a:lnTo>
                  <a:lnTo>
                    <a:pt x="67" y="517"/>
                  </a:lnTo>
                  <a:lnTo>
                    <a:pt x="56" y="502"/>
                  </a:lnTo>
                  <a:lnTo>
                    <a:pt x="94" y="443"/>
                  </a:lnTo>
                  <a:lnTo>
                    <a:pt x="89" y="432"/>
                  </a:lnTo>
                  <a:lnTo>
                    <a:pt x="83" y="421"/>
                  </a:lnTo>
                  <a:lnTo>
                    <a:pt x="78" y="410"/>
                  </a:lnTo>
                  <a:lnTo>
                    <a:pt x="74" y="398"/>
                  </a:lnTo>
                  <a:lnTo>
                    <a:pt x="6" y="383"/>
                  </a:lnTo>
                  <a:lnTo>
                    <a:pt x="3" y="364"/>
                  </a:lnTo>
                  <a:lnTo>
                    <a:pt x="0" y="346"/>
                  </a:lnTo>
                  <a:lnTo>
                    <a:pt x="63" y="314"/>
                  </a:lnTo>
                  <a:lnTo>
                    <a:pt x="64" y="301"/>
                  </a:lnTo>
                  <a:lnTo>
                    <a:pt x="65" y="288"/>
                  </a:lnTo>
                  <a:lnTo>
                    <a:pt x="67" y="276"/>
                  </a:lnTo>
                  <a:lnTo>
                    <a:pt x="69" y="264"/>
                  </a:lnTo>
                  <a:lnTo>
                    <a:pt x="17" y="215"/>
                  </a:lnTo>
                  <a:lnTo>
                    <a:pt x="23" y="198"/>
                  </a:lnTo>
                  <a:lnTo>
                    <a:pt x="30" y="182"/>
                  </a:lnTo>
                  <a:lnTo>
                    <a:pt x="102" y="185"/>
                  </a:lnTo>
                  <a:lnTo>
                    <a:pt x="109" y="175"/>
                  </a:lnTo>
                  <a:lnTo>
                    <a:pt x="117" y="165"/>
                  </a:lnTo>
                  <a:lnTo>
                    <a:pt x="124" y="155"/>
                  </a:lnTo>
                  <a:lnTo>
                    <a:pt x="133" y="146"/>
                  </a:lnTo>
                  <a:lnTo>
                    <a:pt x="111" y="76"/>
                  </a:lnTo>
                  <a:lnTo>
                    <a:pt x="124" y="65"/>
                  </a:lnTo>
                  <a:lnTo>
                    <a:pt x="138" y="55"/>
                  </a:lnTo>
                  <a:lnTo>
                    <a:pt x="200" y="94"/>
                  </a:lnTo>
                  <a:lnTo>
                    <a:pt x="211" y="88"/>
                  </a:lnTo>
                  <a:lnTo>
                    <a:pt x="222" y="83"/>
                  </a:lnTo>
                  <a:lnTo>
                    <a:pt x="234" y="79"/>
                  </a:lnTo>
                  <a:lnTo>
                    <a:pt x="246" y="75"/>
                  </a:lnTo>
                  <a:lnTo>
                    <a:pt x="261" y="4"/>
                  </a:lnTo>
                  <a:lnTo>
                    <a:pt x="270" y="3"/>
                  </a:lnTo>
                  <a:lnTo>
                    <a:pt x="279" y="1"/>
                  </a:lnTo>
                  <a:lnTo>
                    <a:pt x="297" y="0"/>
                  </a:lnTo>
                  <a:lnTo>
                    <a:pt x="330" y="64"/>
                  </a:lnTo>
                  <a:lnTo>
                    <a:pt x="343" y="65"/>
                  </a:lnTo>
                  <a:lnTo>
                    <a:pt x="355" y="66"/>
                  </a:lnTo>
                  <a:lnTo>
                    <a:pt x="367" y="68"/>
                  </a:lnTo>
                  <a:lnTo>
                    <a:pt x="379" y="70"/>
                  </a:lnTo>
                  <a:lnTo>
                    <a:pt x="427" y="18"/>
                  </a:lnTo>
                  <a:lnTo>
                    <a:pt x="436" y="21"/>
                  </a:lnTo>
                  <a:lnTo>
                    <a:pt x="444" y="25"/>
                  </a:lnTo>
                  <a:lnTo>
                    <a:pt x="461" y="32"/>
                  </a:lnTo>
                  <a:lnTo>
                    <a:pt x="458" y="103"/>
                  </a:lnTo>
                  <a:lnTo>
                    <a:pt x="468" y="110"/>
                  </a:lnTo>
                  <a:lnTo>
                    <a:pt x="478" y="117"/>
                  </a:lnTo>
                  <a:lnTo>
                    <a:pt x="488" y="125"/>
                  </a:lnTo>
                  <a:lnTo>
                    <a:pt x="497" y="134"/>
                  </a:lnTo>
                  <a:lnTo>
                    <a:pt x="562" y="112"/>
                  </a:lnTo>
                  <a:lnTo>
                    <a:pt x="574" y="128"/>
                  </a:lnTo>
                  <a:lnTo>
                    <a:pt x="579" y="136"/>
                  </a:lnTo>
                  <a:lnTo>
                    <a:pt x="586" y="144"/>
                  </a:lnTo>
                  <a:lnTo>
                    <a:pt x="548" y="201"/>
                  </a:lnTo>
                  <a:lnTo>
                    <a:pt x="551" y="206"/>
                  </a:lnTo>
                  <a:lnTo>
                    <a:pt x="554" y="213"/>
                  </a:lnTo>
                  <a:lnTo>
                    <a:pt x="559" y="224"/>
                  </a:lnTo>
                  <a:lnTo>
                    <a:pt x="563" y="235"/>
                  </a:lnTo>
                  <a:lnTo>
                    <a:pt x="567" y="247"/>
                  </a:lnTo>
                  <a:lnTo>
                    <a:pt x="632" y="261"/>
                  </a:lnTo>
                  <a:lnTo>
                    <a:pt x="635" y="280"/>
                  </a:lnTo>
                  <a:lnTo>
                    <a:pt x="637" y="301"/>
                  </a:lnTo>
                  <a:lnTo>
                    <a:pt x="578" y="332"/>
                  </a:lnTo>
                  <a:lnTo>
                    <a:pt x="577" y="344"/>
                  </a:lnTo>
                  <a:lnTo>
                    <a:pt x="576" y="356"/>
                  </a:lnTo>
                  <a:lnTo>
                    <a:pt x="574" y="367"/>
                  </a:lnTo>
                  <a:lnTo>
                    <a:pt x="571" y="380"/>
                  </a:lnTo>
                  <a:lnTo>
                    <a:pt x="620" y="424"/>
                  </a:lnTo>
                  <a:lnTo>
                    <a:pt x="613" y="443"/>
                  </a:lnTo>
                  <a:lnTo>
                    <a:pt x="604" y="462"/>
                  </a:lnTo>
                  <a:lnTo>
                    <a:pt x="539" y="458"/>
                  </a:lnTo>
                  <a:lnTo>
                    <a:pt x="532" y="469"/>
                  </a:lnTo>
                  <a:lnTo>
                    <a:pt x="525" y="479"/>
                  </a:lnTo>
                  <a:lnTo>
                    <a:pt x="518" y="488"/>
                  </a:lnTo>
                  <a:lnTo>
                    <a:pt x="510" y="497"/>
                  </a:lnTo>
                  <a:lnTo>
                    <a:pt x="529" y="559"/>
                  </a:lnTo>
                  <a:lnTo>
                    <a:pt x="513" y="573"/>
                  </a:lnTo>
                  <a:lnTo>
                    <a:pt x="505" y="579"/>
                  </a:lnTo>
                  <a:lnTo>
                    <a:pt x="496" y="585"/>
                  </a:lnTo>
                  <a:close/>
                </a:path>
              </a:pathLst>
            </a:custGeom>
            <a:solidFill>
              <a:srgbClr val="FCA304"/>
            </a:solidFill>
            <a:ln w="3175" cap="flat" cmpd="sng" algn="ctr">
              <a:solidFill>
                <a:srgbClr val="D7D7D7"/>
              </a:solidFill>
              <a:prstDash val="solid"/>
            </a:ln>
            <a:effectLst/>
            <a:extLst/>
          </p:spPr>
          <p:txBody>
            <a:bodyPr lIns="0" r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1052843" fontAlgn="base">
                <a:lnSpc>
                  <a:spcPct val="120000"/>
                </a:lnSpc>
                <a:spcBef>
                  <a:spcPts val="691"/>
                </a:spcBef>
                <a:spcAft>
                  <a:spcPts val="691"/>
                </a:spcAft>
                <a:defRPr/>
              </a:pPr>
              <a:endParaRPr lang="en-US" sz="3200" kern="0" dirty="0">
                <a:solidFill>
                  <a:srgbClr val="C00000"/>
                </a:solidFill>
                <a:latin typeface="微软雅黑" pitchFamily="34" charset="-122"/>
                <a:ea typeface="微软雅黑" pitchFamily="34" charset="-122"/>
              </a:endParaRPr>
            </a:p>
          </p:txBody>
        </p:sp>
        <p:sp>
          <p:nvSpPr>
            <p:cNvPr id="10" name="Oval 7"/>
            <p:cNvSpPr>
              <a:spLocks noChangeArrowheads="1"/>
            </p:cNvSpPr>
            <p:nvPr/>
          </p:nvSpPr>
          <p:spPr bwMode="auto">
            <a:xfrm>
              <a:off x="6307671" y="1468197"/>
              <a:ext cx="897577" cy="892035"/>
            </a:xfrm>
            <a:prstGeom prst="ellipse">
              <a:avLst/>
            </a:prstGeom>
            <a:solidFill>
              <a:schemeClr val="bg1">
                <a:lumMod val="95000"/>
              </a:schemeClr>
            </a:solidFill>
            <a:ln w="22225">
              <a:no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nchorCtr="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sz="1300" kern="0" dirty="0">
                  <a:latin typeface="微软雅黑" pitchFamily="34" charset="-122"/>
                  <a:ea typeface="微软雅黑" pitchFamily="34" charset="-122"/>
                </a:rPr>
                <a:t>单击此处添加文本</a:t>
              </a:r>
              <a:endParaRPr lang="en-US" altLang="zh-CN" sz="1300" kern="0" dirty="0">
                <a:latin typeface="微软雅黑" pitchFamily="34" charset="-122"/>
                <a:ea typeface="微软雅黑" pitchFamily="34" charset="-122"/>
              </a:endParaRPr>
            </a:p>
          </p:txBody>
        </p:sp>
      </p:grpSp>
      <p:grpSp>
        <p:nvGrpSpPr>
          <p:cNvPr id="11" name="组合 10"/>
          <p:cNvGrpSpPr/>
          <p:nvPr/>
        </p:nvGrpSpPr>
        <p:grpSpPr>
          <a:xfrm>
            <a:off x="1368549" y="2463633"/>
            <a:ext cx="2391162" cy="2397424"/>
            <a:chOff x="2057536" y="1194444"/>
            <a:chExt cx="2075647" cy="2080525"/>
          </a:xfrm>
        </p:grpSpPr>
        <p:sp>
          <p:nvSpPr>
            <p:cNvPr id="12" name="Freeform 8"/>
            <p:cNvSpPr>
              <a:spLocks/>
            </p:cNvSpPr>
            <p:nvPr/>
          </p:nvSpPr>
          <p:spPr bwMode="auto">
            <a:xfrm>
              <a:off x="2057536" y="1194444"/>
              <a:ext cx="2075647" cy="2080525"/>
            </a:xfrm>
            <a:custGeom>
              <a:avLst/>
              <a:gdLst>
                <a:gd name="T0" fmla="*/ 587 w 808"/>
                <a:gd name="T1" fmla="*/ 691 h 810"/>
                <a:gd name="T2" fmla="*/ 553 w 808"/>
                <a:gd name="T3" fmla="*/ 710 h 810"/>
                <a:gd name="T4" fmla="*/ 535 w 808"/>
                <a:gd name="T5" fmla="*/ 789 h 810"/>
                <a:gd name="T6" fmla="*/ 509 w 808"/>
                <a:gd name="T7" fmla="*/ 797 h 810"/>
                <a:gd name="T8" fmla="*/ 450 w 808"/>
                <a:gd name="T9" fmla="*/ 741 h 810"/>
                <a:gd name="T10" fmla="*/ 425 w 808"/>
                <a:gd name="T11" fmla="*/ 744 h 810"/>
                <a:gd name="T12" fmla="*/ 378 w 808"/>
                <a:gd name="T13" fmla="*/ 810 h 810"/>
                <a:gd name="T14" fmla="*/ 351 w 808"/>
                <a:gd name="T15" fmla="*/ 807 h 810"/>
                <a:gd name="T16" fmla="*/ 317 w 808"/>
                <a:gd name="T17" fmla="*/ 733 h 810"/>
                <a:gd name="T18" fmla="*/ 292 w 808"/>
                <a:gd name="T19" fmla="*/ 726 h 810"/>
                <a:gd name="T20" fmla="*/ 225 w 808"/>
                <a:gd name="T21" fmla="*/ 769 h 810"/>
                <a:gd name="T22" fmla="*/ 199 w 808"/>
                <a:gd name="T23" fmla="*/ 755 h 810"/>
                <a:gd name="T24" fmla="*/ 197 w 808"/>
                <a:gd name="T25" fmla="*/ 675 h 810"/>
                <a:gd name="T26" fmla="*/ 177 w 808"/>
                <a:gd name="T27" fmla="*/ 658 h 810"/>
                <a:gd name="T28" fmla="*/ 99 w 808"/>
                <a:gd name="T29" fmla="*/ 672 h 810"/>
                <a:gd name="T30" fmla="*/ 81 w 808"/>
                <a:gd name="T31" fmla="*/ 649 h 810"/>
                <a:gd name="T32" fmla="*/ 103 w 808"/>
                <a:gd name="T33" fmla="*/ 563 h 810"/>
                <a:gd name="T34" fmla="*/ 92 w 808"/>
                <a:gd name="T35" fmla="*/ 540 h 810"/>
                <a:gd name="T36" fmla="*/ 16 w 808"/>
                <a:gd name="T37" fmla="*/ 521 h 810"/>
                <a:gd name="T38" fmla="*/ 67 w 808"/>
                <a:gd name="T39" fmla="*/ 461 h 810"/>
                <a:gd name="T40" fmla="*/ 64 w 808"/>
                <a:gd name="T41" fmla="*/ 436 h 810"/>
                <a:gd name="T42" fmla="*/ 62 w 808"/>
                <a:gd name="T43" fmla="*/ 410 h 810"/>
                <a:gd name="T44" fmla="*/ 1 w 808"/>
                <a:gd name="T45" fmla="*/ 362 h 810"/>
                <a:gd name="T46" fmla="*/ 70 w 808"/>
                <a:gd name="T47" fmla="*/ 328 h 810"/>
                <a:gd name="T48" fmla="*/ 78 w 808"/>
                <a:gd name="T49" fmla="*/ 303 h 810"/>
                <a:gd name="T50" fmla="*/ 86 w 808"/>
                <a:gd name="T51" fmla="*/ 278 h 810"/>
                <a:gd name="T52" fmla="*/ 48 w 808"/>
                <a:gd name="T53" fmla="*/ 212 h 810"/>
                <a:gd name="T54" fmla="*/ 125 w 808"/>
                <a:gd name="T55" fmla="*/ 206 h 810"/>
                <a:gd name="T56" fmla="*/ 140 w 808"/>
                <a:gd name="T57" fmla="*/ 186 h 810"/>
                <a:gd name="T58" fmla="*/ 157 w 808"/>
                <a:gd name="T59" fmla="*/ 166 h 810"/>
                <a:gd name="T60" fmla="*/ 148 w 808"/>
                <a:gd name="T61" fmla="*/ 91 h 810"/>
                <a:gd name="T62" fmla="*/ 221 w 808"/>
                <a:gd name="T63" fmla="*/ 114 h 810"/>
                <a:gd name="T64" fmla="*/ 255 w 808"/>
                <a:gd name="T65" fmla="*/ 95 h 810"/>
                <a:gd name="T66" fmla="*/ 272 w 808"/>
                <a:gd name="T67" fmla="*/ 21 h 810"/>
                <a:gd name="T68" fmla="*/ 302 w 808"/>
                <a:gd name="T69" fmla="*/ 12 h 810"/>
                <a:gd name="T70" fmla="*/ 358 w 808"/>
                <a:gd name="T71" fmla="*/ 63 h 810"/>
                <a:gd name="T72" fmla="*/ 383 w 808"/>
                <a:gd name="T73" fmla="*/ 61 h 810"/>
                <a:gd name="T74" fmla="*/ 427 w 808"/>
                <a:gd name="T75" fmla="*/ 0 h 810"/>
                <a:gd name="T76" fmla="*/ 459 w 808"/>
                <a:gd name="T77" fmla="*/ 3 h 810"/>
                <a:gd name="T78" fmla="*/ 491 w 808"/>
                <a:gd name="T79" fmla="*/ 71 h 810"/>
                <a:gd name="T80" fmla="*/ 515 w 808"/>
                <a:gd name="T81" fmla="*/ 78 h 810"/>
                <a:gd name="T82" fmla="*/ 579 w 808"/>
                <a:gd name="T83" fmla="*/ 39 h 810"/>
                <a:gd name="T84" fmla="*/ 607 w 808"/>
                <a:gd name="T85" fmla="*/ 54 h 810"/>
                <a:gd name="T86" fmla="*/ 611 w 808"/>
                <a:gd name="T87" fmla="*/ 130 h 810"/>
                <a:gd name="T88" fmla="*/ 630 w 808"/>
                <a:gd name="T89" fmla="*/ 146 h 810"/>
                <a:gd name="T90" fmla="*/ 705 w 808"/>
                <a:gd name="T91" fmla="*/ 134 h 810"/>
                <a:gd name="T92" fmla="*/ 725 w 808"/>
                <a:gd name="T93" fmla="*/ 158 h 810"/>
                <a:gd name="T94" fmla="*/ 705 w 808"/>
                <a:gd name="T95" fmla="*/ 241 h 810"/>
                <a:gd name="T96" fmla="*/ 716 w 808"/>
                <a:gd name="T97" fmla="*/ 264 h 810"/>
                <a:gd name="T98" fmla="*/ 791 w 808"/>
                <a:gd name="T99" fmla="*/ 285 h 810"/>
                <a:gd name="T100" fmla="*/ 740 w 808"/>
                <a:gd name="T101" fmla="*/ 343 h 810"/>
                <a:gd name="T102" fmla="*/ 744 w 808"/>
                <a:gd name="T103" fmla="*/ 368 h 810"/>
                <a:gd name="T104" fmla="*/ 745 w 808"/>
                <a:gd name="T105" fmla="*/ 395 h 810"/>
                <a:gd name="T106" fmla="*/ 807 w 808"/>
                <a:gd name="T107" fmla="*/ 442 h 810"/>
                <a:gd name="T108" fmla="*/ 737 w 808"/>
                <a:gd name="T109" fmla="*/ 477 h 810"/>
                <a:gd name="T110" fmla="*/ 730 w 808"/>
                <a:gd name="T111" fmla="*/ 502 h 810"/>
                <a:gd name="T112" fmla="*/ 722 w 808"/>
                <a:gd name="T113" fmla="*/ 526 h 810"/>
                <a:gd name="T114" fmla="*/ 762 w 808"/>
                <a:gd name="T115" fmla="*/ 595 h 810"/>
                <a:gd name="T116" fmla="*/ 683 w 808"/>
                <a:gd name="T117" fmla="*/ 599 h 810"/>
                <a:gd name="T118" fmla="*/ 668 w 808"/>
                <a:gd name="T119" fmla="*/ 620 h 810"/>
                <a:gd name="T120" fmla="*/ 651 w 808"/>
                <a:gd name="T121" fmla="*/ 639 h 810"/>
                <a:gd name="T122" fmla="*/ 662 w 808"/>
                <a:gd name="T123" fmla="*/ 718 h 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08" h="810">
                  <a:moveTo>
                    <a:pt x="651" y="726"/>
                  </a:moveTo>
                  <a:lnTo>
                    <a:pt x="587" y="691"/>
                  </a:lnTo>
                  <a:lnTo>
                    <a:pt x="565" y="704"/>
                  </a:lnTo>
                  <a:lnTo>
                    <a:pt x="553" y="710"/>
                  </a:lnTo>
                  <a:lnTo>
                    <a:pt x="542" y="716"/>
                  </a:lnTo>
                  <a:lnTo>
                    <a:pt x="535" y="789"/>
                  </a:lnTo>
                  <a:lnTo>
                    <a:pt x="522" y="794"/>
                  </a:lnTo>
                  <a:lnTo>
                    <a:pt x="509" y="797"/>
                  </a:lnTo>
                  <a:lnTo>
                    <a:pt x="462" y="739"/>
                  </a:lnTo>
                  <a:lnTo>
                    <a:pt x="450" y="741"/>
                  </a:lnTo>
                  <a:lnTo>
                    <a:pt x="437" y="743"/>
                  </a:lnTo>
                  <a:lnTo>
                    <a:pt x="425" y="744"/>
                  </a:lnTo>
                  <a:lnTo>
                    <a:pt x="412" y="744"/>
                  </a:lnTo>
                  <a:lnTo>
                    <a:pt x="378" y="810"/>
                  </a:lnTo>
                  <a:lnTo>
                    <a:pt x="364" y="809"/>
                  </a:lnTo>
                  <a:lnTo>
                    <a:pt x="351" y="807"/>
                  </a:lnTo>
                  <a:lnTo>
                    <a:pt x="329" y="736"/>
                  </a:lnTo>
                  <a:lnTo>
                    <a:pt x="317" y="733"/>
                  </a:lnTo>
                  <a:lnTo>
                    <a:pt x="304" y="730"/>
                  </a:lnTo>
                  <a:lnTo>
                    <a:pt x="292" y="726"/>
                  </a:lnTo>
                  <a:lnTo>
                    <a:pt x="280" y="721"/>
                  </a:lnTo>
                  <a:lnTo>
                    <a:pt x="225" y="769"/>
                  </a:lnTo>
                  <a:lnTo>
                    <a:pt x="212" y="763"/>
                  </a:lnTo>
                  <a:lnTo>
                    <a:pt x="199" y="755"/>
                  </a:lnTo>
                  <a:lnTo>
                    <a:pt x="207" y="683"/>
                  </a:lnTo>
                  <a:lnTo>
                    <a:pt x="197" y="675"/>
                  </a:lnTo>
                  <a:lnTo>
                    <a:pt x="187" y="667"/>
                  </a:lnTo>
                  <a:lnTo>
                    <a:pt x="177" y="658"/>
                  </a:lnTo>
                  <a:lnTo>
                    <a:pt x="168" y="650"/>
                  </a:lnTo>
                  <a:lnTo>
                    <a:pt x="99" y="672"/>
                  </a:lnTo>
                  <a:lnTo>
                    <a:pt x="90" y="661"/>
                  </a:lnTo>
                  <a:lnTo>
                    <a:pt x="81" y="649"/>
                  </a:lnTo>
                  <a:lnTo>
                    <a:pt x="116" y="586"/>
                  </a:lnTo>
                  <a:lnTo>
                    <a:pt x="103" y="563"/>
                  </a:lnTo>
                  <a:lnTo>
                    <a:pt x="97" y="552"/>
                  </a:lnTo>
                  <a:lnTo>
                    <a:pt x="92" y="540"/>
                  </a:lnTo>
                  <a:lnTo>
                    <a:pt x="20" y="534"/>
                  </a:lnTo>
                  <a:lnTo>
                    <a:pt x="16" y="521"/>
                  </a:lnTo>
                  <a:lnTo>
                    <a:pt x="12" y="507"/>
                  </a:lnTo>
                  <a:lnTo>
                    <a:pt x="67" y="461"/>
                  </a:lnTo>
                  <a:lnTo>
                    <a:pt x="65" y="449"/>
                  </a:lnTo>
                  <a:lnTo>
                    <a:pt x="64" y="436"/>
                  </a:lnTo>
                  <a:lnTo>
                    <a:pt x="63" y="423"/>
                  </a:lnTo>
                  <a:lnTo>
                    <a:pt x="62" y="410"/>
                  </a:lnTo>
                  <a:lnTo>
                    <a:pt x="0" y="378"/>
                  </a:lnTo>
                  <a:lnTo>
                    <a:pt x="1" y="362"/>
                  </a:lnTo>
                  <a:lnTo>
                    <a:pt x="3" y="348"/>
                  </a:lnTo>
                  <a:lnTo>
                    <a:pt x="70" y="328"/>
                  </a:lnTo>
                  <a:lnTo>
                    <a:pt x="73" y="316"/>
                  </a:lnTo>
                  <a:lnTo>
                    <a:pt x="78" y="303"/>
                  </a:lnTo>
                  <a:lnTo>
                    <a:pt x="82" y="291"/>
                  </a:lnTo>
                  <a:lnTo>
                    <a:pt x="86" y="278"/>
                  </a:lnTo>
                  <a:lnTo>
                    <a:pt x="41" y="225"/>
                  </a:lnTo>
                  <a:lnTo>
                    <a:pt x="48" y="212"/>
                  </a:lnTo>
                  <a:lnTo>
                    <a:pt x="55" y="199"/>
                  </a:lnTo>
                  <a:lnTo>
                    <a:pt x="125" y="206"/>
                  </a:lnTo>
                  <a:lnTo>
                    <a:pt x="132" y="196"/>
                  </a:lnTo>
                  <a:lnTo>
                    <a:pt x="140" y="186"/>
                  </a:lnTo>
                  <a:lnTo>
                    <a:pt x="148" y="175"/>
                  </a:lnTo>
                  <a:lnTo>
                    <a:pt x="157" y="166"/>
                  </a:lnTo>
                  <a:lnTo>
                    <a:pt x="136" y="101"/>
                  </a:lnTo>
                  <a:lnTo>
                    <a:pt x="148" y="91"/>
                  </a:lnTo>
                  <a:lnTo>
                    <a:pt x="160" y="80"/>
                  </a:lnTo>
                  <a:lnTo>
                    <a:pt x="221" y="114"/>
                  </a:lnTo>
                  <a:lnTo>
                    <a:pt x="243" y="101"/>
                  </a:lnTo>
                  <a:lnTo>
                    <a:pt x="255" y="95"/>
                  </a:lnTo>
                  <a:lnTo>
                    <a:pt x="266" y="90"/>
                  </a:lnTo>
                  <a:lnTo>
                    <a:pt x="272" y="21"/>
                  </a:lnTo>
                  <a:lnTo>
                    <a:pt x="287" y="16"/>
                  </a:lnTo>
                  <a:lnTo>
                    <a:pt x="302" y="12"/>
                  </a:lnTo>
                  <a:lnTo>
                    <a:pt x="345" y="65"/>
                  </a:lnTo>
                  <a:lnTo>
                    <a:pt x="358" y="63"/>
                  </a:lnTo>
                  <a:lnTo>
                    <a:pt x="371" y="62"/>
                  </a:lnTo>
                  <a:lnTo>
                    <a:pt x="383" y="61"/>
                  </a:lnTo>
                  <a:lnTo>
                    <a:pt x="396" y="60"/>
                  </a:lnTo>
                  <a:lnTo>
                    <a:pt x="427" y="0"/>
                  </a:lnTo>
                  <a:lnTo>
                    <a:pt x="443" y="1"/>
                  </a:lnTo>
                  <a:lnTo>
                    <a:pt x="459" y="3"/>
                  </a:lnTo>
                  <a:lnTo>
                    <a:pt x="479" y="68"/>
                  </a:lnTo>
                  <a:lnTo>
                    <a:pt x="491" y="71"/>
                  </a:lnTo>
                  <a:lnTo>
                    <a:pt x="503" y="75"/>
                  </a:lnTo>
                  <a:lnTo>
                    <a:pt x="515" y="78"/>
                  </a:lnTo>
                  <a:lnTo>
                    <a:pt x="527" y="83"/>
                  </a:lnTo>
                  <a:lnTo>
                    <a:pt x="579" y="39"/>
                  </a:lnTo>
                  <a:lnTo>
                    <a:pt x="593" y="46"/>
                  </a:lnTo>
                  <a:lnTo>
                    <a:pt x="607" y="54"/>
                  </a:lnTo>
                  <a:lnTo>
                    <a:pt x="599" y="122"/>
                  </a:lnTo>
                  <a:lnTo>
                    <a:pt x="611" y="130"/>
                  </a:lnTo>
                  <a:lnTo>
                    <a:pt x="621" y="138"/>
                  </a:lnTo>
                  <a:lnTo>
                    <a:pt x="630" y="146"/>
                  </a:lnTo>
                  <a:lnTo>
                    <a:pt x="640" y="155"/>
                  </a:lnTo>
                  <a:lnTo>
                    <a:pt x="705" y="134"/>
                  </a:lnTo>
                  <a:lnTo>
                    <a:pt x="715" y="146"/>
                  </a:lnTo>
                  <a:lnTo>
                    <a:pt x="725" y="158"/>
                  </a:lnTo>
                  <a:lnTo>
                    <a:pt x="692" y="219"/>
                  </a:lnTo>
                  <a:lnTo>
                    <a:pt x="705" y="241"/>
                  </a:lnTo>
                  <a:lnTo>
                    <a:pt x="710" y="252"/>
                  </a:lnTo>
                  <a:lnTo>
                    <a:pt x="716" y="264"/>
                  </a:lnTo>
                  <a:lnTo>
                    <a:pt x="786" y="270"/>
                  </a:lnTo>
                  <a:lnTo>
                    <a:pt x="791" y="285"/>
                  </a:lnTo>
                  <a:lnTo>
                    <a:pt x="795" y="300"/>
                  </a:lnTo>
                  <a:lnTo>
                    <a:pt x="740" y="343"/>
                  </a:lnTo>
                  <a:lnTo>
                    <a:pt x="742" y="356"/>
                  </a:lnTo>
                  <a:lnTo>
                    <a:pt x="744" y="368"/>
                  </a:lnTo>
                  <a:lnTo>
                    <a:pt x="745" y="382"/>
                  </a:lnTo>
                  <a:lnTo>
                    <a:pt x="745" y="395"/>
                  </a:lnTo>
                  <a:lnTo>
                    <a:pt x="808" y="427"/>
                  </a:lnTo>
                  <a:lnTo>
                    <a:pt x="807" y="442"/>
                  </a:lnTo>
                  <a:lnTo>
                    <a:pt x="805" y="457"/>
                  </a:lnTo>
                  <a:lnTo>
                    <a:pt x="737" y="477"/>
                  </a:lnTo>
                  <a:lnTo>
                    <a:pt x="734" y="490"/>
                  </a:lnTo>
                  <a:lnTo>
                    <a:pt x="730" y="502"/>
                  </a:lnTo>
                  <a:lnTo>
                    <a:pt x="726" y="514"/>
                  </a:lnTo>
                  <a:lnTo>
                    <a:pt x="722" y="526"/>
                  </a:lnTo>
                  <a:lnTo>
                    <a:pt x="769" y="582"/>
                  </a:lnTo>
                  <a:lnTo>
                    <a:pt x="762" y="595"/>
                  </a:lnTo>
                  <a:lnTo>
                    <a:pt x="756" y="607"/>
                  </a:lnTo>
                  <a:lnTo>
                    <a:pt x="683" y="599"/>
                  </a:lnTo>
                  <a:lnTo>
                    <a:pt x="676" y="609"/>
                  </a:lnTo>
                  <a:lnTo>
                    <a:pt x="668" y="620"/>
                  </a:lnTo>
                  <a:lnTo>
                    <a:pt x="659" y="629"/>
                  </a:lnTo>
                  <a:lnTo>
                    <a:pt x="651" y="639"/>
                  </a:lnTo>
                  <a:lnTo>
                    <a:pt x="673" y="709"/>
                  </a:lnTo>
                  <a:lnTo>
                    <a:pt x="662" y="718"/>
                  </a:lnTo>
                  <a:lnTo>
                    <a:pt x="651" y="726"/>
                  </a:lnTo>
                  <a:close/>
                </a:path>
              </a:pathLst>
            </a:custGeom>
            <a:solidFill>
              <a:srgbClr val="FCA304"/>
            </a:solidFill>
            <a:ln w="3175" cap="flat" cmpd="sng" algn="ctr">
              <a:solidFill>
                <a:srgbClr val="D7D7D7"/>
              </a:solidFill>
              <a:prstDash val="solid"/>
            </a:ln>
            <a:effectLst/>
            <a:extLst/>
          </p:spPr>
          <p:txBody>
            <a:bodyPr lIns="0" r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1052843" fontAlgn="base">
                <a:lnSpc>
                  <a:spcPct val="120000"/>
                </a:lnSpc>
                <a:spcBef>
                  <a:spcPts val="691"/>
                </a:spcBef>
                <a:spcAft>
                  <a:spcPts val="691"/>
                </a:spcAft>
                <a:defRPr/>
              </a:pPr>
              <a:endParaRPr lang="en-US" sz="3200" kern="0" dirty="0">
                <a:solidFill>
                  <a:srgbClr val="C00000"/>
                </a:solidFill>
                <a:latin typeface="微软雅黑" pitchFamily="34" charset="-122"/>
                <a:ea typeface="微软雅黑" pitchFamily="34" charset="-122"/>
              </a:endParaRPr>
            </a:p>
          </p:txBody>
        </p:sp>
        <p:sp>
          <p:nvSpPr>
            <p:cNvPr id="13" name="Oval 9"/>
            <p:cNvSpPr>
              <a:spLocks noChangeArrowheads="1"/>
            </p:cNvSpPr>
            <p:nvPr/>
          </p:nvSpPr>
          <p:spPr bwMode="auto">
            <a:xfrm>
              <a:off x="2404813" y="1544314"/>
              <a:ext cx="1378422" cy="1378114"/>
            </a:xfrm>
            <a:prstGeom prst="ellipse">
              <a:avLst/>
            </a:prstGeom>
            <a:solidFill>
              <a:schemeClr val="bg1">
                <a:lumMod val="95000"/>
              </a:schemeClr>
            </a:solidFill>
            <a:ln w="22225">
              <a:no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nchorCtr="0"/>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1052843">
                <a:defRPr/>
              </a:pPr>
              <a:r>
                <a:rPr lang="zh-CN" altLang="en-US" sz="1700" kern="0" dirty="0">
                  <a:latin typeface="微软雅黑" pitchFamily="34" charset="-122"/>
                  <a:ea typeface="微软雅黑" pitchFamily="34" charset="-122"/>
                </a:rPr>
                <a:t>单击此处添加文本</a:t>
              </a:r>
              <a:endParaRPr lang="en-US" sz="1700" kern="0" dirty="0">
                <a:latin typeface="微软雅黑" pitchFamily="34" charset="-122"/>
                <a:ea typeface="微软雅黑" pitchFamily="34" charset="-122"/>
              </a:endParaRPr>
            </a:p>
          </p:txBody>
        </p:sp>
      </p:grpSp>
      <p:sp>
        <p:nvSpPr>
          <p:cNvPr id="14" name="Freeform 10"/>
          <p:cNvSpPr>
            <a:spLocks/>
          </p:cNvSpPr>
          <p:nvPr/>
        </p:nvSpPr>
        <p:spPr bwMode="auto">
          <a:xfrm>
            <a:off x="2064497" y="5735118"/>
            <a:ext cx="5671700" cy="390850"/>
          </a:xfrm>
          <a:custGeom>
            <a:avLst/>
            <a:gdLst>
              <a:gd name="T0" fmla="*/ 0 w 3686"/>
              <a:gd name="T1" fmla="*/ 85 h 254"/>
              <a:gd name="T2" fmla="*/ 129 w 3686"/>
              <a:gd name="T3" fmla="*/ 85 h 254"/>
              <a:gd name="T4" fmla="*/ 185 w 3686"/>
              <a:gd name="T5" fmla="*/ 0 h 254"/>
              <a:gd name="T6" fmla="*/ 279 w 3686"/>
              <a:gd name="T7" fmla="*/ 0 h 254"/>
              <a:gd name="T8" fmla="*/ 336 w 3686"/>
              <a:gd name="T9" fmla="*/ 85 h 254"/>
              <a:gd name="T10" fmla="*/ 421 w 3686"/>
              <a:gd name="T11" fmla="*/ 85 h 254"/>
              <a:gd name="T12" fmla="*/ 477 w 3686"/>
              <a:gd name="T13" fmla="*/ 0 h 254"/>
              <a:gd name="T14" fmla="*/ 571 w 3686"/>
              <a:gd name="T15" fmla="*/ 0 h 254"/>
              <a:gd name="T16" fmla="*/ 629 w 3686"/>
              <a:gd name="T17" fmla="*/ 85 h 254"/>
              <a:gd name="T18" fmla="*/ 709 w 3686"/>
              <a:gd name="T19" fmla="*/ 85 h 254"/>
              <a:gd name="T20" fmla="*/ 764 w 3686"/>
              <a:gd name="T21" fmla="*/ 0 h 254"/>
              <a:gd name="T22" fmla="*/ 862 w 3686"/>
              <a:gd name="T23" fmla="*/ 0 h 254"/>
              <a:gd name="T24" fmla="*/ 916 w 3686"/>
              <a:gd name="T25" fmla="*/ 85 h 254"/>
              <a:gd name="T26" fmla="*/ 1001 w 3686"/>
              <a:gd name="T27" fmla="*/ 85 h 254"/>
              <a:gd name="T28" fmla="*/ 1058 w 3686"/>
              <a:gd name="T29" fmla="*/ 0 h 254"/>
              <a:gd name="T30" fmla="*/ 1154 w 3686"/>
              <a:gd name="T31" fmla="*/ 0 h 254"/>
              <a:gd name="T32" fmla="*/ 1208 w 3686"/>
              <a:gd name="T33" fmla="*/ 85 h 254"/>
              <a:gd name="T34" fmla="*/ 1299 w 3686"/>
              <a:gd name="T35" fmla="*/ 85 h 254"/>
              <a:gd name="T36" fmla="*/ 1353 w 3686"/>
              <a:gd name="T37" fmla="*/ 0 h 254"/>
              <a:gd name="T38" fmla="*/ 1449 w 3686"/>
              <a:gd name="T39" fmla="*/ 0 h 254"/>
              <a:gd name="T40" fmla="*/ 1507 w 3686"/>
              <a:gd name="T41" fmla="*/ 85 h 254"/>
              <a:gd name="T42" fmla="*/ 1591 w 3686"/>
              <a:gd name="T43" fmla="*/ 85 h 254"/>
              <a:gd name="T44" fmla="*/ 1645 w 3686"/>
              <a:gd name="T45" fmla="*/ 0 h 254"/>
              <a:gd name="T46" fmla="*/ 1743 w 3686"/>
              <a:gd name="T47" fmla="*/ 0 h 254"/>
              <a:gd name="T48" fmla="*/ 1799 w 3686"/>
              <a:gd name="T49" fmla="*/ 85 h 254"/>
              <a:gd name="T50" fmla="*/ 1890 w 3686"/>
              <a:gd name="T51" fmla="*/ 85 h 254"/>
              <a:gd name="T52" fmla="*/ 1946 w 3686"/>
              <a:gd name="T53" fmla="*/ 0 h 254"/>
              <a:gd name="T54" fmla="*/ 2044 w 3686"/>
              <a:gd name="T55" fmla="*/ 0 h 254"/>
              <a:gd name="T56" fmla="*/ 2099 w 3686"/>
              <a:gd name="T57" fmla="*/ 85 h 254"/>
              <a:gd name="T58" fmla="*/ 2184 w 3686"/>
              <a:gd name="T59" fmla="*/ 85 h 254"/>
              <a:gd name="T60" fmla="*/ 2240 w 3686"/>
              <a:gd name="T61" fmla="*/ 0 h 254"/>
              <a:gd name="T62" fmla="*/ 2336 w 3686"/>
              <a:gd name="T63" fmla="*/ 0 h 254"/>
              <a:gd name="T64" fmla="*/ 2391 w 3686"/>
              <a:gd name="T65" fmla="*/ 85 h 254"/>
              <a:gd name="T66" fmla="*/ 2472 w 3686"/>
              <a:gd name="T67" fmla="*/ 85 h 254"/>
              <a:gd name="T68" fmla="*/ 2529 w 3686"/>
              <a:gd name="T69" fmla="*/ 0 h 254"/>
              <a:gd name="T70" fmla="*/ 2623 w 3686"/>
              <a:gd name="T71" fmla="*/ 0 h 254"/>
              <a:gd name="T72" fmla="*/ 2681 w 3686"/>
              <a:gd name="T73" fmla="*/ 85 h 254"/>
              <a:gd name="T74" fmla="*/ 2765 w 3686"/>
              <a:gd name="T75" fmla="*/ 85 h 254"/>
              <a:gd name="T76" fmla="*/ 2821 w 3686"/>
              <a:gd name="T77" fmla="*/ 0 h 254"/>
              <a:gd name="T78" fmla="*/ 2917 w 3686"/>
              <a:gd name="T79" fmla="*/ 0 h 254"/>
              <a:gd name="T80" fmla="*/ 2973 w 3686"/>
              <a:gd name="T81" fmla="*/ 85 h 254"/>
              <a:gd name="T82" fmla="*/ 3062 w 3686"/>
              <a:gd name="T83" fmla="*/ 85 h 254"/>
              <a:gd name="T84" fmla="*/ 3118 w 3686"/>
              <a:gd name="T85" fmla="*/ 0 h 254"/>
              <a:gd name="T86" fmla="*/ 3214 w 3686"/>
              <a:gd name="T87" fmla="*/ 0 h 254"/>
              <a:gd name="T88" fmla="*/ 3269 w 3686"/>
              <a:gd name="T89" fmla="*/ 85 h 254"/>
              <a:gd name="T90" fmla="*/ 3356 w 3686"/>
              <a:gd name="T91" fmla="*/ 85 h 254"/>
              <a:gd name="T92" fmla="*/ 3410 w 3686"/>
              <a:gd name="T93" fmla="*/ 0 h 254"/>
              <a:gd name="T94" fmla="*/ 3506 w 3686"/>
              <a:gd name="T95" fmla="*/ 0 h 254"/>
              <a:gd name="T96" fmla="*/ 3561 w 3686"/>
              <a:gd name="T97" fmla="*/ 85 h 254"/>
              <a:gd name="T98" fmla="*/ 3686 w 3686"/>
              <a:gd name="T99" fmla="*/ 85 h 254"/>
              <a:gd name="T100" fmla="*/ 3686 w 3686"/>
              <a:gd name="T101" fmla="*/ 254 h 254"/>
              <a:gd name="T102" fmla="*/ 0 w 3686"/>
              <a:gd name="T103" fmla="*/ 254 h 254"/>
              <a:gd name="T104" fmla="*/ 0 w 3686"/>
              <a:gd name="T105" fmla="*/ 85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686" h="254">
                <a:moveTo>
                  <a:pt x="0" y="85"/>
                </a:moveTo>
                <a:lnTo>
                  <a:pt x="129" y="85"/>
                </a:lnTo>
                <a:lnTo>
                  <a:pt x="185" y="0"/>
                </a:lnTo>
                <a:lnTo>
                  <a:pt x="279" y="0"/>
                </a:lnTo>
                <a:lnTo>
                  <a:pt x="336" y="85"/>
                </a:lnTo>
                <a:lnTo>
                  <a:pt x="421" y="85"/>
                </a:lnTo>
                <a:lnTo>
                  <a:pt x="477" y="0"/>
                </a:lnTo>
                <a:lnTo>
                  <a:pt x="571" y="0"/>
                </a:lnTo>
                <a:lnTo>
                  <a:pt x="629" y="85"/>
                </a:lnTo>
                <a:lnTo>
                  <a:pt x="709" y="85"/>
                </a:lnTo>
                <a:lnTo>
                  <a:pt x="764" y="0"/>
                </a:lnTo>
                <a:lnTo>
                  <a:pt x="862" y="0"/>
                </a:lnTo>
                <a:lnTo>
                  <a:pt x="916" y="85"/>
                </a:lnTo>
                <a:lnTo>
                  <a:pt x="1001" y="85"/>
                </a:lnTo>
                <a:lnTo>
                  <a:pt x="1058" y="0"/>
                </a:lnTo>
                <a:lnTo>
                  <a:pt x="1154" y="0"/>
                </a:lnTo>
                <a:lnTo>
                  <a:pt x="1208" y="85"/>
                </a:lnTo>
                <a:lnTo>
                  <a:pt x="1299" y="85"/>
                </a:lnTo>
                <a:lnTo>
                  <a:pt x="1353" y="0"/>
                </a:lnTo>
                <a:lnTo>
                  <a:pt x="1449" y="0"/>
                </a:lnTo>
                <a:lnTo>
                  <a:pt x="1507" y="85"/>
                </a:lnTo>
                <a:lnTo>
                  <a:pt x="1591" y="85"/>
                </a:lnTo>
                <a:lnTo>
                  <a:pt x="1645" y="0"/>
                </a:lnTo>
                <a:lnTo>
                  <a:pt x="1743" y="0"/>
                </a:lnTo>
                <a:lnTo>
                  <a:pt x="1799" y="85"/>
                </a:lnTo>
                <a:lnTo>
                  <a:pt x="1890" y="85"/>
                </a:lnTo>
                <a:lnTo>
                  <a:pt x="1946" y="0"/>
                </a:lnTo>
                <a:lnTo>
                  <a:pt x="2044" y="0"/>
                </a:lnTo>
                <a:lnTo>
                  <a:pt x="2099" y="85"/>
                </a:lnTo>
                <a:lnTo>
                  <a:pt x="2184" y="85"/>
                </a:lnTo>
                <a:lnTo>
                  <a:pt x="2240" y="0"/>
                </a:lnTo>
                <a:lnTo>
                  <a:pt x="2336" y="0"/>
                </a:lnTo>
                <a:lnTo>
                  <a:pt x="2391" y="85"/>
                </a:lnTo>
                <a:lnTo>
                  <a:pt x="2472" y="85"/>
                </a:lnTo>
                <a:lnTo>
                  <a:pt x="2529" y="0"/>
                </a:lnTo>
                <a:lnTo>
                  <a:pt x="2623" y="0"/>
                </a:lnTo>
                <a:lnTo>
                  <a:pt x="2681" y="85"/>
                </a:lnTo>
                <a:lnTo>
                  <a:pt x="2765" y="85"/>
                </a:lnTo>
                <a:lnTo>
                  <a:pt x="2821" y="0"/>
                </a:lnTo>
                <a:lnTo>
                  <a:pt x="2917" y="0"/>
                </a:lnTo>
                <a:lnTo>
                  <a:pt x="2973" y="85"/>
                </a:lnTo>
                <a:lnTo>
                  <a:pt x="3062" y="85"/>
                </a:lnTo>
                <a:lnTo>
                  <a:pt x="3118" y="0"/>
                </a:lnTo>
                <a:lnTo>
                  <a:pt x="3214" y="0"/>
                </a:lnTo>
                <a:lnTo>
                  <a:pt x="3269" y="85"/>
                </a:lnTo>
                <a:lnTo>
                  <a:pt x="3356" y="85"/>
                </a:lnTo>
                <a:lnTo>
                  <a:pt x="3410" y="0"/>
                </a:lnTo>
                <a:lnTo>
                  <a:pt x="3506" y="0"/>
                </a:lnTo>
                <a:lnTo>
                  <a:pt x="3561" y="85"/>
                </a:lnTo>
                <a:lnTo>
                  <a:pt x="3686" y="85"/>
                </a:lnTo>
                <a:lnTo>
                  <a:pt x="3686" y="254"/>
                </a:lnTo>
                <a:lnTo>
                  <a:pt x="0" y="254"/>
                </a:lnTo>
                <a:lnTo>
                  <a:pt x="0" y="85"/>
                </a:lnTo>
                <a:close/>
              </a:path>
            </a:pathLst>
          </a:custGeom>
          <a:solidFill>
            <a:srgbClr val="FCA304"/>
          </a:solidFill>
          <a:ln w="9525" cap="rnd">
            <a:solidFill>
              <a:srgbClr val="E6E6E6"/>
            </a:solidFill>
            <a:prstDash val="solid"/>
            <a:round/>
            <a:headEnd/>
            <a:tailEnd/>
          </a:ln>
          <a:extLst/>
        </p:spPr>
        <p:txBody>
          <a:bodyPr vert="eaVert" lIns="105283" tIns="52642" rIns="105283" bIns="52642"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052843" fontAlgn="base">
              <a:spcBef>
                <a:spcPct val="0"/>
              </a:spcBef>
              <a:spcAft>
                <a:spcPct val="0"/>
              </a:spcAft>
              <a:defRPr/>
            </a:pPr>
            <a:endParaRPr lang="en-US" sz="1700" kern="0" dirty="0">
              <a:solidFill>
                <a:srgbClr val="C00000"/>
              </a:solidFill>
              <a:latin typeface="微软雅黑" pitchFamily="34" charset="-122"/>
              <a:ea typeface="微软雅黑" pitchFamily="34" charset="-122"/>
            </a:endParaRPr>
          </a:p>
        </p:txBody>
      </p:sp>
      <p:sp>
        <p:nvSpPr>
          <p:cNvPr id="15" name="TextBox 53"/>
          <p:cNvSpPr txBox="1">
            <a:spLocks noChangeArrowheads="1"/>
          </p:cNvSpPr>
          <p:nvPr/>
        </p:nvSpPr>
        <p:spPr bwMode="auto">
          <a:xfrm>
            <a:off x="1519902" y="2037395"/>
            <a:ext cx="1990944" cy="3648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5283" tIns="52642" rIns="105283" bIns="52642"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1052843" fontAlgn="base">
              <a:spcBef>
                <a:spcPct val="0"/>
              </a:spcBef>
              <a:spcAft>
                <a:spcPct val="0"/>
              </a:spcAft>
              <a:defRPr/>
            </a:pPr>
            <a:r>
              <a:rPr lang="zh-CN" altLang="en-US" sz="1700" b="1" kern="0" dirty="0">
                <a:latin typeface="微软雅黑" pitchFamily="34" charset="-122"/>
                <a:ea typeface="微软雅黑" pitchFamily="34" charset="-122"/>
                <a:cs typeface="宋体" pitchFamily="2" charset="-122"/>
              </a:rPr>
              <a:t>单击添加标题</a:t>
            </a:r>
            <a:endParaRPr lang="zh-CN" altLang="en-US" sz="2300" kern="0" dirty="0">
              <a:latin typeface="微软雅黑" pitchFamily="34" charset="-122"/>
              <a:ea typeface="微软雅黑" pitchFamily="34" charset="-122"/>
              <a:cs typeface="宋体" pitchFamily="2" charset="-122"/>
            </a:endParaRPr>
          </a:p>
        </p:txBody>
      </p:sp>
      <p:sp>
        <p:nvSpPr>
          <p:cNvPr id="16" name="TextBox 53"/>
          <p:cNvSpPr txBox="1">
            <a:spLocks noChangeArrowheads="1"/>
          </p:cNvSpPr>
          <p:nvPr/>
        </p:nvSpPr>
        <p:spPr bwMode="auto">
          <a:xfrm>
            <a:off x="4008569" y="2309075"/>
            <a:ext cx="1990944" cy="3648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5283" tIns="52642" rIns="105283" bIns="52642"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1052843" fontAlgn="base">
              <a:spcBef>
                <a:spcPct val="0"/>
              </a:spcBef>
              <a:spcAft>
                <a:spcPct val="0"/>
              </a:spcAft>
              <a:defRPr/>
            </a:pPr>
            <a:r>
              <a:rPr lang="zh-CN" altLang="en-US" sz="1700" b="1" kern="0" dirty="0">
                <a:latin typeface="微软雅黑" pitchFamily="34" charset="-122"/>
                <a:ea typeface="微软雅黑" pitchFamily="34" charset="-122"/>
                <a:cs typeface="宋体" pitchFamily="2" charset="-122"/>
              </a:rPr>
              <a:t>单击添加标题</a:t>
            </a:r>
            <a:endParaRPr lang="zh-CN" altLang="en-US" sz="2300" kern="0" dirty="0">
              <a:latin typeface="微软雅黑" pitchFamily="34" charset="-122"/>
              <a:ea typeface="微软雅黑" pitchFamily="34" charset="-122"/>
              <a:cs typeface="宋体" pitchFamily="2" charset="-122"/>
            </a:endParaRPr>
          </a:p>
        </p:txBody>
      </p:sp>
      <p:sp>
        <p:nvSpPr>
          <p:cNvPr id="17" name="TextBox 53"/>
          <p:cNvSpPr txBox="1">
            <a:spLocks noChangeArrowheads="1"/>
          </p:cNvSpPr>
          <p:nvPr/>
        </p:nvSpPr>
        <p:spPr bwMode="auto">
          <a:xfrm>
            <a:off x="8073309" y="2701204"/>
            <a:ext cx="1742029" cy="3648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5283" tIns="52642" rIns="105283" bIns="52642"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1052843" fontAlgn="base">
              <a:spcBef>
                <a:spcPct val="0"/>
              </a:spcBef>
              <a:spcAft>
                <a:spcPct val="0"/>
              </a:spcAft>
              <a:defRPr/>
            </a:pPr>
            <a:r>
              <a:rPr lang="zh-CN" altLang="en-US" sz="1700" b="1" kern="0" dirty="0">
                <a:latin typeface="微软雅黑" pitchFamily="34" charset="-122"/>
                <a:ea typeface="微软雅黑" pitchFamily="34" charset="-122"/>
                <a:cs typeface="宋体" pitchFamily="2" charset="-122"/>
              </a:rPr>
              <a:t>单击添加标题</a:t>
            </a:r>
            <a:endParaRPr lang="zh-CN" altLang="en-US" sz="2300" kern="0" dirty="0">
              <a:latin typeface="微软雅黑" pitchFamily="34" charset="-122"/>
              <a:ea typeface="微软雅黑" pitchFamily="34" charset="-122"/>
              <a:cs typeface="宋体" pitchFamily="2" charset="-122"/>
            </a:endParaRPr>
          </a:p>
        </p:txBody>
      </p:sp>
      <p:grpSp>
        <p:nvGrpSpPr>
          <p:cNvPr id="19" name="组合 18"/>
          <p:cNvGrpSpPr/>
          <p:nvPr/>
        </p:nvGrpSpPr>
        <p:grpSpPr>
          <a:xfrm>
            <a:off x="7990355" y="3217324"/>
            <a:ext cx="1907937" cy="1912935"/>
            <a:chOff x="2057536" y="1194444"/>
            <a:chExt cx="2075647" cy="2080525"/>
          </a:xfrm>
          <a:solidFill>
            <a:schemeClr val="accent6">
              <a:lumMod val="50000"/>
            </a:schemeClr>
          </a:solidFill>
        </p:grpSpPr>
        <p:sp>
          <p:nvSpPr>
            <p:cNvPr id="20" name="Freeform 8"/>
            <p:cNvSpPr>
              <a:spLocks/>
            </p:cNvSpPr>
            <p:nvPr/>
          </p:nvSpPr>
          <p:spPr bwMode="auto">
            <a:xfrm>
              <a:off x="2057536" y="1194444"/>
              <a:ext cx="2075647" cy="2080525"/>
            </a:xfrm>
            <a:custGeom>
              <a:avLst/>
              <a:gdLst>
                <a:gd name="T0" fmla="*/ 587 w 808"/>
                <a:gd name="T1" fmla="*/ 691 h 810"/>
                <a:gd name="T2" fmla="*/ 553 w 808"/>
                <a:gd name="T3" fmla="*/ 710 h 810"/>
                <a:gd name="T4" fmla="*/ 535 w 808"/>
                <a:gd name="T5" fmla="*/ 789 h 810"/>
                <a:gd name="T6" fmla="*/ 509 w 808"/>
                <a:gd name="T7" fmla="*/ 797 h 810"/>
                <a:gd name="T8" fmla="*/ 450 w 808"/>
                <a:gd name="T9" fmla="*/ 741 h 810"/>
                <a:gd name="T10" fmla="*/ 425 w 808"/>
                <a:gd name="T11" fmla="*/ 744 h 810"/>
                <a:gd name="T12" fmla="*/ 378 w 808"/>
                <a:gd name="T13" fmla="*/ 810 h 810"/>
                <a:gd name="T14" fmla="*/ 351 w 808"/>
                <a:gd name="T15" fmla="*/ 807 h 810"/>
                <a:gd name="T16" fmla="*/ 317 w 808"/>
                <a:gd name="T17" fmla="*/ 733 h 810"/>
                <a:gd name="T18" fmla="*/ 292 w 808"/>
                <a:gd name="T19" fmla="*/ 726 h 810"/>
                <a:gd name="T20" fmla="*/ 225 w 808"/>
                <a:gd name="T21" fmla="*/ 769 h 810"/>
                <a:gd name="T22" fmla="*/ 199 w 808"/>
                <a:gd name="T23" fmla="*/ 755 h 810"/>
                <a:gd name="T24" fmla="*/ 197 w 808"/>
                <a:gd name="T25" fmla="*/ 675 h 810"/>
                <a:gd name="T26" fmla="*/ 177 w 808"/>
                <a:gd name="T27" fmla="*/ 658 h 810"/>
                <a:gd name="T28" fmla="*/ 99 w 808"/>
                <a:gd name="T29" fmla="*/ 672 h 810"/>
                <a:gd name="T30" fmla="*/ 81 w 808"/>
                <a:gd name="T31" fmla="*/ 649 h 810"/>
                <a:gd name="T32" fmla="*/ 103 w 808"/>
                <a:gd name="T33" fmla="*/ 563 h 810"/>
                <a:gd name="T34" fmla="*/ 92 w 808"/>
                <a:gd name="T35" fmla="*/ 540 h 810"/>
                <a:gd name="T36" fmla="*/ 16 w 808"/>
                <a:gd name="T37" fmla="*/ 521 h 810"/>
                <a:gd name="T38" fmla="*/ 67 w 808"/>
                <a:gd name="T39" fmla="*/ 461 h 810"/>
                <a:gd name="T40" fmla="*/ 64 w 808"/>
                <a:gd name="T41" fmla="*/ 436 h 810"/>
                <a:gd name="T42" fmla="*/ 62 w 808"/>
                <a:gd name="T43" fmla="*/ 410 h 810"/>
                <a:gd name="T44" fmla="*/ 1 w 808"/>
                <a:gd name="T45" fmla="*/ 362 h 810"/>
                <a:gd name="T46" fmla="*/ 70 w 808"/>
                <a:gd name="T47" fmla="*/ 328 h 810"/>
                <a:gd name="T48" fmla="*/ 78 w 808"/>
                <a:gd name="T49" fmla="*/ 303 h 810"/>
                <a:gd name="T50" fmla="*/ 86 w 808"/>
                <a:gd name="T51" fmla="*/ 278 h 810"/>
                <a:gd name="T52" fmla="*/ 48 w 808"/>
                <a:gd name="T53" fmla="*/ 212 h 810"/>
                <a:gd name="T54" fmla="*/ 125 w 808"/>
                <a:gd name="T55" fmla="*/ 206 h 810"/>
                <a:gd name="T56" fmla="*/ 140 w 808"/>
                <a:gd name="T57" fmla="*/ 186 h 810"/>
                <a:gd name="T58" fmla="*/ 157 w 808"/>
                <a:gd name="T59" fmla="*/ 166 h 810"/>
                <a:gd name="T60" fmla="*/ 148 w 808"/>
                <a:gd name="T61" fmla="*/ 91 h 810"/>
                <a:gd name="T62" fmla="*/ 221 w 808"/>
                <a:gd name="T63" fmla="*/ 114 h 810"/>
                <a:gd name="T64" fmla="*/ 255 w 808"/>
                <a:gd name="T65" fmla="*/ 95 h 810"/>
                <a:gd name="T66" fmla="*/ 272 w 808"/>
                <a:gd name="T67" fmla="*/ 21 h 810"/>
                <a:gd name="T68" fmla="*/ 302 w 808"/>
                <a:gd name="T69" fmla="*/ 12 h 810"/>
                <a:gd name="T70" fmla="*/ 358 w 808"/>
                <a:gd name="T71" fmla="*/ 63 h 810"/>
                <a:gd name="T72" fmla="*/ 383 w 808"/>
                <a:gd name="T73" fmla="*/ 61 h 810"/>
                <a:gd name="T74" fmla="*/ 427 w 808"/>
                <a:gd name="T75" fmla="*/ 0 h 810"/>
                <a:gd name="T76" fmla="*/ 459 w 808"/>
                <a:gd name="T77" fmla="*/ 3 h 810"/>
                <a:gd name="T78" fmla="*/ 491 w 808"/>
                <a:gd name="T79" fmla="*/ 71 h 810"/>
                <a:gd name="T80" fmla="*/ 515 w 808"/>
                <a:gd name="T81" fmla="*/ 78 h 810"/>
                <a:gd name="T82" fmla="*/ 579 w 808"/>
                <a:gd name="T83" fmla="*/ 39 h 810"/>
                <a:gd name="T84" fmla="*/ 607 w 808"/>
                <a:gd name="T85" fmla="*/ 54 h 810"/>
                <a:gd name="T86" fmla="*/ 611 w 808"/>
                <a:gd name="T87" fmla="*/ 130 h 810"/>
                <a:gd name="T88" fmla="*/ 630 w 808"/>
                <a:gd name="T89" fmla="*/ 146 h 810"/>
                <a:gd name="T90" fmla="*/ 705 w 808"/>
                <a:gd name="T91" fmla="*/ 134 h 810"/>
                <a:gd name="T92" fmla="*/ 725 w 808"/>
                <a:gd name="T93" fmla="*/ 158 h 810"/>
                <a:gd name="T94" fmla="*/ 705 w 808"/>
                <a:gd name="T95" fmla="*/ 241 h 810"/>
                <a:gd name="T96" fmla="*/ 716 w 808"/>
                <a:gd name="T97" fmla="*/ 264 h 810"/>
                <a:gd name="T98" fmla="*/ 791 w 808"/>
                <a:gd name="T99" fmla="*/ 285 h 810"/>
                <a:gd name="T100" fmla="*/ 740 w 808"/>
                <a:gd name="T101" fmla="*/ 343 h 810"/>
                <a:gd name="T102" fmla="*/ 744 w 808"/>
                <a:gd name="T103" fmla="*/ 368 h 810"/>
                <a:gd name="T104" fmla="*/ 745 w 808"/>
                <a:gd name="T105" fmla="*/ 395 h 810"/>
                <a:gd name="T106" fmla="*/ 807 w 808"/>
                <a:gd name="T107" fmla="*/ 442 h 810"/>
                <a:gd name="T108" fmla="*/ 737 w 808"/>
                <a:gd name="T109" fmla="*/ 477 h 810"/>
                <a:gd name="T110" fmla="*/ 730 w 808"/>
                <a:gd name="T111" fmla="*/ 502 h 810"/>
                <a:gd name="T112" fmla="*/ 722 w 808"/>
                <a:gd name="T113" fmla="*/ 526 h 810"/>
                <a:gd name="T114" fmla="*/ 762 w 808"/>
                <a:gd name="T115" fmla="*/ 595 h 810"/>
                <a:gd name="T116" fmla="*/ 683 w 808"/>
                <a:gd name="T117" fmla="*/ 599 h 810"/>
                <a:gd name="T118" fmla="*/ 668 w 808"/>
                <a:gd name="T119" fmla="*/ 620 h 810"/>
                <a:gd name="T120" fmla="*/ 651 w 808"/>
                <a:gd name="T121" fmla="*/ 639 h 810"/>
                <a:gd name="T122" fmla="*/ 662 w 808"/>
                <a:gd name="T123" fmla="*/ 718 h 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08" h="810">
                  <a:moveTo>
                    <a:pt x="651" y="726"/>
                  </a:moveTo>
                  <a:lnTo>
                    <a:pt x="587" y="691"/>
                  </a:lnTo>
                  <a:lnTo>
                    <a:pt x="565" y="704"/>
                  </a:lnTo>
                  <a:lnTo>
                    <a:pt x="553" y="710"/>
                  </a:lnTo>
                  <a:lnTo>
                    <a:pt x="542" y="716"/>
                  </a:lnTo>
                  <a:lnTo>
                    <a:pt x="535" y="789"/>
                  </a:lnTo>
                  <a:lnTo>
                    <a:pt x="522" y="794"/>
                  </a:lnTo>
                  <a:lnTo>
                    <a:pt x="509" y="797"/>
                  </a:lnTo>
                  <a:lnTo>
                    <a:pt x="462" y="739"/>
                  </a:lnTo>
                  <a:lnTo>
                    <a:pt x="450" y="741"/>
                  </a:lnTo>
                  <a:lnTo>
                    <a:pt x="437" y="743"/>
                  </a:lnTo>
                  <a:lnTo>
                    <a:pt x="425" y="744"/>
                  </a:lnTo>
                  <a:lnTo>
                    <a:pt x="412" y="744"/>
                  </a:lnTo>
                  <a:lnTo>
                    <a:pt x="378" y="810"/>
                  </a:lnTo>
                  <a:lnTo>
                    <a:pt x="364" y="809"/>
                  </a:lnTo>
                  <a:lnTo>
                    <a:pt x="351" y="807"/>
                  </a:lnTo>
                  <a:lnTo>
                    <a:pt x="329" y="736"/>
                  </a:lnTo>
                  <a:lnTo>
                    <a:pt x="317" y="733"/>
                  </a:lnTo>
                  <a:lnTo>
                    <a:pt x="304" y="730"/>
                  </a:lnTo>
                  <a:lnTo>
                    <a:pt x="292" y="726"/>
                  </a:lnTo>
                  <a:lnTo>
                    <a:pt x="280" y="721"/>
                  </a:lnTo>
                  <a:lnTo>
                    <a:pt x="225" y="769"/>
                  </a:lnTo>
                  <a:lnTo>
                    <a:pt x="212" y="763"/>
                  </a:lnTo>
                  <a:lnTo>
                    <a:pt x="199" y="755"/>
                  </a:lnTo>
                  <a:lnTo>
                    <a:pt x="207" y="683"/>
                  </a:lnTo>
                  <a:lnTo>
                    <a:pt x="197" y="675"/>
                  </a:lnTo>
                  <a:lnTo>
                    <a:pt x="187" y="667"/>
                  </a:lnTo>
                  <a:lnTo>
                    <a:pt x="177" y="658"/>
                  </a:lnTo>
                  <a:lnTo>
                    <a:pt x="168" y="650"/>
                  </a:lnTo>
                  <a:lnTo>
                    <a:pt x="99" y="672"/>
                  </a:lnTo>
                  <a:lnTo>
                    <a:pt x="90" y="661"/>
                  </a:lnTo>
                  <a:lnTo>
                    <a:pt x="81" y="649"/>
                  </a:lnTo>
                  <a:lnTo>
                    <a:pt x="116" y="586"/>
                  </a:lnTo>
                  <a:lnTo>
                    <a:pt x="103" y="563"/>
                  </a:lnTo>
                  <a:lnTo>
                    <a:pt x="97" y="552"/>
                  </a:lnTo>
                  <a:lnTo>
                    <a:pt x="92" y="540"/>
                  </a:lnTo>
                  <a:lnTo>
                    <a:pt x="20" y="534"/>
                  </a:lnTo>
                  <a:lnTo>
                    <a:pt x="16" y="521"/>
                  </a:lnTo>
                  <a:lnTo>
                    <a:pt x="12" y="507"/>
                  </a:lnTo>
                  <a:lnTo>
                    <a:pt x="67" y="461"/>
                  </a:lnTo>
                  <a:lnTo>
                    <a:pt x="65" y="449"/>
                  </a:lnTo>
                  <a:lnTo>
                    <a:pt x="64" y="436"/>
                  </a:lnTo>
                  <a:lnTo>
                    <a:pt x="63" y="423"/>
                  </a:lnTo>
                  <a:lnTo>
                    <a:pt x="62" y="410"/>
                  </a:lnTo>
                  <a:lnTo>
                    <a:pt x="0" y="378"/>
                  </a:lnTo>
                  <a:lnTo>
                    <a:pt x="1" y="362"/>
                  </a:lnTo>
                  <a:lnTo>
                    <a:pt x="3" y="348"/>
                  </a:lnTo>
                  <a:lnTo>
                    <a:pt x="70" y="328"/>
                  </a:lnTo>
                  <a:lnTo>
                    <a:pt x="73" y="316"/>
                  </a:lnTo>
                  <a:lnTo>
                    <a:pt x="78" y="303"/>
                  </a:lnTo>
                  <a:lnTo>
                    <a:pt x="82" y="291"/>
                  </a:lnTo>
                  <a:lnTo>
                    <a:pt x="86" y="278"/>
                  </a:lnTo>
                  <a:lnTo>
                    <a:pt x="41" y="225"/>
                  </a:lnTo>
                  <a:lnTo>
                    <a:pt x="48" y="212"/>
                  </a:lnTo>
                  <a:lnTo>
                    <a:pt x="55" y="199"/>
                  </a:lnTo>
                  <a:lnTo>
                    <a:pt x="125" y="206"/>
                  </a:lnTo>
                  <a:lnTo>
                    <a:pt x="132" y="196"/>
                  </a:lnTo>
                  <a:lnTo>
                    <a:pt x="140" y="186"/>
                  </a:lnTo>
                  <a:lnTo>
                    <a:pt x="148" y="175"/>
                  </a:lnTo>
                  <a:lnTo>
                    <a:pt x="157" y="166"/>
                  </a:lnTo>
                  <a:lnTo>
                    <a:pt x="136" y="101"/>
                  </a:lnTo>
                  <a:lnTo>
                    <a:pt x="148" y="91"/>
                  </a:lnTo>
                  <a:lnTo>
                    <a:pt x="160" y="80"/>
                  </a:lnTo>
                  <a:lnTo>
                    <a:pt x="221" y="114"/>
                  </a:lnTo>
                  <a:lnTo>
                    <a:pt x="243" y="101"/>
                  </a:lnTo>
                  <a:lnTo>
                    <a:pt x="255" y="95"/>
                  </a:lnTo>
                  <a:lnTo>
                    <a:pt x="266" y="90"/>
                  </a:lnTo>
                  <a:lnTo>
                    <a:pt x="272" y="21"/>
                  </a:lnTo>
                  <a:lnTo>
                    <a:pt x="287" y="16"/>
                  </a:lnTo>
                  <a:lnTo>
                    <a:pt x="302" y="12"/>
                  </a:lnTo>
                  <a:lnTo>
                    <a:pt x="345" y="65"/>
                  </a:lnTo>
                  <a:lnTo>
                    <a:pt x="358" y="63"/>
                  </a:lnTo>
                  <a:lnTo>
                    <a:pt x="371" y="62"/>
                  </a:lnTo>
                  <a:lnTo>
                    <a:pt x="383" y="61"/>
                  </a:lnTo>
                  <a:lnTo>
                    <a:pt x="396" y="60"/>
                  </a:lnTo>
                  <a:lnTo>
                    <a:pt x="427" y="0"/>
                  </a:lnTo>
                  <a:lnTo>
                    <a:pt x="443" y="1"/>
                  </a:lnTo>
                  <a:lnTo>
                    <a:pt x="459" y="3"/>
                  </a:lnTo>
                  <a:lnTo>
                    <a:pt x="479" y="68"/>
                  </a:lnTo>
                  <a:lnTo>
                    <a:pt x="491" y="71"/>
                  </a:lnTo>
                  <a:lnTo>
                    <a:pt x="503" y="75"/>
                  </a:lnTo>
                  <a:lnTo>
                    <a:pt x="515" y="78"/>
                  </a:lnTo>
                  <a:lnTo>
                    <a:pt x="527" y="83"/>
                  </a:lnTo>
                  <a:lnTo>
                    <a:pt x="579" y="39"/>
                  </a:lnTo>
                  <a:lnTo>
                    <a:pt x="593" y="46"/>
                  </a:lnTo>
                  <a:lnTo>
                    <a:pt x="607" y="54"/>
                  </a:lnTo>
                  <a:lnTo>
                    <a:pt x="599" y="122"/>
                  </a:lnTo>
                  <a:lnTo>
                    <a:pt x="611" y="130"/>
                  </a:lnTo>
                  <a:lnTo>
                    <a:pt x="621" y="138"/>
                  </a:lnTo>
                  <a:lnTo>
                    <a:pt x="630" y="146"/>
                  </a:lnTo>
                  <a:lnTo>
                    <a:pt x="640" y="155"/>
                  </a:lnTo>
                  <a:lnTo>
                    <a:pt x="705" y="134"/>
                  </a:lnTo>
                  <a:lnTo>
                    <a:pt x="715" y="146"/>
                  </a:lnTo>
                  <a:lnTo>
                    <a:pt x="725" y="158"/>
                  </a:lnTo>
                  <a:lnTo>
                    <a:pt x="692" y="219"/>
                  </a:lnTo>
                  <a:lnTo>
                    <a:pt x="705" y="241"/>
                  </a:lnTo>
                  <a:lnTo>
                    <a:pt x="710" y="252"/>
                  </a:lnTo>
                  <a:lnTo>
                    <a:pt x="716" y="264"/>
                  </a:lnTo>
                  <a:lnTo>
                    <a:pt x="786" y="270"/>
                  </a:lnTo>
                  <a:lnTo>
                    <a:pt x="791" y="285"/>
                  </a:lnTo>
                  <a:lnTo>
                    <a:pt x="795" y="300"/>
                  </a:lnTo>
                  <a:lnTo>
                    <a:pt x="740" y="343"/>
                  </a:lnTo>
                  <a:lnTo>
                    <a:pt x="742" y="356"/>
                  </a:lnTo>
                  <a:lnTo>
                    <a:pt x="744" y="368"/>
                  </a:lnTo>
                  <a:lnTo>
                    <a:pt x="745" y="382"/>
                  </a:lnTo>
                  <a:lnTo>
                    <a:pt x="745" y="395"/>
                  </a:lnTo>
                  <a:lnTo>
                    <a:pt x="808" y="427"/>
                  </a:lnTo>
                  <a:lnTo>
                    <a:pt x="807" y="442"/>
                  </a:lnTo>
                  <a:lnTo>
                    <a:pt x="805" y="457"/>
                  </a:lnTo>
                  <a:lnTo>
                    <a:pt x="737" y="477"/>
                  </a:lnTo>
                  <a:lnTo>
                    <a:pt x="734" y="490"/>
                  </a:lnTo>
                  <a:lnTo>
                    <a:pt x="730" y="502"/>
                  </a:lnTo>
                  <a:lnTo>
                    <a:pt x="726" y="514"/>
                  </a:lnTo>
                  <a:lnTo>
                    <a:pt x="722" y="526"/>
                  </a:lnTo>
                  <a:lnTo>
                    <a:pt x="769" y="582"/>
                  </a:lnTo>
                  <a:lnTo>
                    <a:pt x="762" y="595"/>
                  </a:lnTo>
                  <a:lnTo>
                    <a:pt x="756" y="607"/>
                  </a:lnTo>
                  <a:lnTo>
                    <a:pt x="683" y="599"/>
                  </a:lnTo>
                  <a:lnTo>
                    <a:pt x="676" y="609"/>
                  </a:lnTo>
                  <a:lnTo>
                    <a:pt x="668" y="620"/>
                  </a:lnTo>
                  <a:lnTo>
                    <a:pt x="659" y="629"/>
                  </a:lnTo>
                  <a:lnTo>
                    <a:pt x="651" y="639"/>
                  </a:lnTo>
                  <a:lnTo>
                    <a:pt x="673" y="709"/>
                  </a:lnTo>
                  <a:lnTo>
                    <a:pt x="662" y="718"/>
                  </a:lnTo>
                  <a:lnTo>
                    <a:pt x="651" y="726"/>
                  </a:lnTo>
                  <a:close/>
                </a:path>
              </a:pathLst>
            </a:custGeom>
            <a:solidFill>
              <a:srgbClr val="C00000"/>
            </a:solidFill>
            <a:ln>
              <a:noFill/>
            </a:ln>
            <a:effectLst>
              <a:outerShdw blurRad="444500" dist="254000" dir="8100000" algn="tr" rotWithShape="0">
                <a:prstClr val="black">
                  <a:alpha val="5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solidFill>
                  <a:schemeClr val="bg1"/>
                </a:solidFill>
                <a:latin typeface="微软雅黑" pitchFamily="34" charset="-122"/>
                <a:ea typeface="微软雅黑" pitchFamily="34" charset="-122"/>
              </a:endParaRPr>
            </a:p>
          </p:txBody>
        </p:sp>
        <p:sp>
          <p:nvSpPr>
            <p:cNvPr id="21" name="Oval 9"/>
            <p:cNvSpPr>
              <a:spLocks noChangeArrowheads="1"/>
            </p:cNvSpPr>
            <p:nvPr/>
          </p:nvSpPr>
          <p:spPr bwMode="auto">
            <a:xfrm>
              <a:off x="2404813" y="1544314"/>
              <a:ext cx="1378422" cy="1378114"/>
            </a:xfrm>
            <a:prstGeom prst="ellipse">
              <a:avLst/>
            </a:prstGeom>
            <a:solidFill>
              <a:schemeClr val="bg1"/>
            </a:solidFill>
            <a:ln>
              <a:noFill/>
            </a:ln>
            <a:effectLst>
              <a:outerShdw blurRad="444500" dist="254000" dir="8100000" algn="tr" rotWithShape="0">
                <a:prstClr val="black">
                  <a:alpha val="5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rgbClr val="760000"/>
                  </a:solidFill>
                  <a:latin typeface="微软雅黑" pitchFamily="34" charset="-122"/>
                  <a:ea typeface="微软雅黑" pitchFamily="34" charset="-122"/>
                </a:rPr>
                <a:t>单击此处添加文本</a:t>
              </a:r>
              <a:endParaRPr lang="en-US" sz="1600" dirty="0">
                <a:solidFill>
                  <a:srgbClr val="760000"/>
                </a:solidFill>
                <a:latin typeface="微软雅黑" pitchFamily="34" charset="-122"/>
                <a:ea typeface="微软雅黑" pitchFamily="34" charset="-122"/>
              </a:endParaRPr>
            </a:p>
          </p:txBody>
        </p:sp>
      </p:grpSp>
      <p:sp>
        <p:nvSpPr>
          <p:cNvPr id="22" name="TextBox 53"/>
          <p:cNvSpPr txBox="1">
            <a:spLocks noChangeArrowheads="1"/>
          </p:cNvSpPr>
          <p:nvPr/>
        </p:nvSpPr>
        <p:spPr bwMode="auto">
          <a:xfrm>
            <a:off x="6259629" y="1728242"/>
            <a:ext cx="1990944" cy="3648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5283" tIns="52642" rIns="105283" bIns="52642"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1052843" fontAlgn="base">
              <a:spcBef>
                <a:spcPct val="0"/>
              </a:spcBef>
              <a:spcAft>
                <a:spcPct val="0"/>
              </a:spcAft>
              <a:defRPr/>
            </a:pPr>
            <a:r>
              <a:rPr lang="zh-CN" altLang="en-US" sz="1700" b="1" kern="0" dirty="0">
                <a:latin typeface="微软雅黑" pitchFamily="34" charset="-122"/>
                <a:ea typeface="微软雅黑" pitchFamily="34" charset="-122"/>
                <a:cs typeface="宋体" pitchFamily="2" charset="-122"/>
              </a:rPr>
              <a:t>单击添加标题</a:t>
            </a:r>
            <a:endParaRPr lang="zh-CN" altLang="en-US" sz="2300" kern="0" dirty="0">
              <a:latin typeface="微软雅黑" pitchFamily="34" charset="-122"/>
              <a:ea typeface="微软雅黑" pitchFamily="34" charset="-122"/>
              <a:cs typeface="宋体" pitchFamily="2" charset="-122"/>
            </a:endParaRPr>
          </a:p>
        </p:txBody>
      </p:sp>
    </p:spTree>
    <p:extLst>
      <p:ext uri="{BB962C8B-B14F-4D97-AF65-F5344CB8AC3E}">
        <p14:creationId xmlns:p14="http://schemas.microsoft.com/office/powerpoint/2010/main" val="2036081166"/>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52000">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14:bounceEnd="52000">
                                          <p:cBhvr additive="base">
                                            <p:cTn id="7" dur="500" fill="hold"/>
                                            <p:tgtEl>
                                              <p:spTgt spid="25"/>
                                            </p:tgtEl>
                                            <p:attrNameLst>
                                              <p:attrName>ppt_x</p:attrName>
                                            </p:attrNameLst>
                                          </p:cBhvr>
                                          <p:tavLst>
                                            <p:tav tm="0">
                                              <p:val>
                                                <p:strVal val="0-#ppt_w/2"/>
                                              </p:val>
                                            </p:tav>
                                            <p:tav tm="100000">
                                              <p:val>
                                                <p:strVal val="#ppt_x"/>
                                              </p:val>
                                            </p:tav>
                                          </p:tavLst>
                                        </p:anim>
                                        <p:anim calcmode="lin" valueType="num" p14:bounceEnd="52000">
                                          <p:cBhvr additive="base">
                                            <p:cTn id="8" dur="500" fill="hold"/>
                                            <p:tgtEl>
                                              <p:spTgt spid="2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par>
                                    <p:cTn id="13" presetID="10" presetClass="entr" presetSubtype="0" fill="hold" nodeType="withEffect">
                                      <p:stCondLst>
                                        <p:cond delay="40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500"/>
                                            <p:tgtEl>
                                              <p:spTgt spid="11"/>
                                            </p:tgtEl>
                                          </p:cBhvr>
                                        </p:animEffect>
                                      </p:childTnLst>
                                    </p:cTn>
                                  </p:par>
                                  <p:par>
                                    <p:cTn id="16" presetID="10" presetClass="entr" presetSubtype="0" fill="hold" nodeType="withEffect">
                                      <p:stCondLst>
                                        <p:cond delay="60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500"/>
                                            <p:tgtEl>
                                              <p:spTgt spid="8"/>
                                            </p:tgtEl>
                                          </p:cBhvr>
                                        </p:animEffect>
                                      </p:childTnLst>
                                    </p:cTn>
                                  </p:par>
                                  <p:par>
                                    <p:cTn id="19" presetID="10" presetClass="entr" presetSubtype="0" fill="hold" nodeType="withEffect">
                                      <p:stCondLst>
                                        <p:cond delay="1000"/>
                                      </p:stCondLst>
                                      <p:childTnLst>
                                        <p:set>
                                          <p:cBhvr>
                                            <p:cTn id="20" dur="1" fill="hold">
                                              <p:stCondLst>
                                                <p:cond delay="0"/>
                                              </p:stCondLst>
                                            </p:cTn>
                                            <p:tgtEl>
                                              <p:spTgt spid="19"/>
                                            </p:tgtEl>
                                            <p:attrNameLst>
                                              <p:attrName>style.visibility</p:attrName>
                                            </p:attrNameLst>
                                          </p:cBhvr>
                                          <p:to>
                                            <p:strVal val="visible"/>
                                          </p:to>
                                        </p:set>
                                        <p:animEffect transition="in" filter="fade">
                                          <p:cBhvr>
                                            <p:cTn id="21" dur="500"/>
                                            <p:tgtEl>
                                              <p:spTgt spid="19"/>
                                            </p:tgtEl>
                                          </p:cBhvr>
                                        </p:animEffect>
                                      </p:childTnLst>
                                    </p:cTn>
                                  </p:par>
                                </p:childTnLst>
                              </p:cTn>
                            </p:par>
                            <p:par>
                              <p:cTn id="22" fill="hold">
                                <p:stCondLst>
                                  <p:cond delay="2000"/>
                                </p:stCondLst>
                                <p:childTnLst>
                                  <p:par>
                                    <p:cTn id="23" presetID="12" presetClass="entr" presetSubtype="8" fill="hold" grpId="0" nodeType="afterEffect">
                                      <p:stCondLst>
                                        <p:cond delay="0"/>
                                      </p:stCondLst>
                                      <p:childTnLst>
                                        <p:set>
                                          <p:cBhvr>
                                            <p:cTn id="24" dur="1" fill="hold">
                                              <p:stCondLst>
                                                <p:cond delay="0"/>
                                              </p:stCondLst>
                                            </p:cTn>
                                            <p:tgtEl>
                                              <p:spTgt spid="14"/>
                                            </p:tgtEl>
                                            <p:attrNameLst>
                                              <p:attrName>style.visibility</p:attrName>
                                            </p:attrNameLst>
                                          </p:cBhvr>
                                          <p:to>
                                            <p:strVal val="visible"/>
                                          </p:to>
                                        </p:set>
                                        <p:anim calcmode="lin" valueType="num">
                                          <p:cBhvr additive="base">
                                            <p:cTn id="25" dur="500"/>
                                            <p:tgtEl>
                                              <p:spTgt spid="14"/>
                                            </p:tgtEl>
                                            <p:attrNameLst>
                                              <p:attrName>ppt_x</p:attrName>
                                            </p:attrNameLst>
                                          </p:cBhvr>
                                          <p:tavLst>
                                            <p:tav tm="0">
                                              <p:val>
                                                <p:strVal val="#ppt_x-#ppt_w*1.125000"/>
                                              </p:val>
                                            </p:tav>
                                            <p:tav tm="100000">
                                              <p:val>
                                                <p:strVal val="#ppt_x"/>
                                              </p:val>
                                            </p:tav>
                                          </p:tavLst>
                                        </p:anim>
                                        <p:animEffect transition="in" filter="wipe(right)">
                                          <p:cBhvr>
                                            <p:cTn id="26" dur="500"/>
                                            <p:tgtEl>
                                              <p:spTgt spid="14"/>
                                            </p:tgtEl>
                                          </p:cBhvr>
                                        </p:animEffect>
                                      </p:childTnLst>
                                    </p:cTn>
                                  </p:par>
                                </p:childTnLst>
                              </p:cTn>
                            </p:par>
                            <p:par>
                              <p:cTn id="27" fill="hold">
                                <p:stCondLst>
                                  <p:cond delay="2500"/>
                                </p:stCondLst>
                                <p:childTnLst>
                                  <p:par>
                                    <p:cTn id="28" presetID="8" presetClass="emph" presetSubtype="0" fill="hold" nodeType="afterEffect">
                                      <p:stCondLst>
                                        <p:cond delay="0"/>
                                      </p:stCondLst>
                                      <p:childTnLst>
                                        <p:animRot by="21600000">
                                          <p:cBhvr>
                                            <p:cTn id="29" dur="2000" fill="hold"/>
                                            <p:tgtEl>
                                              <p:spTgt spid="5"/>
                                            </p:tgtEl>
                                            <p:attrNameLst>
                                              <p:attrName>r</p:attrName>
                                            </p:attrNameLst>
                                          </p:cBhvr>
                                        </p:animRot>
                                      </p:childTnLst>
                                    </p:cTn>
                                  </p:par>
                                  <p:par>
                                    <p:cTn id="30" presetID="8" presetClass="emph" presetSubtype="0" fill="hold" nodeType="withEffect">
                                      <p:stCondLst>
                                        <p:cond delay="0"/>
                                      </p:stCondLst>
                                      <p:childTnLst>
                                        <p:animRot by="21600000">
                                          <p:cBhvr>
                                            <p:cTn id="31" dur="1500" fill="hold"/>
                                            <p:tgtEl>
                                              <p:spTgt spid="11"/>
                                            </p:tgtEl>
                                            <p:attrNameLst>
                                              <p:attrName>r</p:attrName>
                                            </p:attrNameLst>
                                          </p:cBhvr>
                                        </p:animRot>
                                      </p:childTnLst>
                                    </p:cTn>
                                  </p:par>
                                  <p:par>
                                    <p:cTn id="32" presetID="8" presetClass="emph" presetSubtype="0" fill="hold" nodeType="withEffect">
                                      <p:stCondLst>
                                        <p:cond delay="0"/>
                                      </p:stCondLst>
                                      <p:childTnLst>
                                        <p:animRot by="21600000">
                                          <p:cBhvr>
                                            <p:cTn id="33" dur="1000" fill="hold"/>
                                            <p:tgtEl>
                                              <p:spTgt spid="8"/>
                                            </p:tgtEl>
                                            <p:attrNameLst>
                                              <p:attrName>r</p:attrName>
                                            </p:attrNameLst>
                                          </p:cBhvr>
                                        </p:animRot>
                                      </p:childTnLst>
                                    </p:cTn>
                                  </p:par>
                                  <p:par>
                                    <p:cTn id="34" presetID="8" presetClass="emph" presetSubtype="0" fill="hold" nodeType="withEffect">
                                      <p:stCondLst>
                                        <p:cond delay="0"/>
                                      </p:stCondLst>
                                      <p:childTnLst>
                                        <p:animRot by="21600000">
                                          <p:cBhvr>
                                            <p:cTn id="35" dur="1500" fill="hold"/>
                                            <p:tgtEl>
                                              <p:spTgt spid="19"/>
                                            </p:tgtEl>
                                            <p:attrNameLst>
                                              <p:attrName>r</p:attrName>
                                            </p:attrNameLst>
                                          </p:cBhvr>
                                        </p:animRot>
                                      </p:childTnLst>
                                    </p:cTn>
                                  </p:par>
                                  <p:par>
                                    <p:cTn id="36" presetID="42" presetClass="entr" presetSubtype="0" fill="hold" grpId="0" nodeType="withEffect">
                                      <p:stCondLst>
                                        <p:cond delay="600"/>
                                      </p:stCondLst>
                                      <p:childTnLst>
                                        <p:set>
                                          <p:cBhvr>
                                            <p:cTn id="37" dur="1" fill="hold">
                                              <p:stCondLst>
                                                <p:cond delay="0"/>
                                              </p:stCondLst>
                                            </p:cTn>
                                            <p:tgtEl>
                                              <p:spTgt spid="15"/>
                                            </p:tgtEl>
                                            <p:attrNameLst>
                                              <p:attrName>style.visibility</p:attrName>
                                            </p:attrNameLst>
                                          </p:cBhvr>
                                          <p:to>
                                            <p:strVal val="visible"/>
                                          </p:to>
                                        </p:set>
                                        <p:animEffect transition="in" filter="fade">
                                          <p:cBhvr>
                                            <p:cTn id="38" dur="500"/>
                                            <p:tgtEl>
                                              <p:spTgt spid="15"/>
                                            </p:tgtEl>
                                          </p:cBhvr>
                                        </p:animEffect>
                                        <p:anim calcmode="lin" valueType="num">
                                          <p:cBhvr>
                                            <p:cTn id="39" dur="500" fill="hold"/>
                                            <p:tgtEl>
                                              <p:spTgt spid="15"/>
                                            </p:tgtEl>
                                            <p:attrNameLst>
                                              <p:attrName>ppt_x</p:attrName>
                                            </p:attrNameLst>
                                          </p:cBhvr>
                                          <p:tavLst>
                                            <p:tav tm="0">
                                              <p:val>
                                                <p:strVal val="#ppt_x"/>
                                              </p:val>
                                            </p:tav>
                                            <p:tav tm="100000">
                                              <p:val>
                                                <p:strVal val="#ppt_x"/>
                                              </p:val>
                                            </p:tav>
                                          </p:tavLst>
                                        </p:anim>
                                        <p:anim calcmode="lin" valueType="num">
                                          <p:cBhvr>
                                            <p:cTn id="40" dur="500" fill="hold"/>
                                            <p:tgtEl>
                                              <p:spTgt spid="15"/>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1100"/>
                                      </p:stCondLst>
                                      <p:childTnLst>
                                        <p:set>
                                          <p:cBhvr>
                                            <p:cTn id="42" dur="1" fill="hold">
                                              <p:stCondLst>
                                                <p:cond delay="0"/>
                                              </p:stCondLst>
                                            </p:cTn>
                                            <p:tgtEl>
                                              <p:spTgt spid="16"/>
                                            </p:tgtEl>
                                            <p:attrNameLst>
                                              <p:attrName>style.visibility</p:attrName>
                                            </p:attrNameLst>
                                          </p:cBhvr>
                                          <p:to>
                                            <p:strVal val="visible"/>
                                          </p:to>
                                        </p:set>
                                        <p:animEffect transition="in" filter="fade">
                                          <p:cBhvr>
                                            <p:cTn id="43" dur="500"/>
                                            <p:tgtEl>
                                              <p:spTgt spid="16"/>
                                            </p:tgtEl>
                                          </p:cBhvr>
                                        </p:animEffect>
                                        <p:anim calcmode="lin" valueType="num">
                                          <p:cBhvr>
                                            <p:cTn id="44" dur="500" fill="hold"/>
                                            <p:tgtEl>
                                              <p:spTgt spid="16"/>
                                            </p:tgtEl>
                                            <p:attrNameLst>
                                              <p:attrName>ppt_x</p:attrName>
                                            </p:attrNameLst>
                                          </p:cBhvr>
                                          <p:tavLst>
                                            <p:tav tm="0">
                                              <p:val>
                                                <p:strVal val="#ppt_x"/>
                                              </p:val>
                                            </p:tav>
                                            <p:tav tm="100000">
                                              <p:val>
                                                <p:strVal val="#ppt_x"/>
                                              </p:val>
                                            </p:tav>
                                          </p:tavLst>
                                        </p:anim>
                                        <p:anim calcmode="lin" valueType="num">
                                          <p:cBhvr>
                                            <p:cTn id="45" dur="500" fill="hold"/>
                                            <p:tgtEl>
                                              <p:spTgt spid="16"/>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1300"/>
                                      </p:stCondLst>
                                      <p:childTnLst>
                                        <p:set>
                                          <p:cBhvr>
                                            <p:cTn id="47" dur="1" fill="hold">
                                              <p:stCondLst>
                                                <p:cond delay="0"/>
                                              </p:stCondLst>
                                            </p:cTn>
                                            <p:tgtEl>
                                              <p:spTgt spid="17"/>
                                            </p:tgtEl>
                                            <p:attrNameLst>
                                              <p:attrName>style.visibility</p:attrName>
                                            </p:attrNameLst>
                                          </p:cBhvr>
                                          <p:to>
                                            <p:strVal val="visible"/>
                                          </p:to>
                                        </p:set>
                                        <p:animEffect transition="in" filter="fade">
                                          <p:cBhvr>
                                            <p:cTn id="48" dur="500"/>
                                            <p:tgtEl>
                                              <p:spTgt spid="17"/>
                                            </p:tgtEl>
                                          </p:cBhvr>
                                        </p:animEffect>
                                        <p:anim calcmode="lin" valueType="num">
                                          <p:cBhvr>
                                            <p:cTn id="49" dur="500" fill="hold"/>
                                            <p:tgtEl>
                                              <p:spTgt spid="17"/>
                                            </p:tgtEl>
                                            <p:attrNameLst>
                                              <p:attrName>ppt_x</p:attrName>
                                            </p:attrNameLst>
                                          </p:cBhvr>
                                          <p:tavLst>
                                            <p:tav tm="0">
                                              <p:val>
                                                <p:strVal val="#ppt_x"/>
                                              </p:val>
                                            </p:tav>
                                            <p:tav tm="100000">
                                              <p:val>
                                                <p:strVal val="#ppt_x"/>
                                              </p:val>
                                            </p:tav>
                                          </p:tavLst>
                                        </p:anim>
                                        <p:anim calcmode="lin" valueType="num">
                                          <p:cBhvr>
                                            <p:cTn id="50" dur="500" fill="hold"/>
                                            <p:tgtEl>
                                              <p:spTgt spid="17"/>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1600"/>
                                      </p:stCondLst>
                                      <p:childTnLst>
                                        <p:set>
                                          <p:cBhvr>
                                            <p:cTn id="52" dur="1" fill="hold">
                                              <p:stCondLst>
                                                <p:cond delay="0"/>
                                              </p:stCondLst>
                                            </p:cTn>
                                            <p:tgtEl>
                                              <p:spTgt spid="22"/>
                                            </p:tgtEl>
                                            <p:attrNameLst>
                                              <p:attrName>style.visibility</p:attrName>
                                            </p:attrNameLst>
                                          </p:cBhvr>
                                          <p:to>
                                            <p:strVal val="visible"/>
                                          </p:to>
                                        </p:set>
                                        <p:animEffect transition="in" filter="fade">
                                          <p:cBhvr>
                                            <p:cTn id="53" dur="500"/>
                                            <p:tgtEl>
                                              <p:spTgt spid="22"/>
                                            </p:tgtEl>
                                          </p:cBhvr>
                                        </p:animEffect>
                                        <p:anim calcmode="lin" valueType="num">
                                          <p:cBhvr>
                                            <p:cTn id="54" dur="500" fill="hold"/>
                                            <p:tgtEl>
                                              <p:spTgt spid="22"/>
                                            </p:tgtEl>
                                            <p:attrNameLst>
                                              <p:attrName>ppt_x</p:attrName>
                                            </p:attrNameLst>
                                          </p:cBhvr>
                                          <p:tavLst>
                                            <p:tav tm="0">
                                              <p:val>
                                                <p:strVal val="#ppt_x"/>
                                              </p:val>
                                            </p:tav>
                                            <p:tav tm="100000">
                                              <p:val>
                                                <p:strVal val="#ppt_x"/>
                                              </p:val>
                                            </p:tav>
                                          </p:tavLst>
                                        </p:anim>
                                        <p:anim calcmode="lin" valueType="num">
                                          <p:cBhvr>
                                            <p:cTn id="55" dur="5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14" grpId="0" animBg="1"/>
          <p:bldP spid="15" grpId="0"/>
          <p:bldP spid="16" grpId="0"/>
          <p:bldP spid="17" grpId="0"/>
          <p:bldP spid="2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0-#ppt_w/2"/>
                                              </p:val>
                                            </p:tav>
                                            <p:tav tm="100000">
                                              <p:val>
                                                <p:strVal val="#ppt_x"/>
                                              </p:val>
                                            </p:tav>
                                          </p:tavLst>
                                        </p:anim>
                                        <p:anim calcmode="lin" valueType="num">
                                          <p:cBhvr additive="base">
                                            <p:cTn id="8" dur="500" fill="hold"/>
                                            <p:tgtEl>
                                              <p:spTgt spid="2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par>
                                    <p:cTn id="13" presetID="10" presetClass="entr" presetSubtype="0" fill="hold" nodeType="withEffect">
                                      <p:stCondLst>
                                        <p:cond delay="40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500"/>
                                            <p:tgtEl>
                                              <p:spTgt spid="11"/>
                                            </p:tgtEl>
                                          </p:cBhvr>
                                        </p:animEffect>
                                      </p:childTnLst>
                                    </p:cTn>
                                  </p:par>
                                  <p:par>
                                    <p:cTn id="16" presetID="10" presetClass="entr" presetSubtype="0" fill="hold" nodeType="withEffect">
                                      <p:stCondLst>
                                        <p:cond delay="60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500"/>
                                            <p:tgtEl>
                                              <p:spTgt spid="8"/>
                                            </p:tgtEl>
                                          </p:cBhvr>
                                        </p:animEffect>
                                      </p:childTnLst>
                                    </p:cTn>
                                  </p:par>
                                  <p:par>
                                    <p:cTn id="19" presetID="10" presetClass="entr" presetSubtype="0" fill="hold" nodeType="withEffect">
                                      <p:stCondLst>
                                        <p:cond delay="1000"/>
                                      </p:stCondLst>
                                      <p:childTnLst>
                                        <p:set>
                                          <p:cBhvr>
                                            <p:cTn id="20" dur="1" fill="hold">
                                              <p:stCondLst>
                                                <p:cond delay="0"/>
                                              </p:stCondLst>
                                            </p:cTn>
                                            <p:tgtEl>
                                              <p:spTgt spid="19"/>
                                            </p:tgtEl>
                                            <p:attrNameLst>
                                              <p:attrName>style.visibility</p:attrName>
                                            </p:attrNameLst>
                                          </p:cBhvr>
                                          <p:to>
                                            <p:strVal val="visible"/>
                                          </p:to>
                                        </p:set>
                                        <p:animEffect transition="in" filter="fade">
                                          <p:cBhvr>
                                            <p:cTn id="21" dur="500"/>
                                            <p:tgtEl>
                                              <p:spTgt spid="19"/>
                                            </p:tgtEl>
                                          </p:cBhvr>
                                        </p:animEffect>
                                      </p:childTnLst>
                                    </p:cTn>
                                  </p:par>
                                </p:childTnLst>
                              </p:cTn>
                            </p:par>
                            <p:par>
                              <p:cTn id="22" fill="hold">
                                <p:stCondLst>
                                  <p:cond delay="2000"/>
                                </p:stCondLst>
                                <p:childTnLst>
                                  <p:par>
                                    <p:cTn id="23" presetID="12" presetClass="entr" presetSubtype="8" fill="hold" grpId="0" nodeType="afterEffect">
                                      <p:stCondLst>
                                        <p:cond delay="0"/>
                                      </p:stCondLst>
                                      <p:childTnLst>
                                        <p:set>
                                          <p:cBhvr>
                                            <p:cTn id="24" dur="1" fill="hold">
                                              <p:stCondLst>
                                                <p:cond delay="0"/>
                                              </p:stCondLst>
                                            </p:cTn>
                                            <p:tgtEl>
                                              <p:spTgt spid="14"/>
                                            </p:tgtEl>
                                            <p:attrNameLst>
                                              <p:attrName>style.visibility</p:attrName>
                                            </p:attrNameLst>
                                          </p:cBhvr>
                                          <p:to>
                                            <p:strVal val="visible"/>
                                          </p:to>
                                        </p:set>
                                        <p:anim calcmode="lin" valueType="num">
                                          <p:cBhvr additive="base">
                                            <p:cTn id="25" dur="500"/>
                                            <p:tgtEl>
                                              <p:spTgt spid="14"/>
                                            </p:tgtEl>
                                            <p:attrNameLst>
                                              <p:attrName>ppt_x</p:attrName>
                                            </p:attrNameLst>
                                          </p:cBhvr>
                                          <p:tavLst>
                                            <p:tav tm="0">
                                              <p:val>
                                                <p:strVal val="#ppt_x-#ppt_w*1.125000"/>
                                              </p:val>
                                            </p:tav>
                                            <p:tav tm="100000">
                                              <p:val>
                                                <p:strVal val="#ppt_x"/>
                                              </p:val>
                                            </p:tav>
                                          </p:tavLst>
                                        </p:anim>
                                        <p:animEffect transition="in" filter="wipe(right)">
                                          <p:cBhvr>
                                            <p:cTn id="26" dur="500"/>
                                            <p:tgtEl>
                                              <p:spTgt spid="14"/>
                                            </p:tgtEl>
                                          </p:cBhvr>
                                        </p:animEffect>
                                      </p:childTnLst>
                                    </p:cTn>
                                  </p:par>
                                </p:childTnLst>
                              </p:cTn>
                            </p:par>
                            <p:par>
                              <p:cTn id="27" fill="hold">
                                <p:stCondLst>
                                  <p:cond delay="2500"/>
                                </p:stCondLst>
                                <p:childTnLst>
                                  <p:par>
                                    <p:cTn id="28" presetID="8" presetClass="emph" presetSubtype="0" fill="hold" nodeType="afterEffect">
                                      <p:stCondLst>
                                        <p:cond delay="0"/>
                                      </p:stCondLst>
                                      <p:childTnLst>
                                        <p:animRot by="21600000">
                                          <p:cBhvr>
                                            <p:cTn id="29" dur="2000" fill="hold"/>
                                            <p:tgtEl>
                                              <p:spTgt spid="5"/>
                                            </p:tgtEl>
                                            <p:attrNameLst>
                                              <p:attrName>r</p:attrName>
                                            </p:attrNameLst>
                                          </p:cBhvr>
                                        </p:animRot>
                                      </p:childTnLst>
                                    </p:cTn>
                                  </p:par>
                                  <p:par>
                                    <p:cTn id="30" presetID="8" presetClass="emph" presetSubtype="0" fill="hold" nodeType="withEffect">
                                      <p:stCondLst>
                                        <p:cond delay="0"/>
                                      </p:stCondLst>
                                      <p:childTnLst>
                                        <p:animRot by="21600000">
                                          <p:cBhvr>
                                            <p:cTn id="31" dur="1500" fill="hold"/>
                                            <p:tgtEl>
                                              <p:spTgt spid="11"/>
                                            </p:tgtEl>
                                            <p:attrNameLst>
                                              <p:attrName>r</p:attrName>
                                            </p:attrNameLst>
                                          </p:cBhvr>
                                        </p:animRot>
                                      </p:childTnLst>
                                    </p:cTn>
                                  </p:par>
                                  <p:par>
                                    <p:cTn id="32" presetID="8" presetClass="emph" presetSubtype="0" fill="hold" nodeType="withEffect">
                                      <p:stCondLst>
                                        <p:cond delay="0"/>
                                      </p:stCondLst>
                                      <p:childTnLst>
                                        <p:animRot by="21600000">
                                          <p:cBhvr>
                                            <p:cTn id="33" dur="1000" fill="hold"/>
                                            <p:tgtEl>
                                              <p:spTgt spid="8"/>
                                            </p:tgtEl>
                                            <p:attrNameLst>
                                              <p:attrName>r</p:attrName>
                                            </p:attrNameLst>
                                          </p:cBhvr>
                                        </p:animRot>
                                      </p:childTnLst>
                                    </p:cTn>
                                  </p:par>
                                  <p:par>
                                    <p:cTn id="34" presetID="8" presetClass="emph" presetSubtype="0" fill="hold" nodeType="withEffect">
                                      <p:stCondLst>
                                        <p:cond delay="0"/>
                                      </p:stCondLst>
                                      <p:childTnLst>
                                        <p:animRot by="21600000">
                                          <p:cBhvr>
                                            <p:cTn id="35" dur="1500" fill="hold"/>
                                            <p:tgtEl>
                                              <p:spTgt spid="19"/>
                                            </p:tgtEl>
                                            <p:attrNameLst>
                                              <p:attrName>r</p:attrName>
                                            </p:attrNameLst>
                                          </p:cBhvr>
                                        </p:animRot>
                                      </p:childTnLst>
                                    </p:cTn>
                                  </p:par>
                                  <p:par>
                                    <p:cTn id="36" presetID="42" presetClass="entr" presetSubtype="0" fill="hold" grpId="0" nodeType="withEffect">
                                      <p:stCondLst>
                                        <p:cond delay="600"/>
                                      </p:stCondLst>
                                      <p:childTnLst>
                                        <p:set>
                                          <p:cBhvr>
                                            <p:cTn id="37" dur="1" fill="hold">
                                              <p:stCondLst>
                                                <p:cond delay="0"/>
                                              </p:stCondLst>
                                            </p:cTn>
                                            <p:tgtEl>
                                              <p:spTgt spid="15"/>
                                            </p:tgtEl>
                                            <p:attrNameLst>
                                              <p:attrName>style.visibility</p:attrName>
                                            </p:attrNameLst>
                                          </p:cBhvr>
                                          <p:to>
                                            <p:strVal val="visible"/>
                                          </p:to>
                                        </p:set>
                                        <p:animEffect transition="in" filter="fade">
                                          <p:cBhvr>
                                            <p:cTn id="38" dur="500"/>
                                            <p:tgtEl>
                                              <p:spTgt spid="15"/>
                                            </p:tgtEl>
                                          </p:cBhvr>
                                        </p:animEffect>
                                        <p:anim calcmode="lin" valueType="num">
                                          <p:cBhvr>
                                            <p:cTn id="39" dur="500" fill="hold"/>
                                            <p:tgtEl>
                                              <p:spTgt spid="15"/>
                                            </p:tgtEl>
                                            <p:attrNameLst>
                                              <p:attrName>ppt_x</p:attrName>
                                            </p:attrNameLst>
                                          </p:cBhvr>
                                          <p:tavLst>
                                            <p:tav tm="0">
                                              <p:val>
                                                <p:strVal val="#ppt_x"/>
                                              </p:val>
                                            </p:tav>
                                            <p:tav tm="100000">
                                              <p:val>
                                                <p:strVal val="#ppt_x"/>
                                              </p:val>
                                            </p:tav>
                                          </p:tavLst>
                                        </p:anim>
                                        <p:anim calcmode="lin" valueType="num">
                                          <p:cBhvr>
                                            <p:cTn id="40" dur="500" fill="hold"/>
                                            <p:tgtEl>
                                              <p:spTgt spid="15"/>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1100"/>
                                      </p:stCondLst>
                                      <p:childTnLst>
                                        <p:set>
                                          <p:cBhvr>
                                            <p:cTn id="42" dur="1" fill="hold">
                                              <p:stCondLst>
                                                <p:cond delay="0"/>
                                              </p:stCondLst>
                                            </p:cTn>
                                            <p:tgtEl>
                                              <p:spTgt spid="16"/>
                                            </p:tgtEl>
                                            <p:attrNameLst>
                                              <p:attrName>style.visibility</p:attrName>
                                            </p:attrNameLst>
                                          </p:cBhvr>
                                          <p:to>
                                            <p:strVal val="visible"/>
                                          </p:to>
                                        </p:set>
                                        <p:animEffect transition="in" filter="fade">
                                          <p:cBhvr>
                                            <p:cTn id="43" dur="500"/>
                                            <p:tgtEl>
                                              <p:spTgt spid="16"/>
                                            </p:tgtEl>
                                          </p:cBhvr>
                                        </p:animEffect>
                                        <p:anim calcmode="lin" valueType="num">
                                          <p:cBhvr>
                                            <p:cTn id="44" dur="500" fill="hold"/>
                                            <p:tgtEl>
                                              <p:spTgt spid="16"/>
                                            </p:tgtEl>
                                            <p:attrNameLst>
                                              <p:attrName>ppt_x</p:attrName>
                                            </p:attrNameLst>
                                          </p:cBhvr>
                                          <p:tavLst>
                                            <p:tav tm="0">
                                              <p:val>
                                                <p:strVal val="#ppt_x"/>
                                              </p:val>
                                            </p:tav>
                                            <p:tav tm="100000">
                                              <p:val>
                                                <p:strVal val="#ppt_x"/>
                                              </p:val>
                                            </p:tav>
                                          </p:tavLst>
                                        </p:anim>
                                        <p:anim calcmode="lin" valueType="num">
                                          <p:cBhvr>
                                            <p:cTn id="45" dur="500" fill="hold"/>
                                            <p:tgtEl>
                                              <p:spTgt spid="16"/>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1300"/>
                                      </p:stCondLst>
                                      <p:childTnLst>
                                        <p:set>
                                          <p:cBhvr>
                                            <p:cTn id="47" dur="1" fill="hold">
                                              <p:stCondLst>
                                                <p:cond delay="0"/>
                                              </p:stCondLst>
                                            </p:cTn>
                                            <p:tgtEl>
                                              <p:spTgt spid="17"/>
                                            </p:tgtEl>
                                            <p:attrNameLst>
                                              <p:attrName>style.visibility</p:attrName>
                                            </p:attrNameLst>
                                          </p:cBhvr>
                                          <p:to>
                                            <p:strVal val="visible"/>
                                          </p:to>
                                        </p:set>
                                        <p:animEffect transition="in" filter="fade">
                                          <p:cBhvr>
                                            <p:cTn id="48" dur="500"/>
                                            <p:tgtEl>
                                              <p:spTgt spid="17"/>
                                            </p:tgtEl>
                                          </p:cBhvr>
                                        </p:animEffect>
                                        <p:anim calcmode="lin" valueType="num">
                                          <p:cBhvr>
                                            <p:cTn id="49" dur="500" fill="hold"/>
                                            <p:tgtEl>
                                              <p:spTgt spid="17"/>
                                            </p:tgtEl>
                                            <p:attrNameLst>
                                              <p:attrName>ppt_x</p:attrName>
                                            </p:attrNameLst>
                                          </p:cBhvr>
                                          <p:tavLst>
                                            <p:tav tm="0">
                                              <p:val>
                                                <p:strVal val="#ppt_x"/>
                                              </p:val>
                                            </p:tav>
                                            <p:tav tm="100000">
                                              <p:val>
                                                <p:strVal val="#ppt_x"/>
                                              </p:val>
                                            </p:tav>
                                          </p:tavLst>
                                        </p:anim>
                                        <p:anim calcmode="lin" valueType="num">
                                          <p:cBhvr>
                                            <p:cTn id="50" dur="500" fill="hold"/>
                                            <p:tgtEl>
                                              <p:spTgt spid="17"/>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1600"/>
                                      </p:stCondLst>
                                      <p:childTnLst>
                                        <p:set>
                                          <p:cBhvr>
                                            <p:cTn id="52" dur="1" fill="hold">
                                              <p:stCondLst>
                                                <p:cond delay="0"/>
                                              </p:stCondLst>
                                            </p:cTn>
                                            <p:tgtEl>
                                              <p:spTgt spid="22"/>
                                            </p:tgtEl>
                                            <p:attrNameLst>
                                              <p:attrName>style.visibility</p:attrName>
                                            </p:attrNameLst>
                                          </p:cBhvr>
                                          <p:to>
                                            <p:strVal val="visible"/>
                                          </p:to>
                                        </p:set>
                                        <p:animEffect transition="in" filter="fade">
                                          <p:cBhvr>
                                            <p:cTn id="53" dur="500"/>
                                            <p:tgtEl>
                                              <p:spTgt spid="22"/>
                                            </p:tgtEl>
                                          </p:cBhvr>
                                        </p:animEffect>
                                        <p:anim calcmode="lin" valueType="num">
                                          <p:cBhvr>
                                            <p:cTn id="54" dur="500" fill="hold"/>
                                            <p:tgtEl>
                                              <p:spTgt spid="22"/>
                                            </p:tgtEl>
                                            <p:attrNameLst>
                                              <p:attrName>ppt_x</p:attrName>
                                            </p:attrNameLst>
                                          </p:cBhvr>
                                          <p:tavLst>
                                            <p:tav tm="0">
                                              <p:val>
                                                <p:strVal val="#ppt_x"/>
                                              </p:val>
                                            </p:tav>
                                            <p:tav tm="100000">
                                              <p:val>
                                                <p:strVal val="#ppt_x"/>
                                              </p:val>
                                            </p:tav>
                                          </p:tavLst>
                                        </p:anim>
                                        <p:anim calcmode="lin" valueType="num">
                                          <p:cBhvr>
                                            <p:cTn id="55" dur="5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14" grpId="0" animBg="1"/>
          <p:bldP spid="15" grpId="0"/>
          <p:bldP spid="16" grpId="0"/>
          <p:bldP spid="17" grpId="0"/>
          <p:bldP spid="22" grpId="0"/>
        </p:bldLst>
      </p:timing>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44"/>
          <p:cNvSpPr>
            <a:spLocks noChangeArrowheads="1"/>
          </p:cNvSpPr>
          <p:nvPr/>
        </p:nvSpPr>
        <p:spPr bwMode="auto">
          <a:xfrm>
            <a:off x="1459607" y="500436"/>
            <a:ext cx="4253728" cy="541634"/>
          </a:xfrm>
          <a:prstGeom prst="rect">
            <a:avLst/>
          </a:prstGeom>
          <a:noFill/>
          <a:ln w="9525" algn="ctr">
            <a:noFill/>
            <a:miter lim="800000"/>
            <a:headEnd/>
            <a:tailEnd/>
          </a:ln>
        </p:spPr>
        <p:txBody>
          <a:bodyPr wrap="square" lIns="109678" tIns="54838" rIns="109678" bIns="54838">
            <a:spAutoFit/>
          </a:bodyPr>
          <a:lstStyle/>
          <a:p>
            <a:pPr eaLnBrk="0" hangingPunct="0"/>
            <a:r>
              <a:rPr lang="zh-CN" altLang="en-US" sz="2800" b="1" dirty="0" smtClean="0">
                <a:solidFill>
                  <a:srgbClr val="000000"/>
                </a:solidFill>
                <a:latin typeface="微软雅黑" pitchFamily="34" charset="-122"/>
                <a:ea typeface="微软雅黑" pitchFamily="34" charset="-122"/>
              </a:rPr>
              <a:t>点击这里输入您</a:t>
            </a:r>
            <a:r>
              <a:rPr lang="zh-CN" altLang="en-US" sz="2800" b="1" dirty="0">
                <a:solidFill>
                  <a:srgbClr val="000000"/>
                </a:solidFill>
                <a:latin typeface="微软雅黑" pitchFamily="34" charset="-122"/>
                <a:ea typeface="微软雅黑" pitchFamily="34" charset="-122"/>
              </a:rPr>
              <a:t>的</a:t>
            </a:r>
            <a:r>
              <a:rPr lang="zh-CN" altLang="en-US" sz="2800" b="1" dirty="0" smtClean="0">
                <a:solidFill>
                  <a:srgbClr val="000000"/>
                </a:solidFill>
                <a:latin typeface="微软雅黑" pitchFamily="34" charset="-122"/>
                <a:ea typeface="微软雅黑" pitchFamily="34" charset="-122"/>
              </a:rPr>
              <a:t>标题</a:t>
            </a:r>
            <a:endParaRPr lang="en-US" altLang="zh-CN" sz="2800" b="1" dirty="0">
              <a:solidFill>
                <a:srgbClr val="000000"/>
              </a:solidFill>
              <a:latin typeface="微软雅黑" pitchFamily="34" charset="-122"/>
              <a:ea typeface="微软雅黑" pitchFamily="34" charset="-122"/>
            </a:endParaRPr>
          </a:p>
        </p:txBody>
      </p:sp>
      <p:sp>
        <p:nvSpPr>
          <p:cNvPr id="26" name="Line 45"/>
          <p:cNvSpPr>
            <a:spLocks noChangeShapeType="1"/>
          </p:cNvSpPr>
          <p:nvPr/>
        </p:nvSpPr>
        <p:spPr bwMode="auto">
          <a:xfrm>
            <a:off x="1296541" y="994822"/>
            <a:ext cx="4500000" cy="0"/>
          </a:xfrm>
          <a:prstGeom prst="line">
            <a:avLst/>
          </a:prstGeom>
          <a:solidFill>
            <a:schemeClr val="accent1">
              <a:lumMod val="75000"/>
            </a:schemeClr>
          </a:solidFill>
          <a:ln w="9525">
            <a:solidFill>
              <a:srgbClr val="760000"/>
            </a:solidFill>
            <a:round/>
            <a:headEnd/>
            <a:tailEnd/>
          </a:ln>
        </p:spPr>
        <p:txBody>
          <a:bodyPr wrap="none" lIns="109678" tIns="54838" rIns="109678" bIns="54838" anchor="ctr"/>
          <a:lstStyle/>
          <a:p>
            <a:endParaRPr lang="zh-CN" altLang="en-US" dirty="0">
              <a:latin typeface="微软雅黑" pitchFamily="34" charset="-122"/>
              <a:ea typeface="微软雅黑" pitchFamily="34" charset="-122"/>
            </a:endParaRPr>
          </a:p>
        </p:txBody>
      </p:sp>
      <p:sp>
        <p:nvSpPr>
          <p:cNvPr id="5" name="AutoShape 56"/>
          <p:cNvSpPr>
            <a:spLocks noChangeArrowheads="1"/>
          </p:cNvSpPr>
          <p:nvPr/>
        </p:nvSpPr>
        <p:spPr bwMode="gray">
          <a:xfrm>
            <a:off x="3019114" y="1728242"/>
            <a:ext cx="5564668" cy="4645238"/>
          </a:xfrm>
          <a:prstGeom prst="diamond">
            <a:avLst/>
          </a:prstGeom>
          <a:solidFill>
            <a:schemeClr val="bg1">
              <a:lumMod val="75000"/>
              <a:alpha val="30196"/>
            </a:schemeClr>
          </a:solidFill>
          <a:ln w="9525">
            <a:miter lim="800000"/>
            <a:headEnd/>
            <a:tailEnd/>
          </a:ln>
        </p:spPr>
        <p:txBody>
          <a:bodyPr wrap="none" lIns="87722" tIns="43861" rIns="87722" bIns="43861" anchor="ctr">
            <a:flatTx/>
          </a:bodyPr>
          <a:lstStyle/>
          <a:p>
            <a:endParaRPr lang="zh-CN" altLang="en-US" dirty="0">
              <a:solidFill>
                <a:srgbClr val="000000"/>
              </a:solidFill>
              <a:latin typeface="微软雅黑" pitchFamily="34" charset="-122"/>
              <a:ea typeface="微软雅黑" pitchFamily="34" charset="-122"/>
            </a:endParaRPr>
          </a:p>
        </p:txBody>
      </p:sp>
      <p:grpSp>
        <p:nvGrpSpPr>
          <p:cNvPr id="6" name="组合 5"/>
          <p:cNvGrpSpPr/>
          <p:nvPr/>
        </p:nvGrpSpPr>
        <p:grpSpPr>
          <a:xfrm>
            <a:off x="4407233" y="2842310"/>
            <a:ext cx="1295810" cy="1135401"/>
            <a:chOff x="3949252" y="2730526"/>
            <a:chExt cx="1349988" cy="1182687"/>
          </a:xfrm>
          <a:solidFill>
            <a:srgbClr val="FCA304"/>
          </a:solidFill>
        </p:grpSpPr>
        <p:sp>
          <p:nvSpPr>
            <p:cNvPr id="7" name="AutoShape 57"/>
            <p:cNvSpPr>
              <a:spLocks noChangeArrowheads="1"/>
            </p:cNvSpPr>
            <p:nvPr/>
          </p:nvSpPr>
          <p:spPr bwMode="gray">
            <a:xfrm>
              <a:off x="3949252" y="2730526"/>
              <a:ext cx="1349988" cy="1182687"/>
            </a:xfrm>
            <a:prstGeom prst="roundRect">
              <a:avLst>
                <a:gd name="adj" fmla="val 16667"/>
              </a:avLst>
            </a:pr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chemeClr val="bg1"/>
                </a:solidFill>
                <a:latin typeface="微软雅黑" pitchFamily="34" charset="-122"/>
                <a:ea typeface="微软雅黑" pitchFamily="34" charset="-122"/>
              </a:endParaRPr>
            </a:p>
          </p:txBody>
        </p:sp>
        <p:sp>
          <p:nvSpPr>
            <p:cNvPr id="8" name="Text Box 61"/>
            <p:cNvSpPr txBox="1">
              <a:spLocks noChangeArrowheads="1"/>
            </p:cNvSpPr>
            <p:nvPr/>
          </p:nvSpPr>
          <p:spPr bwMode="black">
            <a:xfrm>
              <a:off x="4073273" y="2808559"/>
              <a:ext cx="1091041" cy="865606"/>
            </a:xfrm>
            <a:prstGeom prst="rect">
              <a:avLst/>
            </a:pr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sz="4000">
                  <a:solidFill>
                    <a:schemeClr val="bg1"/>
                  </a:solidFill>
                  <a:latin typeface="微软雅黑" pitchFamily="34" charset="-122"/>
                  <a:ea typeface="微软雅黑" pitchFamily="34"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2400" dirty="0">
                  <a:solidFill>
                    <a:srgbClr val="760000"/>
                  </a:solidFill>
                </a:rPr>
                <a:t>您的文本</a:t>
              </a:r>
              <a:endParaRPr lang="en-US" altLang="zh-CN" sz="2400" dirty="0">
                <a:solidFill>
                  <a:srgbClr val="760000"/>
                </a:solidFill>
              </a:endParaRPr>
            </a:p>
          </p:txBody>
        </p:sp>
      </p:grpSp>
      <p:grpSp>
        <p:nvGrpSpPr>
          <p:cNvPr id="9" name="组合 8"/>
          <p:cNvGrpSpPr/>
          <p:nvPr/>
        </p:nvGrpSpPr>
        <p:grpSpPr>
          <a:xfrm>
            <a:off x="5866761" y="2842310"/>
            <a:ext cx="1295810" cy="1135401"/>
            <a:chOff x="5469803" y="2730526"/>
            <a:chExt cx="1349988" cy="1182687"/>
          </a:xfrm>
          <a:solidFill>
            <a:srgbClr val="C00000"/>
          </a:solidFill>
        </p:grpSpPr>
        <p:sp>
          <p:nvSpPr>
            <p:cNvPr id="10" name="AutoShape 59"/>
            <p:cNvSpPr>
              <a:spLocks noChangeArrowheads="1"/>
            </p:cNvSpPr>
            <p:nvPr/>
          </p:nvSpPr>
          <p:spPr bwMode="gray">
            <a:xfrm>
              <a:off x="5469803" y="2730526"/>
              <a:ext cx="1349988" cy="1182687"/>
            </a:xfrm>
            <a:prstGeom prst="roundRect">
              <a:avLst>
                <a:gd name="adj" fmla="val 16667"/>
              </a:avLst>
            </a:pr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chemeClr val="bg1"/>
                </a:solidFill>
                <a:latin typeface="微软雅黑" pitchFamily="34" charset="-122"/>
                <a:ea typeface="微软雅黑" pitchFamily="34" charset="-122"/>
              </a:endParaRPr>
            </a:p>
          </p:txBody>
        </p:sp>
        <p:sp>
          <p:nvSpPr>
            <p:cNvPr id="11" name="Text Box 62"/>
            <p:cNvSpPr txBox="1">
              <a:spLocks noChangeArrowheads="1"/>
            </p:cNvSpPr>
            <p:nvPr/>
          </p:nvSpPr>
          <p:spPr bwMode="black">
            <a:xfrm>
              <a:off x="5588642" y="2808559"/>
              <a:ext cx="1105947" cy="865605"/>
            </a:xfrm>
            <a:prstGeom prst="rect">
              <a:avLst/>
            </a:pr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sz="4000">
                  <a:solidFill>
                    <a:schemeClr val="bg1"/>
                  </a:solidFill>
                  <a:latin typeface="微软雅黑" pitchFamily="34" charset="-122"/>
                  <a:ea typeface="微软雅黑" pitchFamily="34"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2400" dirty="0"/>
                <a:t>您的文本</a:t>
              </a:r>
              <a:endParaRPr lang="en-US" altLang="zh-CN" sz="2400" dirty="0"/>
            </a:p>
          </p:txBody>
        </p:sp>
      </p:grpSp>
      <p:grpSp>
        <p:nvGrpSpPr>
          <p:cNvPr id="12" name="组合 11"/>
          <p:cNvGrpSpPr/>
          <p:nvPr/>
        </p:nvGrpSpPr>
        <p:grpSpPr>
          <a:xfrm>
            <a:off x="4407233" y="4122495"/>
            <a:ext cx="1295810" cy="1135401"/>
            <a:chOff x="3949252" y="4064026"/>
            <a:chExt cx="1349988" cy="1182687"/>
          </a:xfrm>
          <a:solidFill>
            <a:srgbClr val="C00000"/>
          </a:solidFill>
        </p:grpSpPr>
        <p:sp>
          <p:nvSpPr>
            <p:cNvPr id="13" name="AutoShape 58"/>
            <p:cNvSpPr>
              <a:spLocks noChangeArrowheads="1"/>
            </p:cNvSpPr>
            <p:nvPr/>
          </p:nvSpPr>
          <p:spPr bwMode="gray">
            <a:xfrm>
              <a:off x="3949252" y="4064026"/>
              <a:ext cx="1349988" cy="1182687"/>
            </a:xfrm>
            <a:prstGeom prst="roundRect">
              <a:avLst>
                <a:gd name="adj" fmla="val 16667"/>
              </a:avLst>
            </a:pr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chemeClr val="bg1"/>
                </a:solidFill>
                <a:latin typeface="微软雅黑" pitchFamily="34" charset="-122"/>
                <a:ea typeface="微软雅黑" pitchFamily="34" charset="-122"/>
              </a:endParaRPr>
            </a:p>
          </p:txBody>
        </p:sp>
        <p:sp>
          <p:nvSpPr>
            <p:cNvPr id="14" name="Text Box 63"/>
            <p:cNvSpPr txBox="1">
              <a:spLocks noChangeArrowheads="1"/>
            </p:cNvSpPr>
            <p:nvPr/>
          </p:nvSpPr>
          <p:spPr bwMode="black">
            <a:xfrm>
              <a:off x="4073273" y="4158633"/>
              <a:ext cx="1091041" cy="865605"/>
            </a:xfrm>
            <a:prstGeom prst="rect">
              <a:avLst/>
            </a:pr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sz="4000">
                  <a:solidFill>
                    <a:schemeClr val="bg1"/>
                  </a:solidFill>
                  <a:latin typeface="微软雅黑" pitchFamily="34" charset="-122"/>
                  <a:ea typeface="微软雅黑" pitchFamily="34"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2400" dirty="0"/>
                <a:t>您的文本</a:t>
              </a:r>
              <a:endParaRPr lang="en-US" altLang="zh-CN" sz="2400" dirty="0"/>
            </a:p>
          </p:txBody>
        </p:sp>
      </p:grpSp>
      <p:grpSp>
        <p:nvGrpSpPr>
          <p:cNvPr id="15" name="组合 14"/>
          <p:cNvGrpSpPr/>
          <p:nvPr/>
        </p:nvGrpSpPr>
        <p:grpSpPr>
          <a:xfrm>
            <a:off x="5866761" y="4122495"/>
            <a:ext cx="1295810" cy="1135401"/>
            <a:chOff x="5469803" y="4064026"/>
            <a:chExt cx="1349988" cy="1182687"/>
          </a:xfrm>
          <a:solidFill>
            <a:srgbClr val="FCA304"/>
          </a:solidFill>
        </p:grpSpPr>
        <p:sp>
          <p:nvSpPr>
            <p:cNvPr id="16" name="AutoShape 60"/>
            <p:cNvSpPr>
              <a:spLocks noChangeArrowheads="1"/>
            </p:cNvSpPr>
            <p:nvPr/>
          </p:nvSpPr>
          <p:spPr bwMode="gray">
            <a:xfrm>
              <a:off x="5469803" y="4064026"/>
              <a:ext cx="1349988" cy="1182687"/>
            </a:xfrm>
            <a:prstGeom prst="roundRect">
              <a:avLst>
                <a:gd name="adj" fmla="val 16667"/>
              </a:avLst>
            </a:pr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chemeClr val="bg1"/>
                </a:solidFill>
                <a:latin typeface="微软雅黑" pitchFamily="34" charset="-122"/>
                <a:ea typeface="微软雅黑" pitchFamily="34" charset="-122"/>
              </a:endParaRPr>
            </a:p>
          </p:txBody>
        </p:sp>
        <p:sp>
          <p:nvSpPr>
            <p:cNvPr id="17" name="Text Box 64"/>
            <p:cNvSpPr txBox="1">
              <a:spLocks noChangeArrowheads="1"/>
            </p:cNvSpPr>
            <p:nvPr/>
          </p:nvSpPr>
          <p:spPr bwMode="black">
            <a:xfrm>
              <a:off x="5588642" y="4158633"/>
              <a:ext cx="1105947" cy="865605"/>
            </a:xfrm>
            <a:prstGeom prst="rect">
              <a:avLst/>
            </a:pr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sz="4000">
                  <a:solidFill>
                    <a:schemeClr val="bg1"/>
                  </a:solidFill>
                  <a:latin typeface="微软雅黑" pitchFamily="34" charset="-122"/>
                  <a:ea typeface="微软雅黑" pitchFamily="34"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2400" dirty="0">
                  <a:solidFill>
                    <a:srgbClr val="760000"/>
                  </a:solidFill>
                </a:rPr>
                <a:t>您的文本</a:t>
              </a:r>
              <a:endParaRPr lang="en-US" altLang="zh-CN" sz="2400" dirty="0">
                <a:solidFill>
                  <a:srgbClr val="760000"/>
                </a:solidFill>
              </a:endParaRPr>
            </a:p>
          </p:txBody>
        </p:sp>
      </p:grpSp>
      <p:sp>
        <p:nvSpPr>
          <p:cNvPr id="19" name="Text Box 65"/>
          <p:cNvSpPr txBox="1">
            <a:spLocks noChangeArrowheads="1"/>
          </p:cNvSpPr>
          <p:nvPr/>
        </p:nvSpPr>
        <p:spPr bwMode="gray">
          <a:xfrm>
            <a:off x="5138739" y="2229652"/>
            <a:ext cx="1393344" cy="443206"/>
          </a:xfrm>
          <a:prstGeom prst="rect">
            <a:avLst/>
          </a:prstGeom>
          <a:noFill/>
          <a:ln w="9525" algn="ctr">
            <a:noFill/>
            <a:miter lim="800000"/>
            <a:headEnd/>
            <a:tailEnd/>
          </a:ln>
        </p:spPr>
        <p:txBody>
          <a:bodyPr lIns="87722" tIns="43861" rIns="87722" bIns="43861">
            <a:spAutoFit/>
          </a:bodyPr>
          <a:lstStyle/>
          <a:p>
            <a:pPr algn="ctr">
              <a:spcBef>
                <a:spcPct val="50000"/>
              </a:spcBef>
            </a:pPr>
            <a:r>
              <a:rPr lang="zh-CN" altLang="en-US" sz="2300" b="1" dirty="0">
                <a:solidFill>
                  <a:srgbClr val="760000"/>
                </a:solidFill>
                <a:latin typeface="微软雅黑" pitchFamily="34" charset="-122"/>
                <a:ea typeface="微软雅黑" pitchFamily="34" charset="-122"/>
              </a:rPr>
              <a:t>文本</a:t>
            </a:r>
            <a:endParaRPr lang="en-US" altLang="zh-CN" sz="2300" b="1" dirty="0">
              <a:solidFill>
                <a:srgbClr val="760000"/>
              </a:solidFill>
              <a:latin typeface="微软雅黑" pitchFamily="34" charset="-122"/>
              <a:ea typeface="微软雅黑" pitchFamily="34" charset="-122"/>
            </a:endParaRPr>
          </a:p>
        </p:txBody>
      </p:sp>
      <p:sp>
        <p:nvSpPr>
          <p:cNvPr id="20" name="Text Box 66"/>
          <p:cNvSpPr txBox="1">
            <a:spLocks noChangeArrowheads="1"/>
          </p:cNvSpPr>
          <p:nvPr/>
        </p:nvSpPr>
        <p:spPr bwMode="gray">
          <a:xfrm>
            <a:off x="5062105" y="5516980"/>
            <a:ext cx="1393344" cy="443206"/>
          </a:xfrm>
          <a:prstGeom prst="rect">
            <a:avLst/>
          </a:prstGeom>
          <a:noFill/>
          <a:ln w="9525" algn="ctr">
            <a:noFill/>
            <a:miter lim="800000"/>
            <a:headEnd/>
            <a:tailEnd/>
          </a:ln>
        </p:spPr>
        <p:txBody>
          <a:bodyPr lIns="87722" tIns="43861" rIns="87722" bIns="43861">
            <a:spAutoFit/>
          </a:bodyPr>
          <a:lstStyle/>
          <a:p>
            <a:pPr algn="ctr">
              <a:spcBef>
                <a:spcPct val="50000"/>
              </a:spcBef>
            </a:pPr>
            <a:r>
              <a:rPr lang="zh-CN" altLang="en-US" sz="2300" b="1" dirty="0">
                <a:solidFill>
                  <a:srgbClr val="760000"/>
                </a:solidFill>
                <a:latin typeface="微软雅黑" pitchFamily="34" charset="-122"/>
                <a:ea typeface="微软雅黑" pitchFamily="34" charset="-122"/>
              </a:rPr>
              <a:t>文本</a:t>
            </a:r>
            <a:endParaRPr lang="en-US" altLang="zh-CN" sz="2300" b="1" dirty="0">
              <a:solidFill>
                <a:srgbClr val="760000"/>
              </a:solidFill>
              <a:latin typeface="微软雅黑" pitchFamily="34" charset="-122"/>
              <a:ea typeface="微软雅黑" pitchFamily="34" charset="-122"/>
            </a:endParaRPr>
          </a:p>
        </p:txBody>
      </p:sp>
      <p:sp>
        <p:nvSpPr>
          <p:cNvPr id="21" name="Text Box 67"/>
          <p:cNvSpPr txBox="1">
            <a:spLocks noChangeArrowheads="1"/>
          </p:cNvSpPr>
          <p:nvPr/>
        </p:nvSpPr>
        <p:spPr bwMode="gray">
          <a:xfrm>
            <a:off x="7317586" y="3829880"/>
            <a:ext cx="992758" cy="443206"/>
          </a:xfrm>
          <a:prstGeom prst="rect">
            <a:avLst/>
          </a:prstGeom>
          <a:noFill/>
          <a:ln w="9525" algn="ctr">
            <a:noFill/>
            <a:miter lim="800000"/>
            <a:headEnd/>
            <a:tailEnd/>
          </a:ln>
        </p:spPr>
        <p:txBody>
          <a:bodyPr lIns="87722" tIns="43861" rIns="87722" bIns="43861">
            <a:spAutoFit/>
          </a:bodyPr>
          <a:lstStyle/>
          <a:p>
            <a:pPr algn="ctr">
              <a:spcBef>
                <a:spcPct val="50000"/>
              </a:spcBef>
            </a:pPr>
            <a:r>
              <a:rPr lang="zh-CN" altLang="en-US" sz="2300" b="1" dirty="0">
                <a:solidFill>
                  <a:srgbClr val="760000"/>
                </a:solidFill>
                <a:latin typeface="微软雅黑" pitchFamily="34" charset="-122"/>
                <a:ea typeface="微软雅黑" pitchFamily="34" charset="-122"/>
              </a:rPr>
              <a:t>文本</a:t>
            </a:r>
            <a:endParaRPr lang="en-US" altLang="zh-CN" sz="2300" b="1" dirty="0">
              <a:solidFill>
                <a:srgbClr val="760000"/>
              </a:solidFill>
              <a:latin typeface="微软雅黑" pitchFamily="34" charset="-122"/>
              <a:ea typeface="微软雅黑" pitchFamily="34" charset="-122"/>
            </a:endParaRPr>
          </a:p>
        </p:txBody>
      </p:sp>
      <p:sp>
        <p:nvSpPr>
          <p:cNvPr id="22" name="Text Box 68"/>
          <p:cNvSpPr txBox="1">
            <a:spLocks noChangeArrowheads="1"/>
          </p:cNvSpPr>
          <p:nvPr/>
        </p:nvSpPr>
        <p:spPr bwMode="gray">
          <a:xfrm>
            <a:off x="3257724" y="3829880"/>
            <a:ext cx="1116418" cy="443206"/>
          </a:xfrm>
          <a:prstGeom prst="rect">
            <a:avLst/>
          </a:prstGeom>
          <a:noFill/>
          <a:ln w="9525" algn="ctr">
            <a:noFill/>
            <a:miter lim="800000"/>
            <a:headEnd/>
            <a:tailEnd/>
          </a:ln>
        </p:spPr>
        <p:txBody>
          <a:bodyPr lIns="87722" tIns="43861" rIns="87722" bIns="43861">
            <a:spAutoFit/>
          </a:bodyPr>
          <a:lstStyle/>
          <a:p>
            <a:pPr algn="ctr">
              <a:spcBef>
                <a:spcPct val="50000"/>
              </a:spcBef>
            </a:pPr>
            <a:r>
              <a:rPr lang="zh-CN" altLang="en-US" sz="2300" b="1" dirty="0">
                <a:solidFill>
                  <a:srgbClr val="760000"/>
                </a:solidFill>
                <a:latin typeface="微软雅黑" pitchFamily="34" charset="-122"/>
                <a:ea typeface="微软雅黑" pitchFamily="34" charset="-122"/>
              </a:rPr>
              <a:t>文本</a:t>
            </a:r>
            <a:endParaRPr lang="en-US" altLang="zh-CN" sz="2300" b="1" dirty="0">
              <a:solidFill>
                <a:srgbClr val="760000"/>
              </a:solidFill>
              <a:latin typeface="微软雅黑" pitchFamily="34" charset="-122"/>
              <a:ea typeface="微软雅黑" pitchFamily="34" charset="-122"/>
            </a:endParaRPr>
          </a:p>
        </p:txBody>
      </p:sp>
      <p:sp>
        <p:nvSpPr>
          <p:cNvPr id="23" name="Text Box 69"/>
          <p:cNvSpPr txBox="1">
            <a:spLocks noChangeArrowheads="1"/>
          </p:cNvSpPr>
          <p:nvPr/>
        </p:nvSpPr>
        <p:spPr bwMode="gray">
          <a:xfrm>
            <a:off x="1596165" y="2430824"/>
            <a:ext cx="3070583" cy="384112"/>
          </a:xfrm>
          <a:prstGeom prst="rect">
            <a:avLst/>
          </a:prstGeom>
          <a:noFill/>
          <a:ln w="9525" algn="ctr">
            <a:noFill/>
            <a:miter lim="800000"/>
            <a:headEnd/>
            <a:tailEnd/>
          </a:ln>
        </p:spPr>
        <p:txBody>
          <a:bodyPr lIns="87722" tIns="43861" rIns="87722" bIns="43861">
            <a:spAutoFit/>
          </a:bodyPr>
          <a:lstStyle/>
          <a:p>
            <a:pPr algn="ctr">
              <a:spcBef>
                <a:spcPct val="50000"/>
              </a:spcBef>
            </a:pPr>
            <a:r>
              <a:rPr lang="zh-CN" altLang="en-US" sz="1900" b="1" dirty="0">
                <a:solidFill>
                  <a:srgbClr val="000000"/>
                </a:solidFill>
                <a:latin typeface="微软雅黑" pitchFamily="34" charset="-122"/>
                <a:ea typeface="微软雅黑" pitchFamily="34" charset="-122"/>
              </a:rPr>
              <a:t>您的文本您的文本</a:t>
            </a:r>
            <a:endParaRPr lang="en-US" altLang="zh-CN" sz="1900" b="1" dirty="0">
              <a:solidFill>
                <a:srgbClr val="000000"/>
              </a:solidFill>
              <a:latin typeface="微软雅黑" pitchFamily="34" charset="-122"/>
              <a:ea typeface="微软雅黑" pitchFamily="34" charset="-122"/>
            </a:endParaRPr>
          </a:p>
        </p:txBody>
      </p:sp>
      <p:sp>
        <p:nvSpPr>
          <p:cNvPr id="24" name="Text Box 70"/>
          <p:cNvSpPr txBox="1">
            <a:spLocks noChangeArrowheads="1"/>
          </p:cNvSpPr>
          <p:nvPr/>
        </p:nvSpPr>
        <p:spPr bwMode="gray">
          <a:xfrm>
            <a:off x="6969248" y="2430824"/>
            <a:ext cx="3070583" cy="384112"/>
          </a:xfrm>
          <a:prstGeom prst="rect">
            <a:avLst/>
          </a:prstGeom>
          <a:noFill/>
          <a:ln w="9525" algn="ctr">
            <a:noFill/>
            <a:miter lim="800000"/>
            <a:headEnd/>
            <a:tailEnd/>
          </a:ln>
        </p:spPr>
        <p:txBody>
          <a:bodyPr lIns="87722" tIns="43861" rIns="87722" bIns="43861">
            <a:spAutoFit/>
          </a:bodyPr>
          <a:lstStyle/>
          <a:p>
            <a:pPr algn="ctr">
              <a:spcBef>
                <a:spcPct val="50000"/>
              </a:spcBef>
            </a:pPr>
            <a:r>
              <a:rPr lang="zh-CN" altLang="en-US" sz="1900" b="1" dirty="0">
                <a:solidFill>
                  <a:srgbClr val="000000"/>
                </a:solidFill>
                <a:latin typeface="微软雅黑" pitchFamily="34" charset="-122"/>
                <a:ea typeface="微软雅黑" pitchFamily="34" charset="-122"/>
              </a:rPr>
              <a:t>您的文本您的文本</a:t>
            </a:r>
            <a:endParaRPr lang="en-US" altLang="zh-CN" sz="1900" b="1" dirty="0">
              <a:solidFill>
                <a:srgbClr val="000000"/>
              </a:solidFill>
              <a:latin typeface="微软雅黑" pitchFamily="34" charset="-122"/>
              <a:ea typeface="微软雅黑" pitchFamily="34" charset="-122"/>
            </a:endParaRPr>
          </a:p>
        </p:txBody>
      </p:sp>
      <p:sp>
        <p:nvSpPr>
          <p:cNvPr id="27" name="Text Box 71"/>
          <p:cNvSpPr txBox="1">
            <a:spLocks noChangeArrowheads="1"/>
          </p:cNvSpPr>
          <p:nvPr/>
        </p:nvSpPr>
        <p:spPr bwMode="gray">
          <a:xfrm>
            <a:off x="1512565" y="5096351"/>
            <a:ext cx="3070583" cy="384112"/>
          </a:xfrm>
          <a:prstGeom prst="rect">
            <a:avLst/>
          </a:prstGeom>
          <a:noFill/>
          <a:ln w="9525" algn="ctr">
            <a:noFill/>
            <a:miter lim="800000"/>
            <a:headEnd/>
            <a:tailEnd/>
          </a:ln>
        </p:spPr>
        <p:txBody>
          <a:bodyPr lIns="87722" tIns="43861" rIns="87722" bIns="43861">
            <a:spAutoFit/>
          </a:bodyPr>
          <a:lstStyle/>
          <a:p>
            <a:pPr algn="ctr">
              <a:spcBef>
                <a:spcPct val="50000"/>
              </a:spcBef>
            </a:pPr>
            <a:r>
              <a:rPr lang="zh-CN" altLang="en-US" sz="1900" b="1" dirty="0">
                <a:solidFill>
                  <a:srgbClr val="000000"/>
                </a:solidFill>
                <a:latin typeface="微软雅黑" pitchFamily="34" charset="-122"/>
                <a:ea typeface="微软雅黑" pitchFamily="34" charset="-122"/>
              </a:rPr>
              <a:t>您的文本您的文本</a:t>
            </a:r>
            <a:endParaRPr lang="en-US" altLang="zh-CN" sz="1900" b="1" dirty="0">
              <a:solidFill>
                <a:srgbClr val="000000"/>
              </a:solidFill>
              <a:latin typeface="微软雅黑" pitchFamily="34" charset="-122"/>
              <a:ea typeface="微软雅黑" pitchFamily="34" charset="-122"/>
            </a:endParaRPr>
          </a:p>
        </p:txBody>
      </p:sp>
      <p:sp>
        <p:nvSpPr>
          <p:cNvPr id="28" name="Text Box 72"/>
          <p:cNvSpPr txBox="1">
            <a:spLocks noChangeArrowheads="1"/>
          </p:cNvSpPr>
          <p:nvPr/>
        </p:nvSpPr>
        <p:spPr bwMode="gray">
          <a:xfrm>
            <a:off x="7052848" y="5096351"/>
            <a:ext cx="3070583" cy="384112"/>
          </a:xfrm>
          <a:prstGeom prst="rect">
            <a:avLst/>
          </a:prstGeom>
          <a:noFill/>
          <a:ln w="9525" algn="ctr">
            <a:noFill/>
            <a:miter lim="800000"/>
            <a:headEnd/>
            <a:tailEnd/>
          </a:ln>
        </p:spPr>
        <p:txBody>
          <a:bodyPr lIns="87722" tIns="43861" rIns="87722" bIns="43861">
            <a:spAutoFit/>
          </a:bodyPr>
          <a:lstStyle/>
          <a:p>
            <a:pPr algn="ctr">
              <a:spcBef>
                <a:spcPct val="50000"/>
              </a:spcBef>
            </a:pPr>
            <a:r>
              <a:rPr lang="zh-CN" altLang="en-US" sz="1900" b="1" dirty="0">
                <a:solidFill>
                  <a:srgbClr val="000000"/>
                </a:solidFill>
                <a:latin typeface="微软雅黑" pitchFamily="34" charset="-122"/>
                <a:ea typeface="微软雅黑" pitchFamily="34" charset="-122"/>
              </a:rPr>
              <a:t>您的文本您的文本</a:t>
            </a:r>
            <a:endParaRPr lang="en-US" altLang="zh-CN" sz="1900" b="1" dirty="0">
              <a:solidFill>
                <a:srgbClr val="000000"/>
              </a:solidFill>
              <a:latin typeface="微软雅黑" pitchFamily="34" charset="-122"/>
              <a:ea typeface="微软雅黑" pitchFamily="34" charset="-122"/>
            </a:endParaRPr>
          </a:p>
        </p:txBody>
      </p:sp>
    </p:spTree>
    <p:extLst>
      <p:ext uri="{BB962C8B-B14F-4D97-AF65-F5344CB8AC3E}">
        <p14:creationId xmlns:p14="http://schemas.microsoft.com/office/powerpoint/2010/main" val="506470494"/>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52000">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14:bounceEnd="52000">
                                          <p:cBhvr additive="base">
                                            <p:cTn id="7" dur="500" fill="hold"/>
                                            <p:tgtEl>
                                              <p:spTgt spid="25"/>
                                            </p:tgtEl>
                                            <p:attrNameLst>
                                              <p:attrName>ppt_x</p:attrName>
                                            </p:attrNameLst>
                                          </p:cBhvr>
                                          <p:tavLst>
                                            <p:tav tm="0">
                                              <p:val>
                                                <p:strVal val="0-#ppt_w/2"/>
                                              </p:val>
                                            </p:tav>
                                            <p:tav tm="100000">
                                              <p:val>
                                                <p:strVal val="#ppt_x"/>
                                              </p:val>
                                            </p:tav>
                                          </p:tavLst>
                                        </p:anim>
                                        <p:anim calcmode="lin" valueType="num" p14:bounceEnd="52000">
                                          <p:cBhvr additive="base">
                                            <p:cTn id="8" dur="500" fill="hold"/>
                                            <p:tgtEl>
                                              <p:spTgt spid="2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childTnLst>
                                    </p:cTn>
                                  </p:par>
                                </p:childTnLst>
                              </p:cTn>
                            </p:par>
                            <p:par>
                              <p:cTn id="15" fill="hold">
                                <p:stCondLst>
                                  <p:cond delay="500"/>
                                </p:stCondLst>
                                <p:childTnLst>
                                  <p:par>
                                    <p:cTn id="16" presetID="42" presetClass="entr" presetSubtype="0" fill="hold" nodeType="after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fade">
                                          <p:cBhvr>
                                            <p:cTn id="18" dur="500"/>
                                            <p:tgtEl>
                                              <p:spTgt spid="6"/>
                                            </p:tgtEl>
                                          </p:cBhvr>
                                        </p:animEffect>
                                        <p:anim calcmode="lin" valueType="num">
                                          <p:cBhvr>
                                            <p:cTn id="19" dur="500" fill="hold"/>
                                            <p:tgtEl>
                                              <p:spTgt spid="6"/>
                                            </p:tgtEl>
                                            <p:attrNameLst>
                                              <p:attrName>ppt_x</p:attrName>
                                            </p:attrNameLst>
                                          </p:cBhvr>
                                          <p:tavLst>
                                            <p:tav tm="0">
                                              <p:val>
                                                <p:strVal val="#ppt_x"/>
                                              </p:val>
                                            </p:tav>
                                            <p:tav tm="100000">
                                              <p:val>
                                                <p:strVal val="#ppt_x"/>
                                              </p:val>
                                            </p:tav>
                                          </p:tavLst>
                                        </p:anim>
                                        <p:anim calcmode="lin" valueType="num">
                                          <p:cBhvr>
                                            <p:cTn id="20" dur="500" fill="hold"/>
                                            <p:tgtEl>
                                              <p:spTgt spid="6"/>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500"/>
                                            <p:tgtEl>
                                              <p:spTgt spid="9"/>
                                            </p:tgtEl>
                                          </p:cBhvr>
                                        </p:animEffect>
                                        <p:anim calcmode="lin" valueType="num">
                                          <p:cBhvr>
                                            <p:cTn id="24" dur="500" fill="hold"/>
                                            <p:tgtEl>
                                              <p:spTgt spid="9"/>
                                            </p:tgtEl>
                                            <p:attrNameLst>
                                              <p:attrName>ppt_x</p:attrName>
                                            </p:attrNameLst>
                                          </p:cBhvr>
                                          <p:tavLst>
                                            <p:tav tm="0">
                                              <p:val>
                                                <p:strVal val="#ppt_x"/>
                                              </p:val>
                                            </p:tav>
                                            <p:tav tm="100000">
                                              <p:val>
                                                <p:strVal val="#ppt_x"/>
                                              </p:val>
                                            </p:tav>
                                          </p:tavLst>
                                        </p:anim>
                                        <p:anim calcmode="lin" valueType="num">
                                          <p:cBhvr>
                                            <p:cTn id="25" dur="500" fill="hold"/>
                                            <p:tgtEl>
                                              <p:spTgt spid="9"/>
                                            </p:tgtEl>
                                            <p:attrNameLst>
                                              <p:attrName>ppt_y</p:attrName>
                                            </p:attrNameLst>
                                          </p:cBhvr>
                                          <p:tavLst>
                                            <p:tav tm="0">
                                              <p:val>
                                                <p:strVal val="#ppt_y+.1"/>
                                              </p:val>
                                            </p:tav>
                                            <p:tav tm="100000">
                                              <p:val>
                                                <p:strVal val="#ppt_y"/>
                                              </p:val>
                                            </p:tav>
                                          </p:tavLst>
                                        </p:anim>
                                      </p:childTnLst>
                                    </p:cTn>
                                  </p:par>
                                </p:childTnLst>
                              </p:cTn>
                            </p:par>
                            <p:par>
                              <p:cTn id="26" fill="hold">
                                <p:stCondLst>
                                  <p:cond delay="1000"/>
                                </p:stCondLst>
                                <p:childTnLst>
                                  <p:par>
                                    <p:cTn id="27" presetID="42" presetClass="entr" presetSubtype="0" fill="hold" nodeType="after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fade">
                                          <p:cBhvr>
                                            <p:cTn id="29" dur="500"/>
                                            <p:tgtEl>
                                              <p:spTgt spid="12"/>
                                            </p:tgtEl>
                                          </p:cBhvr>
                                        </p:animEffect>
                                        <p:anim calcmode="lin" valueType="num">
                                          <p:cBhvr>
                                            <p:cTn id="30" dur="500" fill="hold"/>
                                            <p:tgtEl>
                                              <p:spTgt spid="12"/>
                                            </p:tgtEl>
                                            <p:attrNameLst>
                                              <p:attrName>ppt_x</p:attrName>
                                            </p:attrNameLst>
                                          </p:cBhvr>
                                          <p:tavLst>
                                            <p:tav tm="0">
                                              <p:val>
                                                <p:strVal val="#ppt_x"/>
                                              </p:val>
                                            </p:tav>
                                            <p:tav tm="100000">
                                              <p:val>
                                                <p:strVal val="#ppt_x"/>
                                              </p:val>
                                            </p:tav>
                                          </p:tavLst>
                                        </p:anim>
                                        <p:anim calcmode="lin" valueType="num">
                                          <p:cBhvr>
                                            <p:cTn id="31" dur="500" fill="hold"/>
                                            <p:tgtEl>
                                              <p:spTgt spid="12"/>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15"/>
                                            </p:tgtEl>
                                            <p:attrNameLst>
                                              <p:attrName>style.visibility</p:attrName>
                                            </p:attrNameLst>
                                          </p:cBhvr>
                                          <p:to>
                                            <p:strVal val="visible"/>
                                          </p:to>
                                        </p:set>
                                        <p:animEffect transition="in" filter="fade">
                                          <p:cBhvr>
                                            <p:cTn id="34" dur="500"/>
                                            <p:tgtEl>
                                              <p:spTgt spid="15"/>
                                            </p:tgtEl>
                                          </p:cBhvr>
                                        </p:animEffect>
                                        <p:anim calcmode="lin" valueType="num">
                                          <p:cBhvr>
                                            <p:cTn id="35" dur="500" fill="hold"/>
                                            <p:tgtEl>
                                              <p:spTgt spid="15"/>
                                            </p:tgtEl>
                                            <p:attrNameLst>
                                              <p:attrName>ppt_x</p:attrName>
                                            </p:attrNameLst>
                                          </p:cBhvr>
                                          <p:tavLst>
                                            <p:tav tm="0">
                                              <p:val>
                                                <p:strVal val="#ppt_x"/>
                                              </p:val>
                                            </p:tav>
                                            <p:tav tm="100000">
                                              <p:val>
                                                <p:strVal val="#ppt_x"/>
                                              </p:val>
                                            </p:tav>
                                          </p:tavLst>
                                        </p:anim>
                                        <p:anim calcmode="lin" valueType="num">
                                          <p:cBhvr>
                                            <p:cTn id="36" dur="500" fill="hold"/>
                                            <p:tgtEl>
                                              <p:spTgt spid="15"/>
                                            </p:tgtEl>
                                            <p:attrNameLst>
                                              <p:attrName>ppt_y</p:attrName>
                                            </p:attrNameLst>
                                          </p:cBhvr>
                                          <p:tavLst>
                                            <p:tav tm="0">
                                              <p:val>
                                                <p:strVal val="#ppt_y+.1"/>
                                              </p:val>
                                            </p:tav>
                                            <p:tav tm="100000">
                                              <p:val>
                                                <p:strVal val="#ppt_y"/>
                                              </p:val>
                                            </p:tav>
                                          </p:tavLst>
                                        </p:anim>
                                      </p:childTnLst>
                                    </p:cTn>
                                  </p:par>
                                </p:childTnLst>
                              </p:cTn>
                            </p:par>
                            <p:par>
                              <p:cTn id="37" fill="hold">
                                <p:stCondLst>
                                  <p:cond delay="1500"/>
                                </p:stCondLst>
                                <p:childTnLst>
                                  <p:par>
                                    <p:cTn id="38" presetID="42" presetClass="entr" presetSubtype="0" fill="hold" grpId="0" nodeType="afterEffect">
                                      <p:stCondLst>
                                        <p:cond delay="0"/>
                                      </p:stCondLst>
                                      <p:childTnLst>
                                        <p:set>
                                          <p:cBhvr>
                                            <p:cTn id="39" dur="1" fill="hold">
                                              <p:stCondLst>
                                                <p:cond delay="0"/>
                                              </p:stCondLst>
                                            </p:cTn>
                                            <p:tgtEl>
                                              <p:spTgt spid="19"/>
                                            </p:tgtEl>
                                            <p:attrNameLst>
                                              <p:attrName>style.visibility</p:attrName>
                                            </p:attrNameLst>
                                          </p:cBhvr>
                                          <p:to>
                                            <p:strVal val="visible"/>
                                          </p:to>
                                        </p:set>
                                        <p:animEffect transition="in" filter="fade">
                                          <p:cBhvr>
                                            <p:cTn id="40" dur="500"/>
                                            <p:tgtEl>
                                              <p:spTgt spid="19"/>
                                            </p:tgtEl>
                                          </p:cBhvr>
                                        </p:animEffect>
                                        <p:anim calcmode="lin" valueType="num">
                                          <p:cBhvr>
                                            <p:cTn id="41" dur="500" fill="hold"/>
                                            <p:tgtEl>
                                              <p:spTgt spid="19"/>
                                            </p:tgtEl>
                                            <p:attrNameLst>
                                              <p:attrName>ppt_x</p:attrName>
                                            </p:attrNameLst>
                                          </p:cBhvr>
                                          <p:tavLst>
                                            <p:tav tm="0">
                                              <p:val>
                                                <p:strVal val="#ppt_x"/>
                                              </p:val>
                                            </p:tav>
                                            <p:tav tm="100000">
                                              <p:val>
                                                <p:strVal val="#ppt_x"/>
                                              </p:val>
                                            </p:tav>
                                          </p:tavLst>
                                        </p:anim>
                                        <p:anim calcmode="lin" valueType="num">
                                          <p:cBhvr>
                                            <p:cTn id="42" dur="500" fill="hold"/>
                                            <p:tgtEl>
                                              <p:spTgt spid="19"/>
                                            </p:tgtEl>
                                            <p:attrNameLst>
                                              <p:attrName>ppt_y</p:attrName>
                                            </p:attrNameLst>
                                          </p:cBhvr>
                                          <p:tavLst>
                                            <p:tav tm="0">
                                              <p:val>
                                                <p:strVal val="#ppt_y+.1"/>
                                              </p:val>
                                            </p:tav>
                                            <p:tav tm="100000">
                                              <p:val>
                                                <p:strVal val="#ppt_y"/>
                                              </p:val>
                                            </p:tav>
                                          </p:tavLst>
                                        </p:anim>
                                      </p:childTnLst>
                                    </p:cTn>
                                  </p:par>
                                </p:childTnLst>
                              </p:cTn>
                            </p:par>
                            <p:par>
                              <p:cTn id="43" fill="hold">
                                <p:stCondLst>
                                  <p:cond delay="2000"/>
                                </p:stCondLst>
                                <p:childTnLst>
                                  <p:par>
                                    <p:cTn id="44" presetID="42" presetClass="entr" presetSubtype="0" fill="hold" grpId="0" nodeType="afterEffect">
                                      <p:stCondLst>
                                        <p:cond delay="0"/>
                                      </p:stCondLst>
                                      <p:childTnLst>
                                        <p:set>
                                          <p:cBhvr>
                                            <p:cTn id="45" dur="1" fill="hold">
                                              <p:stCondLst>
                                                <p:cond delay="0"/>
                                              </p:stCondLst>
                                            </p:cTn>
                                            <p:tgtEl>
                                              <p:spTgt spid="22"/>
                                            </p:tgtEl>
                                            <p:attrNameLst>
                                              <p:attrName>style.visibility</p:attrName>
                                            </p:attrNameLst>
                                          </p:cBhvr>
                                          <p:to>
                                            <p:strVal val="visible"/>
                                          </p:to>
                                        </p:set>
                                        <p:animEffect transition="in" filter="fade">
                                          <p:cBhvr>
                                            <p:cTn id="46" dur="500"/>
                                            <p:tgtEl>
                                              <p:spTgt spid="22"/>
                                            </p:tgtEl>
                                          </p:cBhvr>
                                        </p:animEffect>
                                        <p:anim calcmode="lin" valueType="num">
                                          <p:cBhvr>
                                            <p:cTn id="47" dur="500" fill="hold"/>
                                            <p:tgtEl>
                                              <p:spTgt spid="22"/>
                                            </p:tgtEl>
                                            <p:attrNameLst>
                                              <p:attrName>ppt_x</p:attrName>
                                            </p:attrNameLst>
                                          </p:cBhvr>
                                          <p:tavLst>
                                            <p:tav tm="0">
                                              <p:val>
                                                <p:strVal val="#ppt_x"/>
                                              </p:val>
                                            </p:tav>
                                            <p:tav tm="100000">
                                              <p:val>
                                                <p:strVal val="#ppt_x"/>
                                              </p:val>
                                            </p:tav>
                                          </p:tavLst>
                                        </p:anim>
                                        <p:anim calcmode="lin" valueType="num">
                                          <p:cBhvr>
                                            <p:cTn id="48" dur="500" fill="hold"/>
                                            <p:tgtEl>
                                              <p:spTgt spid="22"/>
                                            </p:tgtEl>
                                            <p:attrNameLst>
                                              <p:attrName>ppt_y</p:attrName>
                                            </p:attrNameLst>
                                          </p:cBhvr>
                                          <p:tavLst>
                                            <p:tav tm="0">
                                              <p:val>
                                                <p:strVal val="#ppt_y+.1"/>
                                              </p:val>
                                            </p:tav>
                                            <p:tav tm="100000">
                                              <p:val>
                                                <p:strVal val="#ppt_y"/>
                                              </p:val>
                                            </p:tav>
                                          </p:tavLst>
                                        </p:anim>
                                      </p:childTnLst>
                                    </p:cTn>
                                  </p:par>
                                </p:childTnLst>
                              </p:cTn>
                            </p:par>
                            <p:par>
                              <p:cTn id="49" fill="hold">
                                <p:stCondLst>
                                  <p:cond delay="2500"/>
                                </p:stCondLst>
                                <p:childTnLst>
                                  <p:par>
                                    <p:cTn id="50" presetID="42" presetClass="entr" presetSubtype="0" fill="hold" grpId="0" nodeType="afterEffect">
                                      <p:stCondLst>
                                        <p:cond delay="0"/>
                                      </p:stCondLst>
                                      <p:childTnLst>
                                        <p:set>
                                          <p:cBhvr>
                                            <p:cTn id="51" dur="1" fill="hold">
                                              <p:stCondLst>
                                                <p:cond delay="0"/>
                                              </p:stCondLst>
                                            </p:cTn>
                                            <p:tgtEl>
                                              <p:spTgt spid="21"/>
                                            </p:tgtEl>
                                            <p:attrNameLst>
                                              <p:attrName>style.visibility</p:attrName>
                                            </p:attrNameLst>
                                          </p:cBhvr>
                                          <p:to>
                                            <p:strVal val="visible"/>
                                          </p:to>
                                        </p:set>
                                        <p:animEffect transition="in" filter="fade">
                                          <p:cBhvr>
                                            <p:cTn id="52" dur="500"/>
                                            <p:tgtEl>
                                              <p:spTgt spid="21"/>
                                            </p:tgtEl>
                                          </p:cBhvr>
                                        </p:animEffect>
                                        <p:anim calcmode="lin" valueType="num">
                                          <p:cBhvr>
                                            <p:cTn id="53" dur="500" fill="hold"/>
                                            <p:tgtEl>
                                              <p:spTgt spid="21"/>
                                            </p:tgtEl>
                                            <p:attrNameLst>
                                              <p:attrName>ppt_x</p:attrName>
                                            </p:attrNameLst>
                                          </p:cBhvr>
                                          <p:tavLst>
                                            <p:tav tm="0">
                                              <p:val>
                                                <p:strVal val="#ppt_x"/>
                                              </p:val>
                                            </p:tav>
                                            <p:tav tm="100000">
                                              <p:val>
                                                <p:strVal val="#ppt_x"/>
                                              </p:val>
                                            </p:tav>
                                          </p:tavLst>
                                        </p:anim>
                                        <p:anim calcmode="lin" valueType="num">
                                          <p:cBhvr>
                                            <p:cTn id="54" dur="500" fill="hold"/>
                                            <p:tgtEl>
                                              <p:spTgt spid="21"/>
                                            </p:tgtEl>
                                            <p:attrNameLst>
                                              <p:attrName>ppt_y</p:attrName>
                                            </p:attrNameLst>
                                          </p:cBhvr>
                                          <p:tavLst>
                                            <p:tav tm="0">
                                              <p:val>
                                                <p:strVal val="#ppt_y+.1"/>
                                              </p:val>
                                            </p:tav>
                                            <p:tav tm="100000">
                                              <p:val>
                                                <p:strVal val="#ppt_y"/>
                                              </p:val>
                                            </p:tav>
                                          </p:tavLst>
                                        </p:anim>
                                      </p:childTnLst>
                                    </p:cTn>
                                  </p:par>
                                </p:childTnLst>
                              </p:cTn>
                            </p:par>
                            <p:par>
                              <p:cTn id="55" fill="hold">
                                <p:stCondLst>
                                  <p:cond delay="3000"/>
                                </p:stCondLst>
                                <p:childTnLst>
                                  <p:par>
                                    <p:cTn id="56" presetID="42" presetClass="entr" presetSubtype="0" fill="hold" grpId="0" nodeType="afterEffect">
                                      <p:stCondLst>
                                        <p:cond delay="0"/>
                                      </p:stCondLst>
                                      <p:childTnLst>
                                        <p:set>
                                          <p:cBhvr>
                                            <p:cTn id="57" dur="1" fill="hold">
                                              <p:stCondLst>
                                                <p:cond delay="0"/>
                                              </p:stCondLst>
                                            </p:cTn>
                                            <p:tgtEl>
                                              <p:spTgt spid="20"/>
                                            </p:tgtEl>
                                            <p:attrNameLst>
                                              <p:attrName>style.visibility</p:attrName>
                                            </p:attrNameLst>
                                          </p:cBhvr>
                                          <p:to>
                                            <p:strVal val="visible"/>
                                          </p:to>
                                        </p:set>
                                        <p:animEffect transition="in" filter="fade">
                                          <p:cBhvr>
                                            <p:cTn id="58" dur="500"/>
                                            <p:tgtEl>
                                              <p:spTgt spid="20"/>
                                            </p:tgtEl>
                                          </p:cBhvr>
                                        </p:animEffect>
                                        <p:anim calcmode="lin" valueType="num">
                                          <p:cBhvr>
                                            <p:cTn id="59" dur="500" fill="hold"/>
                                            <p:tgtEl>
                                              <p:spTgt spid="20"/>
                                            </p:tgtEl>
                                            <p:attrNameLst>
                                              <p:attrName>ppt_x</p:attrName>
                                            </p:attrNameLst>
                                          </p:cBhvr>
                                          <p:tavLst>
                                            <p:tav tm="0">
                                              <p:val>
                                                <p:strVal val="#ppt_x"/>
                                              </p:val>
                                            </p:tav>
                                            <p:tav tm="100000">
                                              <p:val>
                                                <p:strVal val="#ppt_x"/>
                                              </p:val>
                                            </p:tav>
                                          </p:tavLst>
                                        </p:anim>
                                        <p:anim calcmode="lin" valueType="num">
                                          <p:cBhvr>
                                            <p:cTn id="60" dur="500" fill="hold"/>
                                            <p:tgtEl>
                                              <p:spTgt spid="20"/>
                                            </p:tgtEl>
                                            <p:attrNameLst>
                                              <p:attrName>ppt_y</p:attrName>
                                            </p:attrNameLst>
                                          </p:cBhvr>
                                          <p:tavLst>
                                            <p:tav tm="0">
                                              <p:val>
                                                <p:strVal val="#ppt_y+.1"/>
                                              </p:val>
                                            </p:tav>
                                            <p:tav tm="100000">
                                              <p:val>
                                                <p:strVal val="#ppt_y"/>
                                              </p:val>
                                            </p:tav>
                                          </p:tavLst>
                                        </p:anim>
                                      </p:childTnLst>
                                    </p:cTn>
                                  </p:par>
                                </p:childTnLst>
                              </p:cTn>
                            </p:par>
                            <p:par>
                              <p:cTn id="61" fill="hold">
                                <p:stCondLst>
                                  <p:cond delay="3500"/>
                                </p:stCondLst>
                                <p:childTnLst>
                                  <p:par>
                                    <p:cTn id="62" presetID="2" presetClass="entr" presetSubtype="8" fill="hold" grpId="0" nodeType="afterEffect">
                                      <p:stCondLst>
                                        <p:cond delay="0"/>
                                      </p:stCondLst>
                                      <p:childTnLst>
                                        <p:set>
                                          <p:cBhvr>
                                            <p:cTn id="63" dur="1" fill="hold">
                                              <p:stCondLst>
                                                <p:cond delay="0"/>
                                              </p:stCondLst>
                                            </p:cTn>
                                            <p:tgtEl>
                                              <p:spTgt spid="23"/>
                                            </p:tgtEl>
                                            <p:attrNameLst>
                                              <p:attrName>style.visibility</p:attrName>
                                            </p:attrNameLst>
                                          </p:cBhvr>
                                          <p:to>
                                            <p:strVal val="visible"/>
                                          </p:to>
                                        </p:set>
                                        <p:anim calcmode="lin" valueType="num">
                                          <p:cBhvr additive="base">
                                            <p:cTn id="64" dur="500" fill="hold"/>
                                            <p:tgtEl>
                                              <p:spTgt spid="23"/>
                                            </p:tgtEl>
                                            <p:attrNameLst>
                                              <p:attrName>ppt_x</p:attrName>
                                            </p:attrNameLst>
                                          </p:cBhvr>
                                          <p:tavLst>
                                            <p:tav tm="0">
                                              <p:val>
                                                <p:strVal val="0-#ppt_w/2"/>
                                              </p:val>
                                            </p:tav>
                                            <p:tav tm="100000">
                                              <p:val>
                                                <p:strVal val="#ppt_x"/>
                                              </p:val>
                                            </p:tav>
                                          </p:tavLst>
                                        </p:anim>
                                        <p:anim calcmode="lin" valueType="num">
                                          <p:cBhvr additive="base">
                                            <p:cTn id="65" dur="500" fill="hold"/>
                                            <p:tgtEl>
                                              <p:spTgt spid="23"/>
                                            </p:tgtEl>
                                            <p:attrNameLst>
                                              <p:attrName>ppt_y</p:attrName>
                                            </p:attrNameLst>
                                          </p:cBhvr>
                                          <p:tavLst>
                                            <p:tav tm="0">
                                              <p:val>
                                                <p:strVal val="#ppt_y"/>
                                              </p:val>
                                            </p:tav>
                                            <p:tav tm="100000">
                                              <p:val>
                                                <p:strVal val="#ppt_y"/>
                                              </p:val>
                                            </p:tav>
                                          </p:tavLst>
                                        </p:anim>
                                      </p:childTnLst>
                                    </p:cTn>
                                  </p:par>
                                  <p:par>
                                    <p:cTn id="66" presetID="2" presetClass="entr" presetSubtype="8" fill="hold" grpId="0" nodeType="withEffect">
                                      <p:stCondLst>
                                        <p:cond delay="0"/>
                                      </p:stCondLst>
                                      <p:childTnLst>
                                        <p:set>
                                          <p:cBhvr>
                                            <p:cTn id="67" dur="1" fill="hold">
                                              <p:stCondLst>
                                                <p:cond delay="0"/>
                                              </p:stCondLst>
                                            </p:cTn>
                                            <p:tgtEl>
                                              <p:spTgt spid="27"/>
                                            </p:tgtEl>
                                            <p:attrNameLst>
                                              <p:attrName>style.visibility</p:attrName>
                                            </p:attrNameLst>
                                          </p:cBhvr>
                                          <p:to>
                                            <p:strVal val="visible"/>
                                          </p:to>
                                        </p:set>
                                        <p:anim calcmode="lin" valueType="num">
                                          <p:cBhvr additive="base">
                                            <p:cTn id="68" dur="500" fill="hold"/>
                                            <p:tgtEl>
                                              <p:spTgt spid="27"/>
                                            </p:tgtEl>
                                            <p:attrNameLst>
                                              <p:attrName>ppt_x</p:attrName>
                                            </p:attrNameLst>
                                          </p:cBhvr>
                                          <p:tavLst>
                                            <p:tav tm="0">
                                              <p:val>
                                                <p:strVal val="0-#ppt_w/2"/>
                                              </p:val>
                                            </p:tav>
                                            <p:tav tm="100000">
                                              <p:val>
                                                <p:strVal val="#ppt_x"/>
                                              </p:val>
                                            </p:tav>
                                          </p:tavLst>
                                        </p:anim>
                                        <p:anim calcmode="lin" valueType="num">
                                          <p:cBhvr additive="base">
                                            <p:cTn id="69" dur="500" fill="hold"/>
                                            <p:tgtEl>
                                              <p:spTgt spid="27"/>
                                            </p:tgtEl>
                                            <p:attrNameLst>
                                              <p:attrName>ppt_y</p:attrName>
                                            </p:attrNameLst>
                                          </p:cBhvr>
                                          <p:tavLst>
                                            <p:tav tm="0">
                                              <p:val>
                                                <p:strVal val="#ppt_y"/>
                                              </p:val>
                                            </p:tav>
                                            <p:tav tm="100000">
                                              <p:val>
                                                <p:strVal val="#ppt_y"/>
                                              </p:val>
                                            </p:tav>
                                          </p:tavLst>
                                        </p:anim>
                                      </p:childTnLst>
                                    </p:cTn>
                                  </p:par>
                                  <p:par>
                                    <p:cTn id="70" presetID="2" presetClass="entr" presetSubtype="2" fill="hold" grpId="0" nodeType="withEffect">
                                      <p:stCondLst>
                                        <p:cond delay="0"/>
                                      </p:stCondLst>
                                      <p:childTnLst>
                                        <p:set>
                                          <p:cBhvr>
                                            <p:cTn id="71" dur="1" fill="hold">
                                              <p:stCondLst>
                                                <p:cond delay="0"/>
                                              </p:stCondLst>
                                            </p:cTn>
                                            <p:tgtEl>
                                              <p:spTgt spid="24"/>
                                            </p:tgtEl>
                                            <p:attrNameLst>
                                              <p:attrName>style.visibility</p:attrName>
                                            </p:attrNameLst>
                                          </p:cBhvr>
                                          <p:to>
                                            <p:strVal val="visible"/>
                                          </p:to>
                                        </p:set>
                                        <p:anim calcmode="lin" valueType="num">
                                          <p:cBhvr additive="base">
                                            <p:cTn id="72" dur="500" fill="hold"/>
                                            <p:tgtEl>
                                              <p:spTgt spid="24"/>
                                            </p:tgtEl>
                                            <p:attrNameLst>
                                              <p:attrName>ppt_x</p:attrName>
                                            </p:attrNameLst>
                                          </p:cBhvr>
                                          <p:tavLst>
                                            <p:tav tm="0">
                                              <p:val>
                                                <p:strVal val="1+#ppt_w/2"/>
                                              </p:val>
                                            </p:tav>
                                            <p:tav tm="100000">
                                              <p:val>
                                                <p:strVal val="#ppt_x"/>
                                              </p:val>
                                            </p:tav>
                                          </p:tavLst>
                                        </p:anim>
                                        <p:anim calcmode="lin" valueType="num">
                                          <p:cBhvr additive="base">
                                            <p:cTn id="73" dur="500" fill="hold"/>
                                            <p:tgtEl>
                                              <p:spTgt spid="24"/>
                                            </p:tgtEl>
                                            <p:attrNameLst>
                                              <p:attrName>ppt_y</p:attrName>
                                            </p:attrNameLst>
                                          </p:cBhvr>
                                          <p:tavLst>
                                            <p:tav tm="0">
                                              <p:val>
                                                <p:strVal val="#ppt_y"/>
                                              </p:val>
                                            </p:tav>
                                            <p:tav tm="100000">
                                              <p:val>
                                                <p:strVal val="#ppt_y"/>
                                              </p:val>
                                            </p:tav>
                                          </p:tavLst>
                                        </p:anim>
                                      </p:childTnLst>
                                    </p:cTn>
                                  </p:par>
                                  <p:par>
                                    <p:cTn id="74" presetID="2" presetClass="entr" presetSubtype="2" fill="hold" grpId="0" nodeType="withEffect">
                                      <p:stCondLst>
                                        <p:cond delay="0"/>
                                      </p:stCondLst>
                                      <p:childTnLst>
                                        <p:set>
                                          <p:cBhvr>
                                            <p:cTn id="75" dur="1" fill="hold">
                                              <p:stCondLst>
                                                <p:cond delay="0"/>
                                              </p:stCondLst>
                                            </p:cTn>
                                            <p:tgtEl>
                                              <p:spTgt spid="28"/>
                                            </p:tgtEl>
                                            <p:attrNameLst>
                                              <p:attrName>style.visibility</p:attrName>
                                            </p:attrNameLst>
                                          </p:cBhvr>
                                          <p:to>
                                            <p:strVal val="visible"/>
                                          </p:to>
                                        </p:set>
                                        <p:anim calcmode="lin" valueType="num">
                                          <p:cBhvr additive="base">
                                            <p:cTn id="76" dur="500" fill="hold"/>
                                            <p:tgtEl>
                                              <p:spTgt spid="28"/>
                                            </p:tgtEl>
                                            <p:attrNameLst>
                                              <p:attrName>ppt_x</p:attrName>
                                            </p:attrNameLst>
                                          </p:cBhvr>
                                          <p:tavLst>
                                            <p:tav tm="0">
                                              <p:val>
                                                <p:strVal val="1+#ppt_w/2"/>
                                              </p:val>
                                            </p:tav>
                                            <p:tav tm="100000">
                                              <p:val>
                                                <p:strVal val="#ppt_x"/>
                                              </p:val>
                                            </p:tav>
                                          </p:tavLst>
                                        </p:anim>
                                        <p:anim calcmode="lin" valueType="num">
                                          <p:cBhvr additive="base">
                                            <p:cTn id="77" dur="500" fill="hold"/>
                                            <p:tgtEl>
                                              <p:spTgt spid="2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5" grpId="0" animBg="1"/>
          <p:bldP spid="19" grpId="0"/>
          <p:bldP spid="20" grpId="0"/>
          <p:bldP spid="21" grpId="0"/>
          <p:bldP spid="22" grpId="0"/>
          <p:bldP spid="23" grpId="0"/>
          <p:bldP spid="24" grpId="0"/>
          <p:bldP spid="27" grpId="0"/>
          <p:bldP spid="2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0-#ppt_w/2"/>
                                              </p:val>
                                            </p:tav>
                                            <p:tav tm="100000">
                                              <p:val>
                                                <p:strVal val="#ppt_x"/>
                                              </p:val>
                                            </p:tav>
                                          </p:tavLst>
                                        </p:anim>
                                        <p:anim calcmode="lin" valueType="num">
                                          <p:cBhvr additive="base">
                                            <p:cTn id="8" dur="500" fill="hold"/>
                                            <p:tgtEl>
                                              <p:spTgt spid="2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childTnLst>
                                    </p:cTn>
                                  </p:par>
                                </p:childTnLst>
                              </p:cTn>
                            </p:par>
                            <p:par>
                              <p:cTn id="15" fill="hold">
                                <p:stCondLst>
                                  <p:cond delay="500"/>
                                </p:stCondLst>
                                <p:childTnLst>
                                  <p:par>
                                    <p:cTn id="16" presetID="42" presetClass="entr" presetSubtype="0" fill="hold" nodeType="after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fade">
                                          <p:cBhvr>
                                            <p:cTn id="18" dur="500"/>
                                            <p:tgtEl>
                                              <p:spTgt spid="6"/>
                                            </p:tgtEl>
                                          </p:cBhvr>
                                        </p:animEffect>
                                        <p:anim calcmode="lin" valueType="num">
                                          <p:cBhvr>
                                            <p:cTn id="19" dur="500" fill="hold"/>
                                            <p:tgtEl>
                                              <p:spTgt spid="6"/>
                                            </p:tgtEl>
                                            <p:attrNameLst>
                                              <p:attrName>ppt_x</p:attrName>
                                            </p:attrNameLst>
                                          </p:cBhvr>
                                          <p:tavLst>
                                            <p:tav tm="0">
                                              <p:val>
                                                <p:strVal val="#ppt_x"/>
                                              </p:val>
                                            </p:tav>
                                            <p:tav tm="100000">
                                              <p:val>
                                                <p:strVal val="#ppt_x"/>
                                              </p:val>
                                            </p:tav>
                                          </p:tavLst>
                                        </p:anim>
                                        <p:anim calcmode="lin" valueType="num">
                                          <p:cBhvr>
                                            <p:cTn id="20" dur="500" fill="hold"/>
                                            <p:tgtEl>
                                              <p:spTgt spid="6"/>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500"/>
                                            <p:tgtEl>
                                              <p:spTgt spid="9"/>
                                            </p:tgtEl>
                                          </p:cBhvr>
                                        </p:animEffect>
                                        <p:anim calcmode="lin" valueType="num">
                                          <p:cBhvr>
                                            <p:cTn id="24" dur="500" fill="hold"/>
                                            <p:tgtEl>
                                              <p:spTgt spid="9"/>
                                            </p:tgtEl>
                                            <p:attrNameLst>
                                              <p:attrName>ppt_x</p:attrName>
                                            </p:attrNameLst>
                                          </p:cBhvr>
                                          <p:tavLst>
                                            <p:tav tm="0">
                                              <p:val>
                                                <p:strVal val="#ppt_x"/>
                                              </p:val>
                                            </p:tav>
                                            <p:tav tm="100000">
                                              <p:val>
                                                <p:strVal val="#ppt_x"/>
                                              </p:val>
                                            </p:tav>
                                          </p:tavLst>
                                        </p:anim>
                                        <p:anim calcmode="lin" valueType="num">
                                          <p:cBhvr>
                                            <p:cTn id="25" dur="500" fill="hold"/>
                                            <p:tgtEl>
                                              <p:spTgt spid="9"/>
                                            </p:tgtEl>
                                            <p:attrNameLst>
                                              <p:attrName>ppt_y</p:attrName>
                                            </p:attrNameLst>
                                          </p:cBhvr>
                                          <p:tavLst>
                                            <p:tav tm="0">
                                              <p:val>
                                                <p:strVal val="#ppt_y+.1"/>
                                              </p:val>
                                            </p:tav>
                                            <p:tav tm="100000">
                                              <p:val>
                                                <p:strVal val="#ppt_y"/>
                                              </p:val>
                                            </p:tav>
                                          </p:tavLst>
                                        </p:anim>
                                      </p:childTnLst>
                                    </p:cTn>
                                  </p:par>
                                </p:childTnLst>
                              </p:cTn>
                            </p:par>
                            <p:par>
                              <p:cTn id="26" fill="hold">
                                <p:stCondLst>
                                  <p:cond delay="1000"/>
                                </p:stCondLst>
                                <p:childTnLst>
                                  <p:par>
                                    <p:cTn id="27" presetID="42" presetClass="entr" presetSubtype="0" fill="hold" nodeType="after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fade">
                                          <p:cBhvr>
                                            <p:cTn id="29" dur="500"/>
                                            <p:tgtEl>
                                              <p:spTgt spid="12"/>
                                            </p:tgtEl>
                                          </p:cBhvr>
                                        </p:animEffect>
                                        <p:anim calcmode="lin" valueType="num">
                                          <p:cBhvr>
                                            <p:cTn id="30" dur="500" fill="hold"/>
                                            <p:tgtEl>
                                              <p:spTgt spid="12"/>
                                            </p:tgtEl>
                                            <p:attrNameLst>
                                              <p:attrName>ppt_x</p:attrName>
                                            </p:attrNameLst>
                                          </p:cBhvr>
                                          <p:tavLst>
                                            <p:tav tm="0">
                                              <p:val>
                                                <p:strVal val="#ppt_x"/>
                                              </p:val>
                                            </p:tav>
                                            <p:tav tm="100000">
                                              <p:val>
                                                <p:strVal val="#ppt_x"/>
                                              </p:val>
                                            </p:tav>
                                          </p:tavLst>
                                        </p:anim>
                                        <p:anim calcmode="lin" valueType="num">
                                          <p:cBhvr>
                                            <p:cTn id="31" dur="500" fill="hold"/>
                                            <p:tgtEl>
                                              <p:spTgt spid="12"/>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15"/>
                                            </p:tgtEl>
                                            <p:attrNameLst>
                                              <p:attrName>style.visibility</p:attrName>
                                            </p:attrNameLst>
                                          </p:cBhvr>
                                          <p:to>
                                            <p:strVal val="visible"/>
                                          </p:to>
                                        </p:set>
                                        <p:animEffect transition="in" filter="fade">
                                          <p:cBhvr>
                                            <p:cTn id="34" dur="500"/>
                                            <p:tgtEl>
                                              <p:spTgt spid="15"/>
                                            </p:tgtEl>
                                          </p:cBhvr>
                                        </p:animEffect>
                                        <p:anim calcmode="lin" valueType="num">
                                          <p:cBhvr>
                                            <p:cTn id="35" dur="500" fill="hold"/>
                                            <p:tgtEl>
                                              <p:spTgt spid="15"/>
                                            </p:tgtEl>
                                            <p:attrNameLst>
                                              <p:attrName>ppt_x</p:attrName>
                                            </p:attrNameLst>
                                          </p:cBhvr>
                                          <p:tavLst>
                                            <p:tav tm="0">
                                              <p:val>
                                                <p:strVal val="#ppt_x"/>
                                              </p:val>
                                            </p:tav>
                                            <p:tav tm="100000">
                                              <p:val>
                                                <p:strVal val="#ppt_x"/>
                                              </p:val>
                                            </p:tav>
                                          </p:tavLst>
                                        </p:anim>
                                        <p:anim calcmode="lin" valueType="num">
                                          <p:cBhvr>
                                            <p:cTn id="36" dur="500" fill="hold"/>
                                            <p:tgtEl>
                                              <p:spTgt spid="15"/>
                                            </p:tgtEl>
                                            <p:attrNameLst>
                                              <p:attrName>ppt_y</p:attrName>
                                            </p:attrNameLst>
                                          </p:cBhvr>
                                          <p:tavLst>
                                            <p:tav tm="0">
                                              <p:val>
                                                <p:strVal val="#ppt_y+.1"/>
                                              </p:val>
                                            </p:tav>
                                            <p:tav tm="100000">
                                              <p:val>
                                                <p:strVal val="#ppt_y"/>
                                              </p:val>
                                            </p:tav>
                                          </p:tavLst>
                                        </p:anim>
                                      </p:childTnLst>
                                    </p:cTn>
                                  </p:par>
                                </p:childTnLst>
                              </p:cTn>
                            </p:par>
                            <p:par>
                              <p:cTn id="37" fill="hold">
                                <p:stCondLst>
                                  <p:cond delay="1500"/>
                                </p:stCondLst>
                                <p:childTnLst>
                                  <p:par>
                                    <p:cTn id="38" presetID="42" presetClass="entr" presetSubtype="0" fill="hold" grpId="0" nodeType="afterEffect">
                                      <p:stCondLst>
                                        <p:cond delay="0"/>
                                      </p:stCondLst>
                                      <p:childTnLst>
                                        <p:set>
                                          <p:cBhvr>
                                            <p:cTn id="39" dur="1" fill="hold">
                                              <p:stCondLst>
                                                <p:cond delay="0"/>
                                              </p:stCondLst>
                                            </p:cTn>
                                            <p:tgtEl>
                                              <p:spTgt spid="19"/>
                                            </p:tgtEl>
                                            <p:attrNameLst>
                                              <p:attrName>style.visibility</p:attrName>
                                            </p:attrNameLst>
                                          </p:cBhvr>
                                          <p:to>
                                            <p:strVal val="visible"/>
                                          </p:to>
                                        </p:set>
                                        <p:animEffect transition="in" filter="fade">
                                          <p:cBhvr>
                                            <p:cTn id="40" dur="500"/>
                                            <p:tgtEl>
                                              <p:spTgt spid="19"/>
                                            </p:tgtEl>
                                          </p:cBhvr>
                                        </p:animEffect>
                                        <p:anim calcmode="lin" valueType="num">
                                          <p:cBhvr>
                                            <p:cTn id="41" dur="500" fill="hold"/>
                                            <p:tgtEl>
                                              <p:spTgt spid="19"/>
                                            </p:tgtEl>
                                            <p:attrNameLst>
                                              <p:attrName>ppt_x</p:attrName>
                                            </p:attrNameLst>
                                          </p:cBhvr>
                                          <p:tavLst>
                                            <p:tav tm="0">
                                              <p:val>
                                                <p:strVal val="#ppt_x"/>
                                              </p:val>
                                            </p:tav>
                                            <p:tav tm="100000">
                                              <p:val>
                                                <p:strVal val="#ppt_x"/>
                                              </p:val>
                                            </p:tav>
                                          </p:tavLst>
                                        </p:anim>
                                        <p:anim calcmode="lin" valueType="num">
                                          <p:cBhvr>
                                            <p:cTn id="42" dur="500" fill="hold"/>
                                            <p:tgtEl>
                                              <p:spTgt spid="19"/>
                                            </p:tgtEl>
                                            <p:attrNameLst>
                                              <p:attrName>ppt_y</p:attrName>
                                            </p:attrNameLst>
                                          </p:cBhvr>
                                          <p:tavLst>
                                            <p:tav tm="0">
                                              <p:val>
                                                <p:strVal val="#ppt_y+.1"/>
                                              </p:val>
                                            </p:tav>
                                            <p:tav tm="100000">
                                              <p:val>
                                                <p:strVal val="#ppt_y"/>
                                              </p:val>
                                            </p:tav>
                                          </p:tavLst>
                                        </p:anim>
                                      </p:childTnLst>
                                    </p:cTn>
                                  </p:par>
                                </p:childTnLst>
                              </p:cTn>
                            </p:par>
                            <p:par>
                              <p:cTn id="43" fill="hold">
                                <p:stCondLst>
                                  <p:cond delay="2000"/>
                                </p:stCondLst>
                                <p:childTnLst>
                                  <p:par>
                                    <p:cTn id="44" presetID="42" presetClass="entr" presetSubtype="0" fill="hold" grpId="0" nodeType="afterEffect">
                                      <p:stCondLst>
                                        <p:cond delay="0"/>
                                      </p:stCondLst>
                                      <p:childTnLst>
                                        <p:set>
                                          <p:cBhvr>
                                            <p:cTn id="45" dur="1" fill="hold">
                                              <p:stCondLst>
                                                <p:cond delay="0"/>
                                              </p:stCondLst>
                                            </p:cTn>
                                            <p:tgtEl>
                                              <p:spTgt spid="22"/>
                                            </p:tgtEl>
                                            <p:attrNameLst>
                                              <p:attrName>style.visibility</p:attrName>
                                            </p:attrNameLst>
                                          </p:cBhvr>
                                          <p:to>
                                            <p:strVal val="visible"/>
                                          </p:to>
                                        </p:set>
                                        <p:animEffect transition="in" filter="fade">
                                          <p:cBhvr>
                                            <p:cTn id="46" dur="500"/>
                                            <p:tgtEl>
                                              <p:spTgt spid="22"/>
                                            </p:tgtEl>
                                          </p:cBhvr>
                                        </p:animEffect>
                                        <p:anim calcmode="lin" valueType="num">
                                          <p:cBhvr>
                                            <p:cTn id="47" dur="500" fill="hold"/>
                                            <p:tgtEl>
                                              <p:spTgt spid="22"/>
                                            </p:tgtEl>
                                            <p:attrNameLst>
                                              <p:attrName>ppt_x</p:attrName>
                                            </p:attrNameLst>
                                          </p:cBhvr>
                                          <p:tavLst>
                                            <p:tav tm="0">
                                              <p:val>
                                                <p:strVal val="#ppt_x"/>
                                              </p:val>
                                            </p:tav>
                                            <p:tav tm="100000">
                                              <p:val>
                                                <p:strVal val="#ppt_x"/>
                                              </p:val>
                                            </p:tav>
                                          </p:tavLst>
                                        </p:anim>
                                        <p:anim calcmode="lin" valueType="num">
                                          <p:cBhvr>
                                            <p:cTn id="48" dur="500" fill="hold"/>
                                            <p:tgtEl>
                                              <p:spTgt spid="22"/>
                                            </p:tgtEl>
                                            <p:attrNameLst>
                                              <p:attrName>ppt_y</p:attrName>
                                            </p:attrNameLst>
                                          </p:cBhvr>
                                          <p:tavLst>
                                            <p:tav tm="0">
                                              <p:val>
                                                <p:strVal val="#ppt_y+.1"/>
                                              </p:val>
                                            </p:tav>
                                            <p:tav tm="100000">
                                              <p:val>
                                                <p:strVal val="#ppt_y"/>
                                              </p:val>
                                            </p:tav>
                                          </p:tavLst>
                                        </p:anim>
                                      </p:childTnLst>
                                    </p:cTn>
                                  </p:par>
                                </p:childTnLst>
                              </p:cTn>
                            </p:par>
                            <p:par>
                              <p:cTn id="49" fill="hold">
                                <p:stCondLst>
                                  <p:cond delay="2500"/>
                                </p:stCondLst>
                                <p:childTnLst>
                                  <p:par>
                                    <p:cTn id="50" presetID="42" presetClass="entr" presetSubtype="0" fill="hold" grpId="0" nodeType="afterEffect">
                                      <p:stCondLst>
                                        <p:cond delay="0"/>
                                      </p:stCondLst>
                                      <p:childTnLst>
                                        <p:set>
                                          <p:cBhvr>
                                            <p:cTn id="51" dur="1" fill="hold">
                                              <p:stCondLst>
                                                <p:cond delay="0"/>
                                              </p:stCondLst>
                                            </p:cTn>
                                            <p:tgtEl>
                                              <p:spTgt spid="21"/>
                                            </p:tgtEl>
                                            <p:attrNameLst>
                                              <p:attrName>style.visibility</p:attrName>
                                            </p:attrNameLst>
                                          </p:cBhvr>
                                          <p:to>
                                            <p:strVal val="visible"/>
                                          </p:to>
                                        </p:set>
                                        <p:animEffect transition="in" filter="fade">
                                          <p:cBhvr>
                                            <p:cTn id="52" dur="500"/>
                                            <p:tgtEl>
                                              <p:spTgt spid="21"/>
                                            </p:tgtEl>
                                          </p:cBhvr>
                                        </p:animEffect>
                                        <p:anim calcmode="lin" valueType="num">
                                          <p:cBhvr>
                                            <p:cTn id="53" dur="500" fill="hold"/>
                                            <p:tgtEl>
                                              <p:spTgt spid="21"/>
                                            </p:tgtEl>
                                            <p:attrNameLst>
                                              <p:attrName>ppt_x</p:attrName>
                                            </p:attrNameLst>
                                          </p:cBhvr>
                                          <p:tavLst>
                                            <p:tav tm="0">
                                              <p:val>
                                                <p:strVal val="#ppt_x"/>
                                              </p:val>
                                            </p:tav>
                                            <p:tav tm="100000">
                                              <p:val>
                                                <p:strVal val="#ppt_x"/>
                                              </p:val>
                                            </p:tav>
                                          </p:tavLst>
                                        </p:anim>
                                        <p:anim calcmode="lin" valueType="num">
                                          <p:cBhvr>
                                            <p:cTn id="54" dur="500" fill="hold"/>
                                            <p:tgtEl>
                                              <p:spTgt spid="21"/>
                                            </p:tgtEl>
                                            <p:attrNameLst>
                                              <p:attrName>ppt_y</p:attrName>
                                            </p:attrNameLst>
                                          </p:cBhvr>
                                          <p:tavLst>
                                            <p:tav tm="0">
                                              <p:val>
                                                <p:strVal val="#ppt_y+.1"/>
                                              </p:val>
                                            </p:tav>
                                            <p:tav tm="100000">
                                              <p:val>
                                                <p:strVal val="#ppt_y"/>
                                              </p:val>
                                            </p:tav>
                                          </p:tavLst>
                                        </p:anim>
                                      </p:childTnLst>
                                    </p:cTn>
                                  </p:par>
                                </p:childTnLst>
                              </p:cTn>
                            </p:par>
                            <p:par>
                              <p:cTn id="55" fill="hold">
                                <p:stCondLst>
                                  <p:cond delay="3000"/>
                                </p:stCondLst>
                                <p:childTnLst>
                                  <p:par>
                                    <p:cTn id="56" presetID="42" presetClass="entr" presetSubtype="0" fill="hold" grpId="0" nodeType="afterEffect">
                                      <p:stCondLst>
                                        <p:cond delay="0"/>
                                      </p:stCondLst>
                                      <p:childTnLst>
                                        <p:set>
                                          <p:cBhvr>
                                            <p:cTn id="57" dur="1" fill="hold">
                                              <p:stCondLst>
                                                <p:cond delay="0"/>
                                              </p:stCondLst>
                                            </p:cTn>
                                            <p:tgtEl>
                                              <p:spTgt spid="20"/>
                                            </p:tgtEl>
                                            <p:attrNameLst>
                                              <p:attrName>style.visibility</p:attrName>
                                            </p:attrNameLst>
                                          </p:cBhvr>
                                          <p:to>
                                            <p:strVal val="visible"/>
                                          </p:to>
                                        </p:set>
                                        <p:animEffect transition="in" filter="fade">
                                          <p:cBhvr>
                                            <p:cTn id="58" dur="500"/>
                                            <p:tgtEl>
                                              <p:spTgt spid="20"/>
                                            </p:tgtEl>
                                          </p:cBhvr>
                                        </p:animEffect>
                                        <p:anim calcmode="lin" valueType="num">
                                          <p:cBhvr>
                                            <p:cTn id="59" dur="500" fill="hold"/>
                                            <p:tgtEl>
                                              <p:spTgt spid="20"/>
                                            </p:tgtEl>
                                            <p:attrNameLst>
                                              <p:attrName>ppt_x</p:attrName>
                                            </p:attrNameLst>
                                          </p:cBhvr>
                                          <p:tavLst>
                                            <p:tav tm="0">
                                              <p:val>
                                                <p:strVal val="#ppt_x"/>
                                              </p:val>
                                            </p:tav>
                                            <p:tav tm="100000">
                                              <p:val>
                                                <p:strVal val="#ppt_x"/>
                                              </p:val>
                                            </p:tav>
                                          </p:tavLst>
                                        </p:anim>
                                        <p:anim calcmode="lin" valueType="num">
                                          <p:cBhvr>
                                            <p:cTn id="60" dur="500" fill="hold"/>
                                            <p:tgtEl>
                                              <p:spTgt spid="20"/>
                                            </p:tgtEl>
                                            <p:attrNameLst>
                                              <p:attrName>ppt_y</p:attrName>
                                            </p:attrNameLst>
                                          </p:cBhvr>
                                          <p:tavLst>
                                            <p:tav tm="0">
                                              <p:val>
                                                <p:strVal val="#ppt_y+.1"/>
                                              </p:val>
                                            </p:tav>
                                            <p:tav tm="100000">
                                              <p:val>
                                                <p:strVal val="#ppt_y"/>
                                              </p:val>
                                            </p:tav>
                                          </p:tavLst>
                                        </p:anim>
                                      </p:childTnLst>
                                    </p:cTn>
                                  </p:par>
                                </p:childTnLst>
                              </p:cTn>
                            </p:par>
                            <p:par>
                              <p:cTn id="61" fill="hold">
                                <p:stCondLst>
                                  <p:cond delay="3500"/>
                                </p:stCondLst>
                                <p:childTnLst>
                                  <p:par>
                                    <p:cTn id="62" presetID="2" presetClass="entr" presetSubtype="8" fill="hold" grpId="0" nodeType="afterEffect">
                                      <p:stCondLst>
                                        <p:cond delay="0"/>
                                      </p:stCondLst>
                                      <p:childTnLst>
                                        <p:set>
                                          <p:cBhvr>
                                            <p:cTn id="63" dur="1" fill="hold">
                                              <p:stCondLst>
                                                <p:cond delay="0"/>
                                              </p:stCondLst>
                                            </p:cTn>
                                            <p:tgtEl>
                                              <p:spTgt spid="23"/>
                                            </p:tgtEl>
                                            <p:attrNameLst>
                                              <p:attrName>style.visibility</p:attrName>
                                            </p:attrNameLst>
                                          </p:cBhvr>
                                          <p:to>
                                            <p:strVal val="visible"/>
                                          </p:to>
                                        </p:set>
                                        <p:anim calcmode="lin" valueType="num">
                                          <p:cBhvr additive="base">
                                            <p:cTn id="64" dur="500" fill="hold"/>
                                            <p:tgtEl>
                                              <p:spTgt spid="23"/>
                                            </p:tgtEl>
                                            <p:attrNameLst>
                                              <p:attrName>ppt_x</p:attrName>
                                            </p:attrNameLst>
                                          </p:cBhvr>
                                          <p:tavLst>
                                            <p:tav tm="0">
                                              <p:val>
                                                <p:strVal val="0-#ppt_w/2"/>
                                              </p:val>
                                            </p:tav>
                                            <p:tav tm="100000">
                                              <p:val>
                                                <p:strVal val="#ppt_x"/>
                                              </p:val>
                                            </p:tav>
                                          </p:tavLst>
                                        </p:anim>
                                        <p:anim calcmode="lin" valueType="num">
                                          <p:cBhvr additive="base">
                                            <p:cTn id="65" dur="500" fill="hold"/>
                                            <p:tgtEl>
                                              <p:spTgt spid="23"/>
                                            </p:tgtEl>
                                            <p:attrNameLst>
                                              <p:attrName>ppt_y</p:attrName>
                                            </p:attrNameLst>
                                          </p:cBhvr>
                                          <p:tavLst>
                                            <p:tav tm="0">
                                              <p:val>
                                                <p:strVal val="#ppt_y"/>
                                              </p:val>
                                            </p:tav>
                                            <p:tav tm="100000">
                                              <p:val>
                                                <p:strVal val="#ppt_y"/>
                                              </p:val>
                                            </p:tav>
                                          </p:tavLst>
                                        </p:anim>
                                      </p:childTnLst>
                                    </p:cTn>
                                  </p:par>
                                  <p:par>
                                    <p:cTn id="66" presetID="2" presetClass="entr" presetSubtype="8" fill="hold" grpId="0" nodeType="withEffect">
                                      <p:stCondLst>
                                        <p:cond delay="0"/>
                                      </p:stCondLst>
                                      <p:childTnLst>
                                        <p:set>
                                          <p:cBhvr>
                                            <p:cTn id="67" dur="1" fill="hold">
                                              <p:stCondLst>
                                                <p:cond delay="0"/>
                                              </p:stCondLst>
                                            </p:cTn>
                                            <p:tgtEl>
                                              <p:spTgt spid="27"/>
                                            </p:tgtEl>
                                            <p:attrNameLst>
                                              <p:attrName>style.visibility</p:attrName>
                                            </p:attrNameLst>
                                          </p:cBhvr>
                                          <p:to>
                                            <p:strVal val="visible"/>
                                          </p:to>
                                        </p:set>
                                        <p:anim calcmode="lin" valueType="num">
                                          <p:cBhvr additive="base">
                                            <p:cTn id="68" dur="500" fill="hold"/>
                                            <p:tgtEl>
                                              <p:spTgt spid="27"/>
                                            </p:tgtEl>
                                            <p:attrNameLst>
                                              <p:attrName>ppt_x</p:attrName>
                                            </p:attrNameLst>
                                          </p:cBhvr>
                                          <p:tavLst>
                                            <p:tav tm="0">
                                              <p:val>
                                                <p:strVal val="0-#ppt_w/2"/>
                                              </p:val>
                                            </p:tav>
                                            <p:tav tm="100000">
                                              <p:val>
                                                <p:strVal val="#ppt_x"/>
                                              </p:val>
                                            </p:tav>
                                          </p:tavLst>
                                        </p:anim>
                                        <p:anim calcmode="lin" valueType="num">
                                          <p:cBhvr additive="base">
                                            <p:cTn id="69" dur="500" fill="hold"/>
                                            <p:tgtEl>
                                              <p:spTgt spid="27"/>
                                            </p:tgtEl>
                                            <p:attrNameLst>
                                              <p:attrName>ppt_y</p:attrName>
                                            </p:attrNameLst>
                                          </p:cBhvr>
                                          <p:tavLst>
                                            <p:tav tm="0">
                                              <p:val>
                                                <p:strVal val="#ppt_y"/>
                                              </p:val>
                                            </p:tav>
                                            <p:tav tm="100000">
                                              <p:val>
                                                <p:strVal val="#ppt_y"/>
                                              </p:val>
                                            </p:tav>
                                          </p:tavLst>
                                        </p:anim>
                                      </p:childTnLst>
                                    </p:cTn>
                                  </p:par>
                                  <p:par>
                                    <p:cTn id="70" presetID="2" presetClass="entr" presetSubtype="2" fill="hold" grpId="0" nodeType="withEffect">
                                      <p:stCondLst>
                                        <p:cond delay="0"/>
                                      </p:stCondLst>
                                      <p:childTnLst>
                                        <p:set>
                                          <p:cBhvr>
                                            <p:cTn id="71" dur="1" fill="hold">
                                              <p:stCondLst>
                                                <p:cond delay="0"/>
                                              </p:stCondLst>
                                            </p:cTn>
                                            <p:tgtEl>
                                              <p:spTgt spid="24"/>
                                            </p:tgtEl>
                                            <p:attrNameLst>
                                              <p:attrName>style.visibility</p:attrName>
                                            </p:attrNameLst>
                                          </p:cBhvr>
                                          <p:to>
                                            <p:strVal val="visible"/>
                                          </p:to>
                                        </p:set>
                                        <p:anim calcmode="lin" valueType="num">
                                          <p:cBhvr additive="base">
                                            <p:cTn id="72" dur="500" fill="hold"/>
                                            <p:tgtEl>
                                              <p:spTgt spid="24"/>
                                            </p:tgtEl>
                                            <p:attrNameLst>
                                              <p:attrName>ppt_x</p:attrName>
                                            </p:attrNameLst>
                                          </p:cBhvr>
                                          <p:tavLst>
                                            <p:tav tm="0">
                                              <p:val>
                                                <p:strVal val="1+#ppt_w/2"/>
                                              </p:val>
                                            </p:tav>
                                            <p:tav tm="100000">
                                              <p:val>
                                                <p:strVal val="#ppt_x"/>
                                              </p:val>
                                            </p:tav>
                                          </p:tavLst>
                                        </p:anim>
                                        <p:anim calcmode="lin" valueType="num">
                                          <p:cBhvr additive="base">
                                            <p:cTn id="73" dur="500" fill="hold"/>
                                            <p:tgtEl>
                                              <p:spTgt spid="24"/>
                                            </p:tgtEl>
                                            <p:attrNameLst>
                                              <p:attrName>ppt_y</p:attrName>
                                            </p:attrNameLst>
                                          </p:cBhvr>
                                          <p:tavLst>
                                            <p:tav tm="0">
                                              <p:val>
                                                <p:strVal val="#ppt_y"/>
                                              </p:val>
                                            </p:tav>
                                            <p:tav tm="100000">
                                              <p:val>
                                                <p:strVal val="#ppt_y"/>
                                              </p:val>
                                            </p:tav>
                                          </p:tavLst>
                                        </p:anim>
                                      </p:childTnLst>
                                    </p:cTn>
                                  </p:par>
                                  <p:par>
                                    <p:cTn id="74" presetID="2" presetClass="entr" presetSubtype="2" fill="hold" grpId="0" nodeType="withEffect">
                                      <p:stCondLst>
                                        <p:cond delay="0"/>
                                      </p:stCondLst>
                                      <p:childTnLst>
                                        <p:set>
                                          <p:cBhvr>
                                            <p:cTn id="75" dur="1" fill="hold">
                                              <p:stCondLst>
                                                <p:cond delay="0"/>
                                              </p:stCondLst>
                                            </p:cTn>
                                            <p:tgtEl>
                                              <p:spTgt spid="28"/>
                                            </p:tgtEl>
                                            <p:attrNameLst>
                                              <p:attrName>style.visibility</p:attrName>
                                            </p:attrNameLst>
                                          </p:cBhvr>
                                          <p:to>
                                            <p:strVal val="visible"/>
                                          </p:to>
                                        </p:set>
                                        <p:anim calcmode="lin" valueType="num">
                                          <p:cBhvr additive="base">
                                            <p:cTn id="76" dur="500" fill="hold"/>
                                            <p:tgtEl>
                                              <p:spTgt spid="28"/>
                                            </p:tgtEl>
                                            <p:attrNameLst>
                                              <p:attrName>ppt_x</p:attrName>
                                            </p:attrNameLst>
                                          </p:cBhvr>
                                          <p:tavLst>
                                            <p:tav tm="0">
                                              <p:val>
                                                <p:strVal val="1+#ppt_w/2"/>
                                              </p:val>
                                            </p:tav>
                                            <p:tav tm="100000">
                                              <p:val>
                                                <p:strVal val="#ppt_x"/>
                                              </p:val>
                                            </p:tav>
                                          </p:tavLst>
                                        </p:anim>
                                        <p:anim calcmode="lin" valueType="num">
                                          <p:cBhvr additive="base">
                                            <p:cTn id="77" dur="500" fill="hold"/>
                                            <p:tgtEl>
                                              <p:spTgt spid="2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5" grpId="0" animBg="1"/>
          <p:bldP spid="19" grpId="0"/>
          <p:bldP spid="20" grpId="0"/>
          <p:bldP spid="21" grpId="0"/>
          <p:bldP spid="22" grpId="0"/>
          <p:bldP spid="23" grpId="0"/>
          <p:bldP spid="24" grpId="0"/>
          <p:bldP spid="27" grpId="0"/>
          <p:bldP spid="28" grpId="0"/>
        </p:bldLst>
      </p:timing>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流程图: 延期 8"/>
          <p:cNvSpPr/>
          <p:nvPr/>
        </p:nvSpPr>
        <p:spPr>
          <a:xfrm>
            <a:off x="-28477" y="2778382"/>
            <a:ext cx="3485258" cy="1902188"/>
          </a:xfrm>
          <a:custGeom>
            <a:avLst/>
            <a:gdLst>
              <a:gd name="connsiteX0" fmla="*/ 0 w 2304653"/>
              <a:gd name="connsiteY0" fmla="*/ 0 h 1872208"/>
              <a:gd name="connsiteX1" fmla="*/ 1152327 w 2304653"/>
              <a:gd name="connsiteY1" fmla="*/ 0 h 1872208"/>
              <a:gd name="connsiteX2" fmla="*/ 2304654 w 2304653"/>
              <a:gd name="connsiteY2" fmla="*/ 936104 h 1872208"/>
              <a:gd name="connsiteX3" fmla="*/ 1152327 w 2304653"/>
              <a:gd name="connsiteY3" fmla="*/ 1872208 h 1872208"/>
              <a:gd name="connsiteX4" fmla="*/ 0 w 2304653"/>
              <a:gd name="connsiteY4" fmla="*/ 1872208 h 1872208"/>
              <a:gd name="connsiteX5" fmla="*/ 0 w 2304653"/>
              <a:gd name="connsiteY5" fmla="*/ 0 h 1872208"/>
              <a:gd name="connsiteX0" fmla="*/ 0 w 3204064"/>
              <a:gd name="connsiteY0" fmla="*/ 0 h 1887198"/>
              <a:gd name="connsiteX1" fmla="*/ 2051737 w 3204064"/>
              <a:gd name="connsiteY1" fmla="*/ 14990 h 1887198"/>
              <a:gd name="connsiteX2" fmla="*/ 3204064 w 3204064"/>
              <a:gd name="connsiteY2" fmla="*/ 951094 h 1887198"/>
              <a:gd name="connsiteX3" fmla="*/ 2051737 w 3204064"/>
              <a:gd name="connsiteY3" fmla="*/ 1887198 h 1887198"/>
              <a:gd name="connsiteX4" fmla="*/ 899410 w 3204064"/>
              <a:gd name="connsiteY4" fmla="*/ 1887198 h 1887198"/>
              <a:gd name="connsiteX5" fmla="*/ 0 w 3204064"/>
              <a:gd name="connsiteY5" fmla="*/ 0 h 1887198"/>
              <a:gd name="connsiteX0" fmla="*/ 0 w 3204064"/>
              <a:gd name="connsiteY0" fmla="*/ 0 h 1887198"/>
              <a:gd name="connsiteX1" fmla="*/ 2051737 w 3204064"/>
              <a:gd name="connsiteY1" fmla="*/ 14990 h 1887198"/>
              <a:gd name="connsiteX2" fmla="*/ 3204064 w 3204064"/>
              <a:gd name="connsiteY2" fmla="*/ 951094 h 1887198"/>
              <a:gd name="connsiteX3" fmla="*/ 2051737 w 3204064"/>
              <a:gd name="connsiteY3" fmla="*/ 1887198 h 1887198"/>
              <a:gd name="connsiteX4" fmla="*/ 29980 w 3204064"/>
              <a:gd name="connsiteY4" fmla="*/ 1887198 h 1887198"/>
              <a:gd name="connsiteX5" fmla="*/ 0 w 3204064"/>
              <a:gd name="connsiteY5" fmla="*/ 0 h 1887198"/>
              <a:gd name="connsiteX0" fmla="*/ 0 w 3189073"/>
              <a:gd name="connsiteY0" fmla="*/ 0 h 1872208"/>
              <a:gd name="connsiteX1" fmla="*/ 2036746 w 3189073"/>
              <a:gd name="connsiteY1" fmla="*/ 0 h 1872208"/>
              <a:gd name="connsiteX2" fmla="*/ 3189073 w 3189073"/>
              <a:gd name="connsiteY2" fmla="*/ 936104 h 1872208"/>
              <a:gd name="connsiteX3" fmla="*/ 2036746 w 3189073"/>
              <a:gd name="connsiteY3" fmla="*/ 1872208 h 1872208"/>
              <a:gd name="connsiteX4" fmla="*/ 14989 w 3189073"/>
              <a:gd name="connsiteY4" fmla="*/ 1872208 h 1872208"/>
              <a:gd name="connsiteX5" fmla="*/ 0 w 3189073"/>
              <a:gd name="connsiteY5" fmla="*/ 0 h 1872208"/>
              <a:gd name="connsiteX0" fmla="*/ 0 w 3848302"/>
              <a:gd name="connsiteY0" fmla="*/ 14991 h 1872208"/>
              <a:gd name="connsiteX1" fmla="*/ 2695975 w 3848302"/>
              <a:gd name="connsiteY1" fmla="*/ 0 h 1872208"/>
              <a:gd name="connsiteX2" fmla="*/ 3848302 w 3848302"/>
              <a:gd name="connsiteY2" fmla="*/ 936104 h 1872208"/>
              <a:gd name="connsiteX3" fmla="*/ 2695975 w 3848302"/>
              <a:gd name="connsiteY3" fmla="*/ 1872208 h 1872208"/>
              <a:gd name="connsiteX4" fmla="*/ 674218 w 3848302"/>
              <a:gd name="connsiteY4" fmla="*/ 1872208 h 1872208"/>
              <a:gd name="connsiteX5" fmla="*/ 0 w 3848302"/>
              <a:gd name="connsiteY5" fmla="*/ 14991 h 1872208"/>
              <a:gd name="connsiteX0" fmla="*/ 0 w 3848302"/>
              <a:gd name="connsiteY0" fmla="*/ 14991 h 1902188"/>
              <a:gd name="connsiteX1" fmla="*/ 2695975 w 3848302"/>
              <a:gd name="connsiteY1" fmla="*/ 0 h 1902188"/>
              <a:gd name="connsiteX2" fmla="*/ 3848302 w 3848302"/>
              <a:gd name="connsiteY2" fmla="*/ 936104 h 1902188"/>
              <a:gd name="connsiteX3" fmla="*/ 2695975 w 3848302"/>
              <a:gd name="connsiteY3" fmla="*/ 1872208 h 1902188"/>
              <a:gd name="connsiteX4" fmla="*/ 31469 w 3848302"/>
              <a:gd name="connsiteY4" fmla="*/ 1902188 h 1902188"/>
              <a:gd name="connsiteX5" fmla="*/ 0 w 3848302"/>
              <a:gd name="connsiteY5" fmla="*/ 14991 h 1902188"/>
              <a:gd name="connsiteX0" fmla="*/ 0 w 3864784"/>
              <a:gd name="connsiteY0" fmla="*/ 29981 h 1902188"/>
              <a:gd name="connsiteX1" fmla="*/ 2712457 w 3864784"/>
              <a:gd name="connsiteY1" fmla="*/ 0 h 1902188"/>
              <a:gd name="connsiteX2" fmla="*/ 3864784 w 3864784"/>
              <a:gd name="connsiteY2" fmla="*/ 936104 h 1902188"/>
              <a:gd name="connsiteX3" fmla="*/ 2712457 w 3864784"/>
              <a:gd name="connsiteY3" fmla="*/ 1872208 h 1902188"/>
              <a:gd name="connsiteX4" fmla="*/ 47951 w 3864784"/>
              <a:gd name="connsiteY4" fmla="*/ 1902188 h 1902188"/>
              <a:gd name="connsiteX5" fmla="*/ 0 w 3864784"/>
              <a:gd name="connsiteY5" fmla="*/ 29981 h 1902188"/>
              <a:gd name="connsiteX0" fmla="*/ 0 w 3831822"/>
              <a:gd name="connsiteY0" fmla="*/ 14990 h 1902188"/>
              <a:gd name="connsiteX1" fmla="*/ 2679495 w 3831822"/>
              <a:gd name="connsiteY1" fmla="*/ 0 h 1902188"/>
              <a:gd name="connsiteX2" fmla="*/ 3831822 w 3831822"/>
              <a:gd name="connsiteY2" fmla="*/ 936104 h 1902188"/>
              <a:gd name="connsiteX3" fmla="*/ 2679495 w 3831822"/>
              <a:gd name="connsiteY3" fmla="*/ 1872208 h 1902188"/>
              <a:gd name="connsiteX4" fmla="*/ 14989 w 3831822"/>
              <a:gd name="connsiteY4" fmla="*/ 1902188 h 1902188"/>
              <a:gd name="connsiteX5" fmla="*/ 0 w 3831822"/>
              <a:gd name="connsiteY5" fmla="*/ 14990 h 1902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831822" h="1902188">
                <a:moveTo>
                  <a:pt x="0" y="14990"/>
                </a:moveTo>
                <a:lnTo>
                  <a:pt x="2679495" y="0"/>
                </a:lnTo>
                <a:cubicBezTo>
                  <a:pt x="3315908" y="0"/>
                  <a:pt x="3831822" y="419108"/>
                  <a:pt x="3831822" y="936104"/>
                </a:cubicBezTo>
                <a:cubicBezTo>
                  <a:pt x="3831822" y="1453100"/>
                  <a:pt x="3315908" y="1872208"/>
                  <a:pt x="2679495" y="1872208"/>
                </a:cubicBezTo>
                <a:lnTo>
                  <a:pt x="14989" y="1902188"/>
                </a:lnTo>
                <a:lnTo>
                  <a:pt x="0" y="14990"/>
                </a:lnTo>
                <a:close/>
              </a:path>
            </a:pathLst>
          </a:custGeom>
          <a:solidFill>
            <a:srgbClr val="C0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dirty="0" smtClean="0">
                <a:solidFill>
                  <a:schemeClr val="bg1"/>
                </a:solidFill>
                <a:latin typeface="微软雅黑" pitchFamily="34" charset="-122"/>
                <a:ea typeface="微软雅黑" pitchFamily="34" charset="-122"/>
              </a:rPr>
              <a:t>章节</a:t>
            </a:r>
            <a:endParaRPr lang="zh-CN" altLang="en-US" sz="4000" dirty="0">
              <a:solidFill>
                <a:schemeClr val="bg1"/>
              </a:solidFill>
              <a:latin typeface="微软雅黑" pitchFamily="34" charset="-122"/>
              <a:ea typeface="微软雅黑" pitchFamily="34" charset="-122"/>
            </a:endParaRPr>
          </a:p>
        </p:txBody>
      </p:sp>
      <p:sp>
        <p:nvSpPr>
          <p:cNvPr id="11" name="椭圆 10"/>
          <p:cNvSpPr/>
          <p:nvPr/>
        </p:nvSpPr>
        <p:spPr>
          <a:xfrm>
            <a:off x="4536901" y="3240410"/>
            <a:ext cx="864096" cy="864096"/>
          </a:xfrm>
          <a:prstGeom prst="ellipse">
            <a:avLst/>
          </a:prstGeom>
          <a:solidFill>
            <a:srgbClr val="C0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smtClean="0">
                <a:solidFill>
                  <a:schemeClr val="bg1"/>
                </a:solidFill>
                <a:latin typeface="微软雅黑" pitchFamily="34" charset="-122"/>
                <a:ea typeface="微软雅黑" pitchFamily="34" charset="-122"/>
              </a:rPr>
              <a:t>4</a:t>
            </a:r>
            <a:endParaRPr lang="zh-CN" altLang="en-US" sz="3200" dirty="0">
              <a:solidFill>
                <a:schemeClr val="bg1"/>
              </a:solidFill>
              <a:latin typeface="微软雅黑" pitchFamily="34" charset="-122"/>
              <a:ea typeface="微软雅黑" pitchFamily="34" charset="-122"/>
            </a:endParaRPr>
          </a:p>
        </p:txBody>
      </p:sp>
      <p:sp>
        <p:nvSpPr>
          <p:cNvPr id="19" name="Rectangle 33"/>
          <p:cNvSpPr>
            <a:spLocks noChangeArrowheads="1"/>
          </p:cNvSpPr>
          <p:nvPr/>
        </p:nvSpPr>
        <p:spPr bwMode="auto">
          <a:xfrm>
            <a:off x="5467261" y="3437195"/>
            <a:ext cx="3453152" cy="541634"/>
          </a:xfrm>
          <a:prstGeom prst="rect">
            <a:avLst/>
          </a:prstGeom>
          <a:noFill/>
          <a:ln w="9525" algn="ctr">
            <a:noFill/>
            <a:miter lim="800000"/>
            <a:headEnd/>
            <a:tailEnd/>
          </a:ln>
        </p:spPr>
        <p:txBody>
          <a:bodyPr wrap="none" lIns="109678" tIns="54838" rIns="109678" bIns="54838">
            <a:spAutoFit/>
          </a:bodyPr>
          <a:lstStyle/>
          <a:p>
            <a:pPr eaLnBrk="0" hangingPunct="0"/>
            <a:r>
              <a:rPr lang="zh-CN" altLang="en-US" sz="2800" dirty="0">
                <a:solidFill>
                  <a:srgbClr val="000000"/>
                </a:solidFill>
                <a:latin typeface="微软雅黑" pitchFamily="34" charset="-122"/>
                <a:ea typeface="微软雅黑" pitchFamily="34" charset="-122"/>
              </a:rPr>
              <a:t>这里输入您</a:t>
            </a:r>
            <a:r>
              <a:rPr lang="zh-CN" altLang="en-US" sz="2800" dirty="0" smtClean="0">
                <a:solidFill>
                  <a:srgbClr val="000000"/>
                </a:solidFill>
                <a:latin typeface="微软雅黑" pitchFamily="34" charset="-122"/>
                <a:ea typeface="微软雅黑" pitchFamily="34" charset="-122"/>
              </a:rPr>
              <a:t>的标题四</a:t>
            </a:r>
            <a:endParaRPr lang="en-US" altLang="zh-CN" sz="2800" dirty="0">
              <a:solidFill>
                <a:srgbClr val="000000"/>
              </a:solidFill>
              <a:latin typeface="微软雅黑" pitchFamily="34" charset="-122"/>
              <a:ea typeface="微软雅黑" pitchFamily="34" charset="-122"/>
            </a:endParaRPr>
          </a:p>
        </p:txBody>
      </p:sp>
      <p:sp>
        <p:nvSpPr>
          <p:cNvPr id="20" name="Line 34"/>
          <p:cNvSpPr>
            <a:spLocks noChangeShapeType="1"/>
          </p:cNvSpPr>
          <p:nvPr/>
        </p:nvSpPr>
        <p:spPr bwMode="auto">
          <a:xfrm>
            <a:off x="5328989" y="3912529"/>
            <a:ext cx="4392000" cy="0"/>
          </a:xfrm>
          <a:prstGeom prst="line">
            <a:avLst/>
          </a:prstGeom>
          <a:solidFill>
            <a:schemeClr val="accent1">
              <a:lumMod val="75000"/>
            </a:schemeClr>
          </a:solidFill>
          <a:ln w="9525">
            <a:solidFill>
              <a:srgbClr val="760000"/>
            </a:solidFill>
            <a:round/>
            <a:headEnd/>
            <a:tailEnd/>
          </a:ln>
        </p:spPr>
        <p:txBody>
          <a:bodyPr wrap="none" lIns="109678" tIns="54838" rIns="109678" bIns="54838" anchor="ctr"/>
          <a:lstStyle/>
          <a:p>
            <a:endParaRPr lang="zh-CN" altLang="en-US" dirty="0">
              <a:latin typeface="微软雅黑" pitchFamily="34" charset="-122"/>
              <a:ea typeface="微软雅黑" pitchFamily="34" charset="-122"/>
            </a:endParaRPr>
          </a:p>
        </p:txBody>
      </p:sp>
      <p:sp>
        <p:nvSpPr>
          <p:cNvPr id="18" name="Line 34"/>
          <p:cNvSpPr>
            <a:spLocks noChangeShapeType="1"/>
          </p:cNvSpPr>
          <p:nvPr/>
        </p:nvSpPr>
        <p:spPr bwMode="auto">
          <a:xfrm>
            <a:off x="10873677" y="567730"/>
            <a:ext cx="648000" cy="0"/>
          </a:xfrm>
          <a:prstGeom prst="line">
            <a:avLst/>
          </a:prstGeom>
          <a:solidFill>
            <a:schemeClr val="accent1">
              <a:lumMod val="75000"/>
            </a:schemeClr>
          </a:solidFill>
          <a:ln w="9525">
            <a:solidFill>
              <a:srgbClr val="760000"/>
            </a:solidFill>
            <a:round/>
            <a:headEnd/>
            <a:tailEnd/>
          </a:ln>
        </p:spPr>
        <p:txBody>
          <a:bodyPr wrap="none" lIns="109678" tIns="54838" rIns="109678" bIns="54838" anchor="ctr"/>
          <a:lstStyle/>
          <a:p>
            <a:endParaRPr lang="zh-CN" altLang="en-US" dirty="0">
              <a:latin typeface="微软雅黑" pitchFamily="34" charset="-122"/>
              <a:ea typeface="微软雅黑" pitchFamily="34" charset="-122"/>
            </a:endParaRPr>
          </a:p>
        </p:txBody>
      </p:sp>
      <p:sp>
        <p:nvSpPr>
          <p:cNvPr id="30" name="Line 34"/>
          <p:cNvSpPr>
            <a:spLocks noChangeShapeType="1"/>
          </p:cNvSpPr>
          <p:nvPr/>
        </p:nvSpPr>
        <p:spPr bwMode="auto">
          <a:xfrm>
            <a:off x="10693677" y="720130"/>
            <a:ext cx="828000" cy="0"/>
          </a:xfrm>
          <a:prstGeom prst="line">
            <a:avLst/>
          </a:prstGeom>
          <a:solidFill>
            <a:schemeClr val="accent1">
              <a:lumMod val="75000"/>
            </a:schemeClr>
          </a:solidFill>
          <a:ln w="9525">
            <a:solidFill>
              <a:srgbClr val="760000"/>
            </a:solidFill>
            <a:round/>
            <a:headEnd/>
            <a:tailEnd/>
          </a:ln>
        </p:spPr>
        <p:txBody>
          <a:bodyPr wrap="none" lIns="109678" tIns="54838" rIns="109678" bIns="54838" anchor="ctr"/>
          <a:lstStyle/>
          <a:p>
            <a:endParaRPr lang="zh-CN" altLang="en-US" dirty="0">
              <a:latin typeface="微软雅黑" pitchFamily="34" charset="-122"/>
              <a:ea typeface="微软雅黑" pitchFamily="34" charset="-122"/>
            </a:endParaRPr>
          </a:p>
        </p:txBody>
      </p:sp>
    </p:spTree>
    <p:extLst>
      <p:ext uri="{BB962C8B-B14F-4D97-AF65-F5344CB8AC3E}">
        <p14:creationId xmlns:p14="http://schemas.microsoft.com/office/powerpoint/2010/main" val="2592812963"/>
      </p:ext>
    </p:extLst>
  </p:cSld>
  <p:clrMapOvr>
    <a:masterClrMapping/>
  </p:clrMapOvr>
  <p:transition spd="slow" advTm="0">
    <p:push/>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66667">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14:bounceEnd="66667">
                                          <p:cBhvr additive="base">
                                            <p:cTn id="7" dur="500" fill="hold"/>
                                            <p:tgtEl>
                                              <p:spTgt spid="11"/>
                                            </p:tgtEl>
                                            <p:attrNameLst>
                                              <p:attrName>ppt_x</p:attrName>
                                            </p:attrNameLst>
                                          </p:cBhvr>
                                          <p:tavLst>
                                            <p:tav tm="0">
                                              <p:val>
                                                <p:strVal val="0-#ppt_w/2"/>
                                              </p:val>
                                            </p:tav>
                                            <p:tav tm="100000">
                                              <p:val>
                                                <p:strVal val="#ppt_x"/>
                                              </p:val>
                                            </p:tav>
                                          </p:tavLst>
                                        </p:anim>
                                        <p:anim calcmode="lin" valueType="num" p14:bounceEnd="66667">
                                          <p:cBhvr additive="base">
                                            <p:cTn id="8" dur="500" fill="hold"/>
                                            <p:tgtEl>
                                              <p:spTgt spid="11"/>
                                            </p:tgtEl>
                                            <p:attrNameLst>
                                              <p:attrName>ppt_y</p:attrName>
                                            </p:attrNameLst>
                                          </p:cBhvr>
                                          <p:tavLst>
                                            <p:tav tm="0">
                                              <p:val>
                                                <p:strVal val="#ppt_y"/>
                                              </p:val>
                                            </p:tav>
                                            <p:tav tm="100000">
                                              <p:val>
                                                <p:strVal val="#ppt_y"/>
                                              </p:val>
                                            </p:tav>
                                          </p:tavLst>
                                        </p:anim>
                                      </p:childTnLst>
                                    </p:cTn>
                                  </p:par>
                                  <p:par>
                                    <p:cTn id="9" presetID="22" presetClass="entr" presetSubtype="8" fill="hold" grpId="0" nodeType="with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wipe(left)">
                                          <p:cBhvr>
                                            <p:cTn id="11" dur="500"/>
                                            <p:tgtEl>
                                              <p:spTgt spid="20"/>
                                            </p:tgtEl>
                                          </p:cBhvr>
                                        </p:animEffect>
                                      </p:childTnLst>
                                    </p:cTn>
                                  </p:par>
                                  <p:par>
                                    <p:cTn id="12" presetID="2" presetClass="entr" presetSubtype="2" fill="hold" grpId="0" nodeType="withEffect" p14:presetBounceEnd="52000">
                                      <p:stCondLst>
                                        <p:cond delay="0"/>
                                      </p:stCondLst>
                                      <p:childTnLst>
                                        <p:set>
                                          <p:cBhvr>
                                            <p:cTn id="13" dur="1" fill="hold">
                                              <p:stCondLst>
                                                <p:cond delay="0"/>
                                              </p:stCondLst>
                                            </p:cTn>
                                            <p:tgtEl>
                                              <p:spTgt spid="19"/>
                                            </p:tgtEl>
                                            <p:attrNameLst>
                                              <p:attrName>style.visibility</p:attrName>
                                            </p:attrNameLst>
                                          </p:cBhvr>
                                          <p:to>
                                            <p:strVal val="visible"/>
                                          </p:to>
                                        </p:set>
                                        <p:anim calcmode="lin" valueType="num" p14:bounceEnd="52000">
                                          <p:cBhvr additive="base">
                                            <p:cTn id="14" dur="500" fill="hold"/>
                                            <p:tgtEl>
                                              <p:spTgt spid="19"/>
                                            </p:tgtEl>
                                            <p:attrNameLst>
                                              <p:attrName>ppt_x</p:attrName>
                                            </p:attrNameLst>
                                          </p:cBhvr>
                                          <p:tavLst>
                                            <p:tav tm="0">
                                              <p:val>
                                                <p:strVal val="1+#ppt_w/2"/>
                                              </p:val>
                                            </p:tav>
                                            <p:tav tm="100000">
                                              <p:val>
                                                <p:strVal val="#ppt_x"/>
                                              </p:val>
                                            </p:tav>
                                          </p:tavLst>
                                        </p:anim>
                                        <p:anim calcmode="lin" valueType="num" p14:bounceEnd="52000">
                                          <p:cBhvr additive="base">
                                            <p:cTn id="15" dur="500" fill="hold"/>
                                            <p:tgtEl>
                                              <p:spTgt spid="19"/>
                                            </p:tgtEl>
                                            <p:attrNameLst>
                                              <p:attrName>ppt_y</p:attrName>
                                            </p:attrNameLst>
                                          </p:cBhvr>
                                          <p:tavLst>
                                            <p:tav tm="0">
                                              <p:val>
                                                <p:strVal val="#ppt_y"/>
                                              </p:val>
                                            </p:tav>
                                            <p:tav tm="100000">
                                              <p:val>
                                                <p:strVal val="#ppt_y"/>
                                              </p:val>
                                            </p:tav>
                                          </p:tavLst>
                                        </p:anim>
                                      </p:childTnLst>
                                    </p:cTn>
                                  </p:par>
                                </p:childTnLst>
                              </p:cTn>
                            </p:par>
                            <p:par>
                              <p:cTn id="16" fill="hold">
                                <p:stCondLst>
                                  <p:cond delay="500"/>
                                </p:stCondLst>
                                <p:childTnLst>
                                  <p:par>
                                    <p:cTn id="17" presetID="22" presetClass="entr" presetSubtype="8" fill="hold" grpId="0" nodeType="after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wipe(left)">
                                          <p:cBhvr>
                                            <p:cTn id="19" dur="500"/>
                                            <p:tgtEl>
                                              <p:spTgt spid="18"/>
                                            </p:tgtEl>
                                          </p:cBhvr>
                                        </p:animEffect>
                                      </p:childTnLst>
                                    </p:cTn>
                                  </p:par>
                                </p:childTnLst>
                              </p:cTn>
                            </p:par>
                            <p:par>
                              <p:cTn id="20" fill="hold">
                                <p:stCondLst>
                                  <p:cond delay="1000"/>
                                </p:stCondLst>
                                <p:childTnLst>
                                  <p:par>
                                    <p:cTn id="21" presetID="22" presetClass="entr" presetSubtype="8" fill="hold" grpId="0" nodeType="afterEffect">
                                      <p:stCondLst>
                                        <p:cond delay="0"/>
                                      </p:stCondLst>
                                      <p:childTnLst>
                                        <p:set>
                                          <p:cBhvr>
                                            <p:cTn id="22" dur="1" fill="hold">
                                              <p:stCondLst>
                                                <p:cond delay="0"/>
                                              </p:stCondLst>
                                            </p:cTn>
                                            <p:tgtEl>
                                              <p:spTgt spid="30"/>
                                            </p:tgtEl>
                                            <p:attrNameLst>
                                              <p:attrName>style.visibility</p:attrName>
                                            </p:attrNameLst>
                                          </p:cBhvr>
                                          <p:to>
                                            <p:strVal val="visible"/>
                                          </p:to>
                                        </p:set>
                                        <p:animEffect transition="in" filter="wipe(left)">
                                          <p:cBhvr>
                                            <p:cTn id="23"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9" grpId="0"/>
          <p:bldP spid="20" grpId="0" animBg="1"/>
          <p:bldP spid="18" grpId="0" animBg="1"/>
          <p:bldP spid="30"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par>
                                    <p:cTn id="9" presetID="22" presetClass="entr" presetSubtype="8" fill="hold" grpId="0" nodeType="with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wipe(left)">
                                          <p:cBhvr>
                                            <p:cTn id="11" dur="500"/>
                                            <p:tgtEl>
                                              <p:spTgt spid="20"/>
                                            </p:tgtEl>
                                          </p:cBhvr>
                                        </p:animEffect>
                                      </p:childTnLst>
                                    </p:cTn>
                                  </p:par>
                                  <p:par>
                                    <p:cTn id="12" presetID="2" presetClass="entr" presetSubtype="2" fill="hold" grpId="0" nodeType="withEffect">
                                      <p:stCondLst>
                                        <p:cond delay="0"/>
                                      </p:stCondLst>
                                      <p:childTnLst>
                                        <p:set>
                                          <p:cBhvr>
                                            <p:cTn id="13" dur="1" fill="hold">
                                              <p:stCondLst>
                                                <p:cond delay="0"/>
                                              </p:stCondLst>
                                            </p:cTn>
                                            <p:tgtEl>
                                              <p:spTgt spid="19"/>
                                            </p:tgtEl>
                                            <p:attrNameLst>
                                              <p:attrName>style.visibility</p:attrName>
                                            </p:attrNameLst>
                                          </p:cBhvr>
                                          <p:to>
                                            <p:strVal val="visible"/>
                                          </p:to>
                                        </p:set>
                                        <p:anim calcmode="lin" valueType="num">
                                          <p:cBhvr additive="base">
                                            <p:cTn id="14" dur="500" fill="hold"/>
                                            <p:tgtEl>
                                              <p:spTgt spid="19"/>
                                            </p:tgtEl>
                                            <p:attrNameLst>
                                              <p:attrName>ppt_x</p:attrName>
                                            </p:attrNameLst>
                                          </p:cBhvr>
                                          <p:tavLst>
                                            <p:tav tm="0">
                                              <p:val>
                                                <p:strVal val="1+#ppt_w/2"/>
                                              </p:val>
                                            </p:tav>
                                            <p:tav tm="100000">
                                              <p:val>
                                                <p:strVal val="#ppt_x"/>
                                              </p:val>
                                            </p:tav>
                                          </p:tavLst>
                                        </p:anim>
                                        <p:anim calcmode="lin" valueType="num">
                                          <p:cBhvr additive="base">
                                            <p:cTn id="15" dur="500" fill="hold"/>
                                            <p:tgtEl>
                                              <p:spTgt spid="19"/>
                                            </p:tgtEl>
                                            <p:attrNameLst>
                                              <p:attrName>ppt_y</p:attrName>
                                            </p:attrNameLst>
                                          </p:cBhvr>
                                          <p:tavLst>
                                            <p:tav tm="0">
                                              <p:val>
                                                <p:strVal val="#ppt_y"/>
                                              </p:val>
                                            </p:tav>
                                            <p:tav tm="100000">
                                              <p:val>
                                                <p:strVal val="#ppt_y"/>
                                              </p:val>
                                            </p:tav>
                                          </p:tavLst>
                                        </p:anim>
                                      </p:childTnLst>
                                    </p:cTn>
                                  </p:par>
                                </p:childTnLst>
                              </p:cTn>
                            </p:par>
                            <p:par>
                              <p:cTn id="16" fill="hold">
                                <p:stCondLst>
                                  <p:cond delay="500"/>
                                </p:stCondLst>
                                <p:childTnLst>
                                  <p:par>
                                    <p:cTn id="17" presetID="22" presetClass="entr" presetSubtype="8" fill="hold" grpId="0" nodeType="after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wipe(left)">
                                          <p:cBhvr>
                                            <p:cTn id="19" dur="500"/>
                                            <p:tgtEl>
                                              <p:spTgt spid="18"/>
                                            </p:tgtEl>
                                          </p:cBhvr>
                                        </p:animEffect>
                                      </p:childTnLst>
                                    </p:cTn>
                                  </p:par>
                                </p:childTnLst>
                              </p:cTn>
                            </p:par>
                            <p:par>
                              <p:cTn id="20" fill="hold">
                                <p:stCondLst>
                                  <p:cond delay="1000"/>
                                </p:stCondLst>
                                <p:childTnLst>
                                  <p:par>
                                    <p:cTn id="21" presetID="22" presetClass="entr" presetSubtype="8" fill="hold" grpId="0" nodeType="afterEffect">
                                      <p:stCondLst>
                                        <p:cond delay="0"/>
                                      </p:stCondLst>
                                      <p:childTnLst>
                                        <p:set>
                                          <p:cBhvr>
                                            <p:cTn id="22" dur="1" fill="hold">
                                              <p:stCondLst>
                                                <p:cond delay="0"/>
                                              </p:stCondLst>
                                            </p:cTn>
                                            <p:tgtEl>
                                              <p:spTgt spid="30"/>
                                            </p:tgtEl>
                                            <p:attrNameLst>
                                              <p:attrName>style.visibility</p:attrName>
                                            </p:attrNameLst>
                                          </p:cBhvr>
                                          <p:to>
                                            <p:strVal val="visible"/>
                                          </p:to>
                                        </p:set>
                                        <p:animEffect transition="in" filter="wipe(left)">
                                          <p:cBhvr>
                                            <p:cTn id="23"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9" grpId="0"/>
          <p:bldP spid="20" grpId="0" animBg="1"/>
          <p:bldP spid="18" grpId="0" animBg="1"/>
          <p:bldP spid="30" grpId="0" animBg="1"/>
        </p:bldLst>
      </p:timing>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44"/>
          <p:cNvSpPr>
            <a:spLocks noChangeArrowheads="1"/>
          </p:cNvSpPr>
          <p:nvPr/>
        </p:nvSpPr>
        <p:spPr bwMode="auto">
          <a:xfrm>
            <a:off x="1459607" y="500436"/>
            <a:ext cx="4253728" cy="541634"/>
          </a:xfrm>
          <a:prstGeom prst="rect">
            <a:avLst/>
          </a:prstGeom>
          <a:noFill/>
          <a:ln w="9525" algn="ctr">
            <a:noFill/>
            <a:miter lim="800000"/>
            <a:headEnd/>
            <a:tailEnd/>
          </a:ln>
        </p:spPr>
        <p:txBody>
          <a:bodyPr wrap="square" lIns="109678" tIns="54838" rIns="109678" bIns="54838">
            <a:spAutoFit/>
          </a:bodyPr>
          <a:lstStyle/>
          <a:p>
            <a:pPr eaLnBrk="0" hangingPunct="0"/>
            <a:r>
              <a:rPr lang="zh-CN" altLang="en-US" sz="2800" b="1" dirty="0" smtClean="0">
                <a:solidFill>
                  <a:srgbClr val="000000"/>
                </a:solidFill>
                <a:latin typeface="微软雅黑" pitchFamily="34" charset="-122"/>
                <a:ea typeface="微软雅黑" pitchFamily="34" charset="-122"/>
              </a:rPr>
              <a:t>点击这里输入您</a:t>
            </a:r>
            <a:r>
              <a:rPr lang="zh-CN" altLang="en-US" sz="2800" b="1" dirty="0">
                <a:solidFill>
                  <a:srgbClr val="000000"/>
                </a:solidFill>
                <a:latin typeface="微软雅黑" pitchFamily="34" charset="-122"/>
                <a:ea typeface="微软雅黑" pitchFamily="34" charset="-122"/>
              </a:rPr>
              <a:t>的</a:t>
            </a:r>
            <a:r>
              <a:rPr lang="zh-CN" altLang="en-US" sz="2800" b="1" dirty="0" smtClean="0">
                <a:solidFill>
                  <a:srgbClr val="000000"/>
                </a:solidFill>
                <a:latin typeface="微软雅黑" pitchFamily="34" charset="-122"/>
                <a:ea typeface="微软雅黑" pitchFamily="34" charset="-122"/>
              </a:rPr>
              <a:t>标题</a:t>
            </a:r>
            <a:endParaRPr lang="en-US" altLang="zh-CN" sz="2800" b="1" dirty="0">
              <a:solidFill>
                <a:srgbClr val="000000"/>
              </a:solidFill>
              <a:latin typeface="微软雅黑" pitchFamily="34" charset="-122"/>
              <a:ea typeface="微软雅黑" pitchFamily="34" charset="-122"/>
            </a:endParaRPr>
          </a:p>
        </p:txBody>
      </p:sp>
      <p:sp>
        <p:nvSpPr>
          <p:cNvPr id="26" name="Line 45"/>
          <p:cNvSpPr>
            <a:spLocks noChangeShapeType="1"/>
          </p:cNvSpPr>
          <p:nvPr/>
        </p:nvSpPr>
        <p:spPr bwMode="auto">
          <a:xfrm>
            <a:off x="1296541" y="994822"/>
            <a:ext cx="4500000" cy="0"/>
          </a:xfrm>
          <a:prstGeom prst="line">
            <a:avLst/>
          </a:prstGeom>
          <a:solidFill>
            <a:schemeClr val="accent1">
              <a:lumMod val="75000"/>
            </a:schemeClr>
          </a:solidFill>
          <a:ln w="9525">
            <a:solidFill>
              <a:srgbClr val="760000"/>
            </a:solidFill>
            <a:round/>
            <a:headEnd/>
            <a:tailEnd/>
          </a:ln>
        </p:spPr>
        <p:txBody>
          <a:bodyPr wrap="none" lIns="109678" tIns="54838" rIns="109678" bIns="54838" anchor="ctr"/>
          <a:lstStyle/>
          <a:p>
            <a:endParaRPr lang="zh-CN" altLang="en-US" dirty="0">
              <a:latin typeface="微软雅黑" pitchFamily="34" charset="-122"/>
              <a:ea typeface="微软雅黑" pitchFamily="34" charset="-122"/>
            </a:endParaRPr>
          </a:p>
        </p:txBody>
      </p:sp>
      <p:sp>
        <p:nvSpPr>
          <p:cNvPr id="5" name="圆角矩形 4"/>
          <p:cNvSpPr/>
          <p:nvPr/>
        </p:nvSpPr>
        <p:spPr>
          <a:xfrm>
            <a:off x="1368549" y="2088282"/>
            <a:ext cx="8767617" cy="2696006"/>
          </a:xfrm>
          <a:prstGeom prst="roundRect">
            <a:avLst>
              <a:gd name="adj" fmla="val 3057"/>
            </a:avLst>
          </a:prstGeom>
          <a:noFill/>
          <a:ln w="25400">
            <a:solidFill>
              <a:schemeClr val="tx1">
                <a:lumMod val="50000"/>
                <a:lumOff val="50000"/>
              </a:schemeClr>
            </a:solidFill>
            <a:prstDash val="sysDash"/>
          </a:ln>
          <a:effectLst/>
        </p:spPr>
        <p:style>
          <a:lnRef idx="1">
            <a:schemeClr val="accent2"/>
          </a:lnRef>
          <a:fillRef idx="3">
            <a:schemeClr val="accent2"/>
          </a:fillRef>
          <a:effectRef idx="2">
            <a:schemeClr val="accent2"/>
          </a:effectRef>
          <a:fontRef idx="minor">
            <a:schemeClr val="lt1"/>
          </a:fontRef>
        </p:style>
        <p:txBody>
          <a:bodyPr lIns="87722" tIns="43861" rIns="87722" bIns="43861" anchor="ctr"/>
          <a:lstStyle/>
          <a:p>
            <a:pPr marL="0" lvl="2" algn="ctr" eaLnBrk="0" fontAlgn="ctr" hangingPunct="0">
              <a:buClr>
                <a:srgbClr val="FF0000"/>
              </a:buClr>
              <a:buSzPct val="70000"/>
              <a:tabLst>
                <a:tab pos="130973" algn="l"/>
              </a:tabLst>
              <a:defRPr/>
            </a:pPr>
            <a:endParaRPr lang="zh-CN" altLang="en-US" sz="1600" b="1" dirty="0">
              <a:solidFill>
                <a:prstClr val="white"/>
              </a:solidFill>
              <a:latin typeface="微软雅黑" pitchFamily="34" charset="-122"/>
              <a:ea typeface="微软雅黑" pitchFamily="34" charset="-122"/>
            </a:endParaRPr>
          </a:p>
        </p:txBody>
      </p:sp>
      <p:grpSp>
        <p:nvGrpSpPr>
          <p:cNvPr id="6" name="组合 20"/>
          <p:cNvGrpSpPr/>
          <p:nvPr/>
        </p:nvGrpSpPr>
        <p:grpSpPr>
          <a:xfrm>
            <a:off x="1764605" y="2284875"/>
            <a:ext cx="2172299" cy="449286"/>
            <a:chOff x="1296856" y="1828801"/>
            <a:chExt cx="1980000" cy="468000"/>
          </a:xfrm>
          <a:solidFill>
            <a:srgbClr val="C00000"/>
          </a:solidFill>
          <a:effectLst/>
        </p:grpSpPr>
        <p:sp>
          <p:nvSpPr>
            <p:cNvPr id="7" name="圆角矩形 6"/>
            <p:cNvSpPr/>
            <p:nvPr/>
          </p:nvSpPr>
          <p:spPr>
            <a:xfrm>
              <a:off x="1296856" y="1828801"/>
              <a:ext cx="1980000" cy="468000"/>
            </a:xfrm>
            <a:prstGeom prst="roundRect">
              <a:avLst/>
            </a:pr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solidFill>
                  <a:schemeClr val="bg1"/>
                </a:solidFill>
                <a:latin typeface="微软雅黑" pitchFamily="34" charset="-122"/>
                <a:ea typeface="微软雅黑" pitchFamily="34" charset="-122"/>
              </a:endParaRPr>
            </a:p>
          </p:txBody>
        </p:sp>
        <p:sp>
          <p:nvSpPr>
            <p:cNvPr id="8" name="矩形 7"/>
            <p:cNvSpPr>
              <a:spLocks noChangeArrowheads="1"/>
            </p:cNvSpPr>
            <p:nvPr/>
          </p:nvSpPr>
          <p:spPr bwMode="auto">
            <a:xfrm>
              <a:off x="1407754" y="1828802"/>
              <a:ext cx="1758204" cy="436869"/>
            </a:xfrm>
            <a:prstGeom prst="rect">
              <a:avLst/>
            </a:pr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chemeClr val="bg1"/>
                  </a:solidFill>
                  <a:latin typeface="微软雅黑" pitchFamily="34" charset="-122"/>
                  <a:ea typeface="微软雅黑" pitchFamily="34" charset="-122"/>
                </a:rPr>
                <a:t>输入您的文本</a:t>
              </a:r>
            </a:p>
          </p:txBody>
        </p:sp>
      </p:grpSp>
      <p:grpSp>
        <p:nvGrpSpPr>
          <p:cNvPr id="9" name="组合 22"/>
          <p:cNvGrpSpPr/>
          <p:nvPr/>
        </p:nvGrpSpPr>
        <p:grpSpPr>
          <a:xfrm>
            <a:off x="7410917" y="2284876"/>
            <a:ext cx="2172299" cy="449288"/>
            <a:chOff x="6443336" y="1828801"/>
            <a:chExt cx="1980000" cy="468000"/>
          </a:xfrm>
          <a:solidFill>
            <a:srgbClr val="C00000"/>
          </a:solidFill>
          <a:effectLst/>
        </p:grpSpPr>
        <p:sp>
          <p:nvSpPr>
            <p:cNvPr id="10" name="圆角矩形 9"/>
            <p:cNvSpPr/>
            <p:nvPr/>
          </p:nvSpPr>
          <p:spPr>
            <a:xfrm>
              <a:off x="6443336" y="1828801"/>
              <a:ext cx="1980000" cy="468000"/>
            </a:xfrm>
            <a:prstGeom prst="roundRect">
              <a:avLst/>
            </a:pr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solidFill>
                  <a:schemeClr val="bg1"/>
                </a:solidFill>
                <a:latin typeface="微软雅黑" pitchFamily="34" charset="-122"/>
                <a:ea typeface="微软雅黑" pitchFamily="34" charset="-122"/>
              </a:endParaRPr>
            </a:p>
          </p:txBody>
        </p:sp>
        <p:sp>
          <p:nvSpPr>
            <p:cNvPr id="11" name="矩形 10"/>
            <p:cNvSpPr>
              <a:spLocks noChangeArrowheads="1"/>
            </p:cNvSpPr>
            <p:nvPr/>
          </p:nvSpPr>
          <p:spPr bwMode="auto">
            <a:xfrm>
              <a:off x="6581417" y="1828802"/>
              <a:ext cx="1758204" cy="425250"/>
            </a:xfrm>
            <a:prstGeom prst="rect">
              <a:avLst/>
            </a:pr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chemeClr val="bg1"/>
                  </a:solidFill>
                  <a:latin typeface="微软雅黑" pitchFamily="34" charset="-122"/>
                  <a:ea typeface="微软雅黑" pitchFamily="34" charset="-122"/>
                </a:rPr>
                <a:t>输入您的文本</a:t>
              </a:r>
            </a:p>
          </p:txBody>
        </p:sp>
      </p:grpSp>
      <p:grpSp>
        <p:nvGrpSpPr>
          <p:cNvPr id="12" name="组合 25"/>
          <p:cNvGrpSpPr/>
          <p:nvPr/>
        </p:nvGrpSpPr>
        <p:grpSpPr>
          <a:xfrm>
            <a:off x="7184015" y="2844447"/>
            <a:ext cx="2685753" cy="1728031"/>
            <a:chOff x="6236519" y="2411668"/>
            <a:chExt cx="2448000" cy="1800000"/>
          </a:xfrm>
          <a:effectLst/>
        </p:grpSpPr>
        <p:sp>
          <p:nvSpPr>
            <p:cNvPr id="13" name="圆角矩形 12"/>
            <p:cNvSpPr/>
            <p:nvPr/>
          </p:nvSpPr>
          <p:spPr bwMode="auto">
            <a:xfrm>
              <a:off x="6236519" y="2411668"/>
              <a:ext cx="2448000" cy="1800000"/>
            </a:xfrm>
            <a:prstGeom prst="roundRect">
              <a:avLst>
                <a:gd name="adj" fmla="val 5200"/>
              </a:avLst>
            </a:prstGeom>
            <a:solidFill>
              <a:schemeClr val="bg1">
                <a:alpha val="60000"/>
              </a:schemeClr>
            </a:solidFill>
            <a:ln w="19050">
              <a:solidFill>
                <a:schemeClr val="accent6">
                  <a:lumMod val="50000"/>
                </a:schemeClr>
              </a:solidFill>
            </a:ln>
            <a:effectLst>
              <a:outerShdw blurRad="225425" dist="38100" dir="5220000" algn="ctr">
                <a:srgbClr val="000000">
                  <a:alpha val="33000"/>
                </a:srgbClr>
              </a:outerShdw>
            </a:effectLst>
          </p:spPr>
          <p:style>
            <a:lnRef idx="1">
              <a:schemeClr val="accent2"/>
            </a:lnRef>
            <a:fillRef idx="3">
              <a:schemeClr val="accent2"/>
            </a:fillRef>
            <a:effectRef idx="2">
              <a:schemeClr val="accent2"/>
            </a:effectRef>
            <a:fontRef idx="minor">
              <a:schemeClr val="lt1"/>
            </a:fontRef>
          </p:style>
          <p:txBody>
            <a:bodyPr anchor="ctr">
              <a:sp3d/>
            </a:bodyPr>
            <a:lstStyle/>
            <a:p>
              <a:pPr marL="0" lvl="2" algn="ctr" eaLnBrk="0" fontAlgn="ctr" hangingPunct="0">
                <a:buClr>
                  <a:srgbClr val="FF0000"/>
                </a:buClr>
                <a:buSzPct val="70000"/>
                <a:buFont typeface="Wingdings" pitchFamily="2" charset="2"/>
                <a:buChar char="n"/>
                <a:tabLst>
                  <a:tab pos="130973" algn="l"/>
                </a:tabLst>
                <a:defRPr/>
              </a:pPr>
              <a:endParaRPr lang="zh-CN" altLang="en-US" sz="1300" dirty="0">
                <a:ln>
                  <a:solidFill>
                    <a:sysClr val="windowText" lastClr="000000"/>
                  </a:solidFill>
                </a:ln>
                <a:solidFill>
                  <a:prstClr val="black"/>
                </a:solidFill>
                <a:latin typeface="微软雅黑" pitchFamily="34" charset="-122"/>
                <a:ea typeface="微软雅黑" pitchFamily="34" charset="-122"/>
              </a:endParaRPr>
            </a:p>
          </p:txBody>
        </p:sp>
        <p:sp>
          <p:nvSpPr>
            <p:cNvPr id="14" name="矩形 26"/>
            <p:cNvSpPr>
              <a:spLocks noChangeArrowheads="1"/>
            </p:cNvSpPr>
            <p:nvPr/>
          </p:nvSpPr>
          <p:spPr bwMode="auto">
            <a:xfrm>
              <a:off x="6373301" y="2705101"/>
              <a:ext cx="2205038" cy="1115629"/>
            </a:xfrm>
            <a:prstGeom prst="rect">
              <a:avLst/>
            </a:prstGeom>
            <a:noFill/>
            <a:ln w="19050">
              <a:no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p>
              <a:pPr eaLnBrk="1" hangingPunct="1"/>
              <a:r>
                <a:rPr lang="zh-CN" altLang="en-US" sz="1600" dirty="0">
                  <a:solidFill>
                    <a:prstClr val="black"/>
                  </a:solidFill>
                  <a:latin typeface="微软雅黑" pitchFamily="34" charset="-122"/>
                  <a:ea typeface="微软雅黑" pitchFamily="34" charset="-122"/>
                </a:rPr>
                <a:t>这里输入您的文本这里输入您的文本这里输入您的文本这里输入您的文本</a:t>
              </a:r>
              <a:endParaRPr lang="en-US" altLang="zh-CN" sz="1600" dirty="0">
                <a:solidFill>
                  <a:prstClr val="black"/>
                </a:solidFill>
                <a:latin typeface="微软雅黑" pitchFamily="34" charset="-122"/>
                <a:ea typeface="微软雅黑" pitchFamily="34" charset="-122"/>
              </a:endParaRPr>
            </a:p>
            <a:p>
              <a:pPr eaLnBrk="1" hangingPunct="1"/>
              <a:endParaRPr lang="en-US" altLang="zh-CN" sz="1600" dirty="0">
                <a:solidFill>
                  <a:prstClr val="black"/>
                </a:solidFill>
                <a:latin typeface="微软雅黑" pitchFamily="34" charset="-122"/>
                <a:ea typeface="微软雅黑" pitchFamily="34" charset="-122"/>
              </a:endParaRPr>
            </a:p>
          </p:txBody>
        </p:sp>
      </p:grpSp>
      <p:grpSp>
        <p:nvGrpSpPr>
          <p:cNvPr id="15" name="组合 21"/>
          <p:cNvGrpSpPr/>
          <p:nvPr/>
        </p:nvGrpSpPr>
        <p:grpSpPr>
          <a:xfrm>
            <a:off x="4602672" y="2281481"/>
            <a:ext cx="2172299" cy="452686"/>
            <a:chOff x="3883687" y="1825261"/>
            <a:chExt cx="1980000" cy="471540"/>
          </a:xfrm>
          <a:solidFill>
            <a:schemeClr val="bg1">
              <a:lumMod val="50000"/>
            </a:schemeClr>
          </a:solidFill>
          <a:effectLst/>
        </p:grpSpPr>
        <p:sp>
          <p:nvSpPr>
            <p:cNvPr id="16" name="圆角矩形 15"/>
            <p:cNvSpPr/>
            <p:nvPr/>
          </p:nvSpPr>
          <p:spPr>
            <a:xfrm>
              <a:off x="3883687" y="1828801"/>
              <a:ext cx="1980000" cy="468000"/>
            </a:xfrm>
            <a:prstGeom prst="roundRect">
              <a:avLst/>
            </a:prstGeom>
            <a:solidFill>
              <a:srgbClr val="FCA304"/>
            </a:solidFill>
            <a:ln w="25400">
              <a:noFill/>
            </a:ln>
            <a:effectLst/>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buClr>
                  <a:srgbClr val="FF0000"/>
                </a:buClr>
                <a:buSzPct val="70000"/>
                <a:buFont typeface="Wingdings" pitchFamily="2" charset="2"/>
                <a:buChar char="u"/>
                <a:defRPr/>
              </a:pPr>
              <a:endParaRPr lang="zh-CN" altLang="en-US"/>
            </a:p>
          </p:txBody>
        </p:sp>
        <p:sp>
          <p:nvSpPr>
            <p:cNvPr id="17" name="矩形 16"/>
            <p:cNvSpPr>
              <a:spLocks noChangeArrowheads="1"/>
            </p:cNvSpPr>
            <p:nvPr/>
          </p:nvSpPr>
          <p:spPr bwMode="auto">
            <a:xfrm>
              <a:off x="3994585" y="1825261"/>
              <a:ext cx="1758204" cy="461641"/>
            </a:xfrm>
            <a:prstGeom prst="rect">
              <a:avLst/>
            </a:prstGeom>
            <a:noFill/>
            <a:scene3d>
              <a:camera prst="orthographicFront"/>
              <a:lightRig rig="threePt" dir="t"/>
            </a:scene3d>
            <a:sp3d/>
          </p:spPr>
          <p:txBody>
            <a:bodyPr>
              <a:spAutoFit/>
            </a:bodyPr>
            <a:lstStyle/>
            <a:p>
              <a:pPr algn="ctr">
                <a:defRPr/>
              </a:pPr>
              <a:r>
                <a:rPr lang="zh-CN" altLang="en-US" sz="2200" dirty="0">
                  <a:solidFill>
                    <a:srgbClr val="760000"/>
                  </a:solidFill>
                  <a:latin typeface="微软雅黑" pitchFamily="34" charset="-122"/>
                  <a:ea typeface="微软雅黑" pitchFamily="34" charset="-122"/>
                </a:rPr>
                <a:t>输入您的文本</a:t>
              </a:r>
            </a:p>
          </p:txBody>
        </p:sp>
      </p:grpSp>
      <p:grpSp>
        <p:nvGrpSpPr>
          <p:cNvPr id="19" name="组合 24"/>
          <p:cNvGrpSpPr/>
          <p:nvPr/>
        </p:nvGrpSpPr>
        <p:grpSpPr>
          <a:xfrm>
            <a:off x="4345945" y="2844447"/>
            <a:ext cx="2685753" cy="1728031"/>
            <a:chOff x="3649687" y="2411668"/>
            <a:chExt cx="2448000" cy="1800000"/>
          </a:xfrm>
          <a:effectLst/>
        </p:grpSpPr>
        <p:sp>
          <p:nvSpPr>
            <p:cNvPr id="20" name="圆角矩形 19"/>
            <p:cNvSpPr/>
            <p:nvPr/>
          </p:nvSpPr>
          <p:spPr bwMode="auto">
            <a:xfrm>
              <a:off x="3649687" y="2411668"/>
              <a:ext cx="2448000" cy="1800000"/>
            </a:xfrm>
            <a:prstGeom prst="roundRect">
              <a:avLst>
                <a:gd name="adj" fmla="val 5869"/>
              </a:avLst>
            </a:prstGeom>
            <a:solidFill>
              <a:schemeClr val="bg1">
                <a:alpha val="60000"/>
              </a:schemeClr>
            </a:solidFill>
            <a:ln w="19050">
              <a:solidFill>
                <a:schemeClr val="accent6">
                  <a:lumMod val="50000"/>
                </a:schemeClr>
              </a:solidFill>
            </a:ln>
            <a:effectLst>
              <a:outerShdw blurRad="225425" dist="38100" dir="5220000" algn="ctr">
                <a:srgbClr val="000000">
                  <a:alpha val="33000"/>
                </a:srgbClr>
              </a:outerShdw>
            </a:effectLst>
          </p:spPr>
          <p:style>
            <a:lnRef idx="1">
              <a:schemeClr val="accent2"/>
            </a:lnRef>
            <a:fillRef idx="3">
              <a:schemeClr val="accent2"/>
            </a:fillRef>
            <a:effectRef idx="2">
              <a:schemeClr val="accent2"/>
            </a:effectRef>
            <a:fontRef idx="minor">
              <a:schemeClr val="lt1"/>
            </a:fontRef>
          </p:style>
          <p:txBody>
            <a:bodyPr anchor="ctr">
              <a:sp3d/>
            </a:bodyPr>
            <a:lstStyle/>
            <a:p>
              <a:pPr marL="0" lvl="2" algn="ctr" eaLnBrk="0" fontAlgn="ctr" hangingPunct="0">
                <a:buClr>
                  <a:srgbClr val="FF0000"/>
                </a:buClr>
                <a:buSzPct val="70000"/>
                <a:buFont typeface="Wingdings" pitchFamily="2" charset="2"/>
                <a:buChar char="n"/>
                <a:tabLst>
                  <a:tab pos="130973" algn="l"/>
                </a:tabLst>
                <a:defRPr/>
              </a:pPr>
              <a:endParaRPr lang="zh-CN" altLang="en-US" sz="1300" dirty="0">
                <a:solidFill>
                  <a:prstClr val="black"/>
                </a:solidFill>
                <a:latin typeface="微软雅黑" pitchFamily="34" charset="-122"/>
                <a:ea typeface="微软雅黑" pitchFamily="34" charset="-122"/>
              </a:endParaRPr>
            </a:p>
          </p:txBody>
        </p:sp>
        <p:sp>
          <p:nvSpPr>
            <p:cNvPr id="21" name="矩形 25"/>
            <p:cNvSpPr>
              <a:spLocks noChangeArrowheads="1"/>
            </p:cNvSpPr>
            <p:nvPr/>
          </p:nvSpPr>
          <p:spPr bwMode="auto">
            <a:xfrm>
              <a:off x="3726682" y="2705101"/>
              <a:ext cx="2293938" cy="1115629"/>
            </a:xfrm>
            <a:prstGeom prst="rect">
              <a:avLst/>
            </a:prstGeom>
            <a:noFill/>
            <a:ln w="19050">
              <a:no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p>
              <a:pPr eaLnBrk="1" hangingPunct="1"/>
              <a:r>
                <a:rPr lang="zh-CN" altLang="en-US" sz="1600" dirty="0">
                  <a:solidFill>
                    <a:prstClr val="black"/>
                  </a:solidFill>
                  <a:latin typeface="微软雅黑" pitchFamily="34" charset="-122"/>
                  <a:ea typeface="微软雅黑" pitchFamily="34" charset="-122"/>
                </a:rPr>
                <a:t>这里输入您的文本这里输入您的文本这里输入您的文本这里输入您的文本</a:t>
              </a:r>
              <a:endParaRPr lang="en-US" altLang="zh-CN" sz="1600" dirty="0">
                <a:solidFill>
                  <a:prstClr val="black"/>
                </a:solidFill>
                <a:latin typeface="微软雅黑" pitchFamily="34" charset="-122"/>
                <a:ea typeface="微软雅黑" pitchFamily="34" charset="-122"/>
              </a:endParaRPr>
            </a:p>
            <a:p>
              <a:pPr eaLnBrk="1" hangingPunct="1"/>
              <a:endParaRPr lang="en-US" altLang="zh-CN" sz="1600" dirty="0">
                <a:solidFill>
                  <a:prstClr val="black"/>
                </a:solidFill>
                <a:latin typeface="微软雅黑" pitchFamily="34" charset="-122"/>
                <a:ea typeface="微软雅黑" pitchFamily="34" charset="-122"/>
              </a:endParaRPr>
            </a:p>
          </p:txBody>
        </p:sp>
      </p:grpSp>
      <p:grpSp>
        <p:nvGrpSpPr>
          <p:cNvPr id="22" name="组合 23"/>
          <p:cNvGrpSpPr/>
          <p:nvPr/>
        </p:nvGrpSpPr>
        <p:grpSpPr>
          <a:xfrm>
            <a:off x="1507880" y="2844440"/>
            <a:ext cx="2685753" cy="1994104"/>
            <a:chOff x="1062856" y="2411668"/>
            <a:chExt cx="2448000" cy="2077154"/>
          </a:xfrm>
          <a:effectLst/>
        </p:grpSpPr>
        <p:sp>
          <p:nvSpPr>
            <p:cNvPr id="23" name="圆角矩形 22"/>
            <p:cNvSpPr/>
            <p:nvPr/>
          </p:nvSpPr>
          <p:spPr bwMode="auto">
            <a:xfrm>
              <a:off x="1062856" y="2411668"/>
              <a:ext cx="2448000" cy="1800000"/>
            </a:xfrm>
            <a:prstGeom prst="roundRect">
              <a:avLst>
                <a:gd name="adj" fmla="val 5869"/>
              </a:avLst>
            </a:prstGeom>
            <a:solidFill>
              <a:schemeClr val="bg1">
                <a:alpha val="60000"/>
              </a:schemeClr>
            </a:solidFill>
            <a:ln w="19050">
              <a:solidFill>
                <a:schemeClr val="accent6">
                  <a:lumMod val="50000"/>
                </a:schemeClr>
              </a:solidFill>
            </a:ln>
            <a:effectLst>
              <a:outerShdw blurRad="225425" dist="38100" dir="5220000" algn="ctr">
                <a:srgbClr val="000000">
                  <a:alpha val="33000"/>
                </a:srgbClr>
              </a:outerShdw>
            </a:effectLst>
          </p:spPr>
          <p:style>
            <a:lnRef idx="1">
              <a:schemeClr val="accent2"/>
            </a:lnRef>
            <a:fillRef idx="3">
              <a:schemeClr val="accent2"/>
            </a:fillRef>
            <a:effectRef idx="2">
              <a:schemeClr val="accent2"/>
            </a:effectRef>
            <a:fontRef idx="minor">
              <a:schemeClr val="lt1"/>
            </a:fontRef>
          </p:style>
          <p:txBody>
            <a:bodyPr anchor="ctr">
              <a:sp3d/>
            </a:bodyPr>
            <a:lstStyle/>
            <a:p>
              <a:pPr marL="0" lvl="2" algn="ctr" eaLnBrk="0" fontAlgn="ctr" hangingPunct="0">
                <a:buClr>
                  <a:srgbClr val="FF0000"/>
                </a:buClr>
                <a:buSzPct val="70000"/>
                <a:buFont typeface="Wingdings" pitchFamily="2" charset="2"/>
                <a:buChar char="n"/>
                <a:tabLst>
                  <a:tab pos="130973" algn="l"/>
                </a:tabLst>
                <a:defRPr/>
              </a:pPr>
              <a:endParaRPr lang="zh-CN" altLang="en-US" sz="1300" dirty="0">
                <a:solidFill>
                  <a:prstClr val="black"/>
                </a:solidFill>
                <a:latin typeface="微软雅黑" pitchFamily="34" charset="-122"/>
                <a:ea typeface="微软雅黑" pitchFamily="34" charset="-122"/>
              </a:endParaRPr>
            </a:p>
          </p:txBody>
        </p:sp>
        <p:sp>
          <p:nvSpPr>
            <p:cNvPr id="24" name="TextBox 32"/>
            <p:cNvSpPr txBox="1">
              <a:spLocks noChangeArrowheads="1"/>
            </p:cNvSpPr>
            <p:nvPr/>
          </p:nvSpPr>
          <p:spPr bwMode="auto">
            <a:xfrm>
              <a:off x="1194619" y="2738439"/>
              <a:ext cx="2184400" cy="1750383"/>
            </a:xfrm>
            <a:prstGeom prst="rect">
              <a:avLst/>
            </a:prstGeom>
            <a:noFill/>
            <a:ln w="19050">
              <a:no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600" dirty="0">
                  <a:solidFill>
                    <a:prstClr val="black"/>
                  </a:solidFill>
                  <a:latin typeface="微软雅黑" pitchFamily="34" charset="-122"/>
                  <a:ea typeface="微软雅黑" pitchFamily="34" charset="-122"/>
                </a:rPr>
                <a:t>这里输入您的文本这里输入您的文本这里输入您的文本这里输入您的文本</a:t>
              </a:r>
              <a:endParaRPr lang="en-US" altLang="zh-CN" sz="1600" dirty="0">
                <a:solidFill>
                  <a:prstClr val="black"/>
                </a:solidFill>
                <a:latin typeface="微软雅黑" pitchFamily="34" charset="-122"/>
                <a:ea typeface="微软雅黑" pitchFamily="34" charset="-122"/>
              </a:endParaRPr>
            </a:p>
            <a:p>
              <a:pPr eaLnBrk="1" hangingPunct="1"/>
              <a:endParaRPr lang="en-US" altLang="zh-CN" sz="1300" dirty="0">
                <a:solidFill>
                  <a:prstClr val="black"/>
                </a:solidFill>
                <a:latin typeface="微软雅黑" pitchFamily="34" charset="-122"/>
                <a:ea typeface="微软雅黑" pitchFamily="34" charset="-122"/>
              </a:endParaRPr>
            </a:p>
            <a:p>
              <a:pPr eaLnBrk="1" hangingPunct="1"/>
              <a:endParaRPr lang="en-US" altLang="zh-CN" sz="1300" dirty="0">
                <a:solidFill>
                  <a:prstClr val="black"/>
                </a:solidFill>
                <a:latin typeface="微软雅黑" pitchFamily="34" charset="-122"/>
                <a:ea typeface="微软雅黑" pitchFamily="34" charset="-122"/>
              </a:endParaRPr>
            </a:p>
            <a:p>
              <a:pPr eaLnBrk="1" hangingPunct="1"/>
              <a:endParaRPr lang="en-US" altLang="zh-CN" sz="1300" dirty="0">
                <a:solidFill>
                  <a:prstClr val="black"/>
                </a:solidFill>
                <a:latin typeface="微软雅黑" pitchFamily="34" charset="-122"/>
                <a:ea typeface="微软雅黑" pitchFamily="34" charset="-122"/>
              </a:endParaRPr>
            </a:p>
          </p:txBody>
        </p:sp>
      </p:grpSp>
      <p:sp>
        <p:nvSpPr>
          <p:cNvPr id="27" name="燕尾形 26"/>
          <p:cNvSpPr/>
          <p:nvPr/>
        </p:nvSpPr>
        <p:spPr>
          <a:xfrm rot="16200000" flipH="1" flipV="1">
            <a:off x="2643394" y="4758098"/>
            <a:ext cx="414728" cy="631941"/>
          </a:xfrm>
          <a:prstGeom prst="chevron">
            <a:avLst>
              <a:gd name="adj" fmla="val 39402"/>
            </a:avLst>
          </a:prstGeom>
          <a:solidFill>
            <a:srgbClr val="C0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dirty="0">
              <a:solidFill>
                <a:schemeClr val="bg1"/>
              </a:solidFill>
              <a:latin typeface="微软雅黑" pitchFamily="34" charset="-122"/>
              <a:ea typeface="微软雅黑" pitchFamily="34" charset="-122"/>
            </a:endParaRPr>
          </a:p>
        </p:txBody>
      </p:sp>
      <p:grpSp>
        <p:nvGrpSpPr>
          <p:cNvPr id="28" name="组合 24"/>
          <p:cNvGrpSpPr>
            <a:grpSpLocks/>
          </p:cNvGrpSpPr>
          <p:nvPr/>
        </p:nvGrpSpPr>
        <p:grpSpPr bwMode="auto">
          <a:xfrm>
            <a:off x="1464337" y="5392372"/>
            <a:ext cx="8515074" cy="519694"/>
            <a:chOff x="671514" y="4765674"/>
            <a:chExt cx="7761286" cy="501650"/>
          </a:xfrm>
          <a:solidFill>
            <a:srgbClr val="C00000"/>
          </a:solidFill>
          <a:effectLst/>
        </p:grpSpPr>
        <p:sp>
          <p:nvSpPr>
            <p:cNvPr id="29" name="Rectangle 20"/>
            <p:cNvSpPr>
              <a:spLocks noChangeArrowheads="1"/>
            </p:cNvSpPr>
            <p:nvPr/>
          </p:nvSpPr>
          <p:spPr bwMode="auto">
            <a:xfrm>
              <a:off x="671514" y="4765674"/>
              <a:ext cx="7761286" cy="501650"/>
            </a:xfrm>
            <a:prstGeom prst="roundRect">
              <a:avLst/>
            </a:pr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solidFill>
                  <a:schemeClr val="bg1"/>
                </a:solidFill>
                <a:latin typeface="微软雅黑" pitchFamily="34" charset="-122"/>
                <a:ea typeface="微软雅黑" pitchFamily="34" charset="-122"/>
              </a:endParaRPr>
            </a:p>
          </p:txBody>
        </p:sp>
        <p:sp>
          <p:nvSpPr>
            <p:cNvPr id="30" name="矩形 29"/>
            <p:cNvSpPr/>
            <p:nvPr/>
          </p:nvSpPr>
          <p:spPr>
            <a:xfrm>
              <a:off x="2223204" y="4830651"/>
              <a:ext cx="4727457" cy="371363"/>
            </a:xfrm>
            <a:prstGeom prst="rect">
              <a:avLst/>
            </a:pr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chemeClr val="bg1"/>
                  </a:solidFill>
                  <a:latin typeface="微软雅黑" pitchFamily="34" charset="-122"/>
                  <a:ea typeface="微软雅黑" pitchFamily="34" charset="-122"/>
                </a:rPr>
                <a:t>这里输入您的文本这里输入您的文本</a:t>
              </a:r>
              <a:endParaRPr lang="en-US" altLang="zh-CN" sz="2000" dirty="0">
                <a:solidFill>
                  <a:schemeClr val="bg1"/>
                </a:solidFill>
                <a:latin typeface="微软雅黑" pitchFamily="34" charset="-122"/>
                <a:ea typeface="微软雅黑" pitchFamily="34" charset="-122"/>
              </a:endParaRPr>
            </a:p>
          </p:txBody>
        </p:sp>
      </p:grpSp>
      <p:sp>
        <p:nvSpPr>
          <p:cNvPr id="31" name="燕尾形 30"/>
          <p:cNvSpPr/>
          <p:nvPr/>
        </p:nvSpPr>
        <p:spPr>
          <a:xfrm rot="16200000" flipH="1" flipV="1">
            <a:off x="5481459" y="4758098"/>
            <a:ext cx="414728" cy="631941"/>
          </a:xfrm>
          <a:prstGeom prst="chevron">
            <a:avLst>
              <a:gd name="adj" fmla="val 39402"/>
            </a:avLst>
          </a:prstGeom>
          <a:solidFill>
            <a:srgbClr val="FCA304"/>
          </a:solidFill>
          <a:ln w="25400">
            <a:noFill/>
          </a:ln>
          <a:effectLst/>
        </p:spPr>
        <p:style>
          <a:lnRef idx="1">
            <a:schemeClr val="accent2"/>
          </a:lnRef>
          <a:fillRef idx="3">
            <a:schemeClr val="accent2"/>
          </a:fillRef>
          <a:effectRef idx="2">
            <a:schemeClr val="accent2"/>
          </a:effectRef>
          <a:fontRef idx="minor">
            <a:schemeClr val="lt1"/>
          </a:fontRef>
        </p:style>
        <p:txBody>
          <a:bodyPr lIns="87722" tIns="43861" rIns="87722" bIns="43861" anchor="ctr">
            <a:sp3d/>
          </a:bodyPr>
          <a:lstStyle/>
          <a:p>
            <a:pPr algn="ctr" eaLnBrk="0" fontAlgn="ctr" hangingPunct="0">
              <a:buClr>
                <a:srgbClr val="FF0000"/>
              </a:buClr>
              <a:buSzPct val="70000"/>
              <a:defRPr/>
            </a:pPr>
            <a:endParaRPr lang="zh-CN" altLang="en-US" sz="1600" b="1" dirty="0">
              <a:solidFill>
                <a:prstClr val="white"/>
              </a:solidFill>
              <a:latin typeface="微软雅黑" pitchFamily="34" charset="-122"/>
              <a:ea typeface="微软雅黑" pitchFamily="34" charset="-122"/>
            </a:endParaRPr>
          </a:p>
        </p:txBody>
      </p:sp>
      <p:sp>
        <p:nvSpPr>
          <p:cNvPr id="32" name="燕尾形 31"/>
          <p:cNvSpPr/>
          <p:nvPr/>
        </p:nvSpPr>
        <p:spPr>
          <a:xfrm rot="16200000" flipH="1" flipV="1">
            <a:off x="8319531" y="4758098"/>
            <a:ext cx="414728" cy="631941"/>
          </a:xfrm>
          <a:prstGeom prst="chevron">
            <a:avLst>
              <a:gd name="adj" fmla="val 39402"/>
            </a:avLst>
          </a:prstGeom>
          <a:solidFill>
            <a:srgbClr val="C0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4109956927"/>
      </p:ext>
    </p:extLst>
  </p:cSld>
  <p:clrMapOvr>
    <a:masterClrMapping/>
  </p:clrMapOvr>
  <p:transition spd="slow" advTm="0">
    <p:push/>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52000">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14:bounceEnd="52000">
                                          <p:cBhvr additive="base">
                                            <p:cTn id="7" dur="500" fill="hold"/>
                                            <p:tgtEl>
                                              <p:spTgt spid="25"/>
                                            </p:tgtEl>
                                            <p:attrNameLst>
                                              <p:attrName>ppt_x</p:attrName>
                                            </p:attrNameLst>
                                          </p:cBhvr>
                                          <p:tavLst>
                                            <p:tav tm="0">
                                              <p:val>
                                                <p:strVal val="0-#ppt_w/2"/>
                                              </p:val>
                                            </p:tav>
                                            <p:tav tm="100000">
                                              <p:val>
                                                <p:strVal val="#ppt_x"/>
                                              </p:val>
                                            </p:tav>
                                          </p:tavLst>
                                        </p:anim>
                                        <p:anim calcmode="lin" valueType="num" p14:bounceEnd="52000">
                                          <p:cBhvr additive="base">
                                            <p:cTn id="8" dur="500" fill="hold"/>
                                            <p:tgtEl>
                                              <p:spTgt spid="2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1" presetClass="entr" presetSubtype="1"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heel(1)">
                                          <p:cBhvr>
                                            <p:cTn id="13" dur="500"/>
                                            <p:tgtEl>
                                              <p:spTgt spid="5"/>
                                            </p:tgtEl>
                                          </p:cBhvr>
                                        </p:animEffect>
                                      </p:childTnLst>
                                    </p:cTn>
                                  </p:par>
                                </p:childTnLst>
                              </p:cTn>
                            </p:par>
                            <p:par>
                              <p:cTn id="14" fill="hold">
                                <p:stCondLst>
                                  <p:cond delay="500"/>
                                </p:stCondLst>
                                <p:childTnLst>
                                  <p:par>
                                    <p:cTn id="15" presetID="47" presetClass="entr" presetSubtype="0"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anim calcmode="lin" valueType="num">
                                          <p:cBhvr>
                                            <p:cTn id="18" dur="500" fill="hold"/>
                                            <p:tgtEl>
                                              <p:spTgt spid="6"/>
                                            </p:tgtEl>
                                            <p:attrNameLst>
                                              <p:attrName>ppt_x</p:attrName>
                                            </p:attrNameLst>
                                          </p:cBhvr>
                                          <p:tavLst>
                                            <p:tav tm="0">
                                              <p:val>
                                                <p:strVal val="#ppt_x"/>
                                              </p:val>
                                            </p:tav>
                                            <p:tav tm="100000">
                                              <p:val>
                                                <p:strVal val="#ppt_x"/>
                                              </p:val>
                                            </p:tav>
                                          </p:tavLst>
                                        </p:anim>
                                        <p:anim calcmode="lin" valueType="num">
                                          <p:cBhvr>
                                            <p:cTn id="19" dur="500" fill="hold"/>
                                            <p:tgtEl>
                                              <p:spTgt spid="6"/>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47" presetClass="entr" presetSubtype="0" fill="hold" nodeType="after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fade">
                                          <p:cBhvr>
                                            <p:cTn id="23" dur="500"/>
                                            <p:tgtEl>
                                              <p:spTgt spid="15"/>
                                            </p:tgtEl>
                                          </p:cBhvr>
                                        </p:animEffect>
                                        <p:anim calcmode="lin" valueType="num">
                                          <p:cBhvr>
                                            <p:cTn id="24" dur="500" fill="hold"/>
                                            <p:tgtEl>
                                              <p:spTgt spid="15"/>
                                            </p:tgtEl>
                                            <p:attrNameLst>
                                              <p:attrName>ppt_x</p:attrName>
                                            </p:attrNameLst>
                                          </p:cBhvr>
                                          <p:tavLst>
                                            <p:tav tm="0">
                                              <p:val>
                                                <p:strVal val="#ppt_x"/>
                                              </p:val>
                                            </p:tav>
                                            <p:tav tm="100000">
                                              <p:val>
                                                <p:strVal val="#ppt_x"/>
                                              </p:val>
                                            </p:tav>
                                          </p:tavLst>
                                        </p:anim>
                                        <p:anim calcmode="lin" valueType="num">
                                          <p:cBhvr>
                                            <p:cTn id="25" dur="500" fill="hold"/>
                                            <p:tgtEl>
                                              <p:spTgt spid="15"/>
                                            </p:tgtEl>
                                            <p:attrNameLst>
                                              <p:attrName>ppt_y</p:attrName>
                                            </p:attrNameLst>
                                          </p:cBhvr>
                                          <p:tavLst>
                                            <p:tav tm="0">
                                              <p:val>
                                                <p:strVal val="#ppt_y-.1"/>
                                              </p:val>
                                            </p:tav>
                                            <p:tav tm="100000">
                                              <p:val>
                                                <p:strVal val="#ppt_y"/>
                                              </p:val>
                                            </p:tav>
                                          </p:tavLst>
                                        </p:anim>
                                      </p:childTnLst>
                                    </p:cTn>
                                  </p:par>
                                </p:childTnLst>
                              </p:cTn>
                            </p:par>
                            <p:par>
                              <p:cTn id="26" fill="hold">
                                <p:stCondLst>
                                  <p:cond delay="1500"/>
                                </p:stCondLst>
                                <p:childTnLst>
                                  <p:par>
                                    <p:cTn id="27" presetID="47" presetClass="entr" presetSubtype="0" fill="hold" nodeType="after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fade">
                                          <p:cBhvr>
                                            <p:cTn id="29" dur="500"/>
                                            <p:tgtEl>
                                              <p:spTgt spid="9"/>
                                            </p:tgtEl>
                                          </p:cBhvr>
                                        </p:animEffect>
                                        <p:anim calcmode="lin" valueType="num">
                                          <p:cBhvr>
                                            <p:cTn id="30" dur="500" fill="hold"/>
                                            <p:tgtEl>
                                              <p:spTgt spid="9"/>
                                            </p:tgtEl>
                                            <p:attrNameLst>
                                              <p:attrName>ppt_x</p:attrName>
                                            </p:attrNameLst>
                                          </p:cBhvr>
                                          <p:tavLst>
                                            <p:tav tm="0">
                                              <p:val>
                                                <p:strVal val="#ppt_x"/>
                                              </p:val>
                                            </p:tav>
                                            <p:tav tm="100000">
                                              <p:val>
                                                <p:strVal val="#ppt_x"/>
                                              </p:val>
                                            </p:tav>
                                          </p:tavLst>
                                        </p:anim>
                                        <p:anim calcmode="lin" valueType="num">
                                          <p:cBhvr>
                                            <p:cTn id="31" dur="500" fill="hold"/>
                                            <p:tgtEl>
                                              <p:spTgt spid="9"/>
                                            </p:tgtEl>
                                            <p:attrNameLst>
                                              <p:attrName>ppt_y</p:attrName>
                                            </p:attrNameLst>
                                          </p:cBhvr>
                                          <p:tavLst>
                                            <p:tav tm="0">
                                              <p:val>
                                                <p:strVal val="#ppt_y-.1"/>
                                              </p:val>
                                            </p:tav>
                                            <p:tav tm="100000">
                                              <p:val>
                                                <p:strVal val="#ppt_y"/>
                                              </p:val>
                                            </p:tav>
                                          </p:tavLst>
                                        </p:anim>
                                      </p:childTnLst>
                                    </p:cTn>
                                  </p:par>
                                </p:childTnLst>
                              </p:cTn>
                            </p:par>
                            <p:par>
                              <p:cTn id="32" fill="hold">
                                <p:stCondLst>
                                  <p:cond delay="2000"/>
                                </p:stCondLst>
                                <p:childTnLst>
                                  <p:par>
                                    <p:cTn id="33" presetID="47" presetClass="entr" presetSubtype="0" fill="hold" nodeType="afterEffect">
                                      <p:stCondLst>
                                        <p:cond delay="0"/>
                                      </p:stCondLst>
                                      <p:childTnLst>
                                        <p:set>
                                          <p:cBhvr>
                                            <p:cTn id="34" dur="1" fill="hold">
                                              <p:stCondLst>
                                                <p:cond delay="0"/>
                                              </p:stCondLst>
                                            </p:cTn>
                                            <p:tgtEl>
                                              <p:spTgt spid="22"/>
                                            </p:tgtEl>
                                            <p:attrNameLst>
                                              <p:attrName>style.visibility</p:attrName>
                                            </p:attrNameLst>
                                          </p:cBhvr>
                                          <p:to>
                                            <p:strVal val="visible"/>
                                          </p:to>
                                        </p:set>
                                        <p:animEffect transition="in" filter="fade">
                                          <p:cBhvr>
                                            <p:cTn id="35" dur="500"/>
                                            <p:tgtEl>
                                              <p:spTgt spid="22"/>
                                            </p:tgtEl>
                                          </p:cBhvr>
                                        </p:animEffect>
                                        <p:anim calcmode="lin" valueType="num">
                                          <p:cBhvr>
                                            <p:cTn id="36" dur="500" fill="hold"/>
                                            <p:tgtEl>
                                              <p:spTgt spid="22"/>
                                            </p:tgtEl>
                                            <p:attrNameLst>
                                              <p:attrName>ppt_x</p:attrName>
                                            </p:attrNameLst>
                                          </p:cBhvr>
                                          <p:tavLst>
                                            <p:tav tm="0">
                                              <p:val>
                                                <p:strVal val="#ppt_x"/>
                                              </p:val>
                                            </p:tav>
                                            <p:tav tm="100000">
                                              <p:val>
                                                <p:strVal val="#ppt_x"/>
                                              </p:val>
                                            </p:tav>
                                          </p:tavLst>
                                        </p:anim>
                                        <p:anim calcmode="lin" valueType="num">
                                          <p:cBhvr>
                                            <p:cTn id="37" dur="500" fill="hold"/>
                                            <p:tgtEl>
                                              <p:spTgt spid="22"/>
                                            </p:tgtEl>
                                            <p:attrNameLst>
                                              <p:attrName>ppt_y</p:attrName>
                                            </p:attrNameLst>
                                          </p:cBhvr>
                                          <p:tavLst>
                                            <p:tav tm="0">
                                              <p:val>
                                                <p:strVal val="#ppt_y-.1"/>
                                              </p:val>
                                            </p:tav>
                                            <p:tav tm="100000">
                                              <p:val>
                                                <p:strVal val="#ppt_y"/>
                                              </p:val>
                                            </p:tav>
                                          </p:tavLst>
                                        </p:anim>
                                      </p:childTnLst>
                                    </p:cTn>
                                  </p:par>
                                  <p:par>
                                    <p:cTn id="38" presetID="47" presetClass="entr" presetSubtype="0" fill="hold" nodeType="withEffect">
                                      <p:stCondLst>
                                        <p:cond delay="0"/>
                                      </p:stCondLst>
                                      <p:childTnLst>
                                        <p:set>
                                          <p:cBhvr>
                                            <p:cTn id="39" dur="1" fill="hold">
                                              <p:stCondLst>
                                                <p:cond delay="0"/>
                                              </p:stCondLst>
                                            </p:cTn>
                                            <p:tgtEl>
                                              <p:spTgt spid="19"/>
                                            </p:tgtEl>
                                            <p:attrNameLst>
                                              <p:attrName>style.visibility</p:attrName>
                                            </p:attrNameLst>
                                          </p:cBhvr>
                                          <p:to>
                                            <p:strVal val="visible"/>
                                          </p:to>
                                        </p:set>
                                        <p:animEffect transition="in" filter="fade">
                                          <p:cBhvr>
                                            <p:cTn id="40" dur="500"/>
                                            <p:tgtEl>
                                              <p:spTgt spid="19"/>
                                            </p:tgtEl>
                                          </p:cBhvr>
                                        </p:animEffect>
                                        <p:anim calcmode="lin" valueType="num">
                                          <p:cBhvr>
                                            <p:cTn id="41" dur="500" fill="hold"/>
                                            <p:tgtEl>
                                              <p:spTgt spid="19"/>
                                            </p:tgtEl>
                                            <p:attrNameLst>
                                              <p:attrName>ppt_x</p:attrName>
                                            </p:attrNameLst>
                                          </p:cBhvr>
                                          <p:tavLst>
                                            <p:tav tm="0">
                                              <p:val>
                                                <p:strVal val="#ppt_x"/>
                                              </p:val>
                                            </p:tav>
                                            <p:tav tm="100000">
                                              <p:val>
                                                <p:strVal val="#ppt_x"/>
                                              </p:val>
                                            </p:tav>
                                          </p:tavLst>
                                        </p:anim>
                                        <p:anim calcmode="lin" valueType="num">
                                          <p:cBhvr>
                                            <p:cTn id="42" dur="500" fill="hold"/>
                                            <p:tgtEl>
                                              <p:spTgt spid="19"/>
                                            </p:tgtEl>
                                            <p:attrNameLst>
                                              <p:attrName>ppt_y</p:attrName>
                                            </p:attrNameLst>
                                          </p:cBhvr>
                                          <p:tavLst>
                                            <p:tav tm="0">
                                              <p:val>
                                                <p:strVal val="#ppt_y-.1"/>
                                              </p:val>
                                            </p:tav>
                                            <p:tav tm="100000">
                                              <p:val>
                                                <p:strVal val="#ppt_y"/>
                                              </p:val>
                                            </p:tav>
                                          </p:tavLst>
                                        </p:anim>
                                      </p:childTnLst>
                                    </p:cTn>
                                  </p:par>
                                  <p:par>
                                    <p:cTn id="43" presetID="47" presetClass="entr" presetSubtype="0" fill="hold" nodeType="with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fade">
                                          <p:cBhvr>
                                            <p:cTn id="45" dur="500"/>
                                            <p:tgtEl>
                                              <p:spTgt spid="12"/>
                                            </p:tgtEl>
                                          </p:cBhvr>
                                        </p:animEffect>
                                        <p:anim calcmode="lin" valueType="num">
                                          <p:cBhvr>
                                            <p:cTn id="46" dur="500" fill="hold"/>
                                            <p:tgtEl>
                                              <p:spTgt spid="12"/>
                                            </p:tgtEl>
                                            <p:attrNameLst>
                                              <p:attrName>ppt_x</p:attrName>
                                            </p:attrNameLst>
                                          </p:cBhvr>
                                          <p:tavLst>
                                            <p:tav tm="0">
                                              <p:val>
                                                <p:strVal val="#ppt_x"/>
                                              </p:val>
                                            </p:tav>
                                            <p:tav tm="100000">
                                              <p:val>
                                                <p:strVal val="#ppt_x"/>
                                              </p:val>
                                            </p:tav>
                                          </p:tavLst>
                                        </p:anim>
                                        <p:anim calcmode="lin" valueType="num">
                                          <p:cBhvr>
                                            <p:cTn id="47" dur="500" fill="hold"/>
                                            <p:tgtEl>
                                              <p:spTgt spid="12"/>
                                            </p:tgtEl>
                                            <p:attrNameLst>
                                              <p:attrName>ppt_y</p:attrName>
                                            </p:attrNameLst>
                                          </p:cBhvr>
                                          <p:tavLst>
                                            <p:tav tm="0">
                                              <p:val>
                                                <p:strVal val="#ppt_y-.1"/>
                                              </p:val>
                                            </p:tav>
                                            <p:tav tm="100000">
                                              <p:val>
                                                <p:strVal val="#ppt_y"/>
                                              </p:val>
                                            </p:tav>
                                          </p:tavLst>
                                        </p:anim>
                                      </p:childTnLst>
                                    </p:cTn>
                                  </p:par>
                                </p:childTnLst>
                              </p:cTn>
                            </p:par>
                            <p:par>
                              <p:cTn id="48" fill="hold">
                                <p:stCondLst>
                                  <p:cond delay="2500"/>
                                </p:stCondLst>
                                <p:childTnLst>
                                  <p:par>
                                    <p:cTn id="49" presetID="47" presetClass="entr" presetSubtype="0" fill="hold" grpId="0" nodeType="afterEffect">
                                      <p:stCondLst>
                                        <p:cond delay="0"/>
                                      </p:stCondLst>
                                      <p:childTnLst>
                                        <p:set>
                                          <p:cBhvr>
                                            <p:cTn id="50" dur="1" fill="hold">
                                              <p:stCondLst>
                                                <p:cond delay="0"/>
                                              </p:stCondLst>
                                            </p:cTn>
                                            <p:tgtEl>
                                              <p:spTgt spid="27"/>
                                            </p:tgtEl>
                                            <p:attrNameLst>
                                              <p:attrName>style.visibility</p:attrName>
                                            </p:attrNameLst>
                                          </p:cBhvr>
                                          <p:to>
                                            <p:strVal val="visible"/>
                                          </p:to>
                                        </p:set>
                                        <p:animEffect transition="in" filter="fade">
                                          <p:cBhvr>
                                            <p:cTn id="51" dur="500"/>
                                            <p:tgtEl>
                                              <p:spTgt spid="27"/>
                                            </p:tgtEl>
                                          </p:cBhvr>
                                        </p:animEffect>
                                        <p:anim calcmode="lin" valueType="num">
                                          <p:cBhvr>
                                            <p:cTn id="52" dur="500" fill="hold"/>
                                            <p:tgtEl>
                                              <p:spTgt spid="27"/>
                                            </p:tgtEl>
                                            <p:attrNameLst>
                                              <p:attrName>ppt_x</p:attrName>
                                            </p:attrNameLst>
                                          </p:cBhvr>
                                          <p:tavLst>
                                            <p:tav tm="0">
                                              <p:val>
                                                <p:strVal val="#ppt_x"/>
                                              </p:val>
                                            </p:tav>
                                            <p:tav tm="100000">
                                              <p:val>
                                                <p:strVal val="#ppt_x"/>
                                              </p:val>
                                            </p:tav>
                                          </p:tavLst>
                                        </p:anim>
                                        <p:anim calcmode="lin" valueType="num">
                                          <p:cBhvr>
                                            <p:cTn id="53" dur="500" fill="hold"/>
                                            <p:tgtEl>
                                              <p:spTgt spid="27"/>
                                            </p:tgtEl>
                                            <p:attrNameLst>
                                              <p:attrName>ppt_y</p:attrName>
                                            </p:attrNameLst>
                                          </p:cBhvr>
                                          <p:tavLst>
                                            <p:tav tm="0">
                                              <p:val>
                                                <p:strVal val="#ppt_y-.1"/>
                                              </p:val>
                                            </p:tav>
                                            <p:tav tm="100000">
                                              <p:val>
                                                <p:strVal val="#ppt_y"/>
                                              </p:val>
                                            </p:tav>
                                          </p:tavLst>
                                        </p:anim>
                                      </p:childTnLst>
                                    </p:cTn>
                                  </p:par>
                                  <p:par>
                                    <p:cTn id="54" presetID="47" presetClass="entr" presetSubtype="0" fill="hold" grpId="0" nodeType="withEffect">
                                      <p:stCondLst>
                                        <p:cond delay="0"/>
                                      </p:stCondLst>
                                      <p:childTnLst>
                                        <p:set>
                                          <p:cBhvr>
                                            <p:cTn id="55" dur="1" fill="hold">
                                              <p:stCondLst>
                                                <p:cond delay="0"/>
                                              </p:stCondLst>
                                            </p:cTn>
                                            <p:tgtEl>
                                              <p:spTgt spid="31"/>
                                            </p:tgtEl>
                                            <p:attrNameLst>
                                              <p:attrName>style.visibility</p:attrName>
                                            </p:attrNameLst>
                                          </p:cBhvr>
                                          <p:to>
                                            <p:strVal val="visible"/>
                                          </p:to>
                                        </p:set>
                                        <p:animEffect transition="in" filter="fade">
                                          <p:cBhvr>
                                            <p:cTn id="56" dur="500"/>
                                            <p:tgtEl>
                                              <p:spTgt spid="31"/>
                                            </p:tgtEl>
                                          </p:cBhvr>
                                        </p:animEffect>
                                        <p:anim calcmode="lin" valueType="num">
                                          <p:cBhvr>
                                            <p:cTn id="57" dur="500" fill="hold"/>
                                            <p:tgtEl>
                                              <p:spTgt spid="31"/>
                                            </p:tgtEl>
                                            <p:attrNameLst>
                                              <p:attrName>ppt_x</p:attrName>
                                            </p:attrNameLst>
                                          </p:cBhvr>
                                          <p:tavLst>
                                            <p:tav tm="0">
                                              <p:val>
                                                <p:strVal val="#ppt_x"/>
                                              </p:val>
                                            </p:tav>
                                            <p:tav tm="100000">
                                              <p:val>
                                                <p:strVal val="#ppt_x"/>
                                              </p:val>
                                            </p:tav>
                                          </p:tavLst>
                                        </p:anim>
                                        <p:anim calcmode="lin" valueType="num">
                                          <p:cBhvr>
                                            <p:cTn id="58" dur="500" fill="hold"/>
                                            <p:tgtEl>
                                              <p:spTgt spid="31"/>
                                            </p:tgtEl>
                                            <p:attrNameLst>
                                              <p:attrName>ppt_y</p:attrName>
                                            </p:attrNameLst>
                                          </p:cBhvr>
                                          <p:tavLst>
                                            <p:tav tm="0">
                                              <p:val>
                                                <p:strVal val="#ppt_y-.1"/>
                                              </p:val>
                                            </p:tav>
                                            <p:tav tm="100000">
                                              <p:val>
                                                <p:strVal val="#ppt_y"/>
                                              </p:val>
                                            </p:tav>
                                          </p:tavLst>
                                        </p:anim>
                                      </p:childTnLst>
                                    </p:cTn>
                                  </p:par>
                                  <p:par>
                                    <p:cTn id="59" presetID="47" presetClass="entr" presetSubtype="0" fill="hold" grpId="0" nodeType="withEffect">
                                      <p:stCondLst>
                                        <p:cond delay="0"/>
                                      </p:stCondLst>
                                      <p:childTnLst>
                                        <p:set>
                                          <p:cBhvr>
                                            <p:cTn id="60" dur="1" fill="hold">
                                              <p:stCondLst>
                                                <p:cond delay="0"/>
                                              </p:stCondLst>
                                            </p:cTn>
                                            <p:tgtEl>
                                              <p:spTgt spid="32"/>
                                            </p:tgtEl>
                                            <p:attrNameLst>
                                              <p:attrName>style.visibility</p:attrName>
                                            </p:attrNameLst>
                                          </p:cBhvr>
                                          <p:to>
                                            <p:strVal val="visible"/>
                                          </p:to>
                                        </p:set>
                                        <p:animEffect transition="in" filter="fade">
                                          <p:cBhvr>
                                            <p:cTn id="61" dur="500"/>
                                            <p:tgtEl>
                                              <p:spTgt spid="32"/>
                                            </p:tgtEl>
                                          </p:cBhvr>
                                        </p:animEffect>
                                        <p:anim calcmode="lin" valueType="num">
                                          <p:cBhvr>
                                            <p:cTn id="62" dur="500" fill="hold"/>
                                            <p:tgtEl>
                                              <p:spTgt spid="32"/>
                                            </p:tgtEl>
                                            <p:attrNameLst>
                                              <p:attrName>ppt_x</p:attrName>
                                            </p:attrNameLst>
                                          </p:cBhvr>
                                          <p:tavLst>
                                            <p:tav tm="0">
                                              <p:val>
                                                <p:strVal val="#ppt_x"/>
                                              </p:val>
                                            </p:tav>
                                            <p:tav tm="100000">
                                              <p:val>
                                                <p:strVal val="#ppt_x"/>
                                              </p:val>
                                            </p:tav>
                                          </p:tavLst>
                                        </p:anim>
                                        <p:anim calcmode="lin" valueType="num">
                                          <p:cBhvr>
                                            <p:cTn id="63" dur="500" fill="hold"/>
                                            <p:tgtEl>
                                              <p:spTgt spid="32"/>
                                            </p:tgtEl>
                                            <p:attrNameLst>
                                              <p:attrName>ppt_y</p:attrName>
                                            </p:attrNameLst>
                                          </p:cBhvr>
                                          <p:tavLst>
                                            <p:tav tm="0">
                                              <p:val>
                                                <p:strVal val="#ppt_y-.1"/>
                                              </p:val>
                                            </p:tav>
                                            <p:tav tm="100000">
                                              <p:val>
                                                <p:strVal val="#ppt_y"/>
                                              </p:val>
                                            </p:tav>
                                          </p:tavLst>
                                        </p:anim>
                                      </p:childTnLst>
                                    </p:cTn>
                                  </p:par>
                                </p:childTnLst>
                              </p:cTn>
                            </p:par>
                            <p:par>
                              <p:cTn id="64" fill="hold">
                                <p:stCondLst>
                                  <p:cond delay="3000"/>
                                </p:stCondLst>
                                <p:childTnLst>
                                  <p:par>
                                    <p:cTn id="65" presetID="53" presetClass="entr" presetSubtype="16" fill="hold" nodeType="afterEffect">
                                      <p:stCondLst>
                                        <p:cond delay="0"/>
                                      </p:stCondLst>
                                      <p:childTnLst>
                                        <p:set>
                                          <p:cBhvr>
                                            <p:cTn id="66" dur="1" fill="hold">
                                              <p:stCondLst>
                                                <p:cond delay="0"/>
                                              </p:stCondLst>
                                            </p:cTn>
                                            <p:tgtEl>
                                              <p:spTgt spid="28"/>
                                            </p:tgtEl>
                                            <p:attrNameLst>
                                              <p:attrName>style.visibility</p:attrName>
                                            </p:attrNameLst>
                                          </p:cBhvr>
                                          <p:to>
                                            <p:strVal val="visible"/>
                                          </p:to>
                                        </p:set>
                                        <p:anim calcmode="lin" valueType="num">
                                          <p:cBhvr>
                                            <p:cTn id="67" dur="500" fill="hold"/>
                                            <p:tgtEl>
                                              <p:spTgt spid="28"/>
                                            </p:tgtEl>
                                            <p:attrNameLst>
                                              <p:attrName>ppt_w</p:attrName>
                                            </p:attrNameLst>
                                          </p:cBhvr>
                                          <p:tavLst>
                                            <p:tav tm="0">
                                              <p:val>
                                                <p:fltVal val="0"/>
                                              </p:val>
                                            </p:tav>
                                            <p:tav tm="100000">
                                              <p:val>
                                                <p:strVal val="#ppt_w"/>
                                              </p:val>
                                            </p:tav>
                                          </p:tavLst>
                                        </p:anim>
                                        <p:anim calcmode="lin" valueType="num">
                                          <p:cBhvr>
                                            <p:cTn id="68" dur="500" fill="hold"/>
                                            <p:tgtEl>
                                              <p:spTgt spid="28"/>
                                            </p:tgtEl>
                                            <p:attrNameLst>
                                              <p:attrName>ppt_h</p:attrName>
                                            </p:attrNameLst>
                                          </p:cBhvr>
                                          <p:tavLst>
                                            <p:tav tm="0">
                                              <p:val>
                                                <p:fltVal val="0"/>
                                              </p:val>
                                            </p:tav>
                                            <p:tav tm="100000">
                                              <p:val>
                                                <p:strVal val="#ppt_h"/>
                                              </p:val>
                                            </p:tav>
                                          </p:tavLst>
                                        </p:anim>
                                        <p:animEffect transition="in" filter="fade">
                                          <p:cBhvr>
                                            <p:cTn id="69"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5" grpId="0" animBg="1"/>
          <p:bldP spid="27" grpId="0" animBg="1"/>
          <p:bldP spid="31" grpId="0" animBg="1"/>
          <p:bldP spid="32"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0-#ppt_w/2"/>
                                              </p:val>
                                            </p:tav>
                                            <p:tav tm="100000">
                                              <p:val>
                                                <p:strVal val="#ppt_x"/>
                                              </p:val>
                                            </p:tav>
                                          </p:tavLst>
                                        </p:anim>
                                        <p:anim calcmode="lin" valueType="num">
                                          <p:cBhvr additive="base">
                                            <p:cTn id="8" dur="500" fill="hold"/>
                                            <p:tgtEl>
                                              <p:spTgt spid="2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1" presetClass="entr" presetSubtype="1"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heel(1)">
                                          <p:cBhvr>
                                            <p:cTn id="13" dur="500"/>
                                            <p:tgtEl>
                                              <p:spTgt spid="5"/>
                                            </p:tgtEl>
                                          </p:cBhvr>
                                        </p:animEffect>
                                      </p:childTnLst>
                                    </p:cTn>
                                  </p:par>
                                </p:childTnLst>
                              </p:cTn>
                            </p:par>
                            <p:par>
                              <p:cTn id="14" fill="hold">
                                <p:stCondLst>
                                  <p:cond delay="500"/>
                                </p:stCondLst>
                                <p:childTnLst>
                                  <p:par>
                                    <p:cTn id="15" presetID="47" presetClass="entr" presetSubtype="0"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anim calcmode="lin" valueType="num">
                                          <p:cBhvr>
                                            <p:cTn id="18" dur="500" fill="hold"/>
                                            <p:tgtEl>
                                              <p:spTgt spid="6"/>
                                            </p:tgtEl>
                                            <p:attrNameLst>
                                              <p:attrName>ppt_x</p:attrName>
                                            </p:attrNameLst>
                                          </p:cBhvr>
                                          <p:tavLst>
                                            <p:tav tm="0">
                                              <p:val>
                                                <p:strVal val="#ppt_x"/>
                                              </p:val>
                                            </p:tav>
                                            <p:tav tm="100000">
                                              <p:val>
                                                <p:strVal val="#ppt_x"/>
                                              </p:val>
                                            </p:tav>
                                          </p:tavLst>
                                        </p:anim>
                                        <p:anim calcmode="lin" valueType="num">
                                          <p:cBhvr>
                                            <p:cTn id="19" dur="500" fill="hold"/>
                                            <p:tgtEl>
                                              <p:spTgt spid="6"/>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47" presetClass="entr" presetSubtype="0" fill="hold" nodeType="after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fade">
                                          <p:cBhvr>
                                            <p:cTn id="23" dur="500"/>
                                            <p:tgtEl>
                                              <p:spTgt spid="15"/>
                                            </p:tgtEl>
                                          </p:cBhvr>
                                        </p:animEffect>
                                        <p:anim calcmode="lin" valueType="num">
                                          <p:cBhvr>
                                            <p:cTn id="24" dur="500" fill="hold"/>
                                            <p:tgtEl>
                                              <p:spTgt spid="15"/>
                                            </p:tgtEl>
                                            <p:attrNameLst>
                                              <p:attrName>ppt_x</p:attrName>
                                            </p:attrNameLst>
                                          </p:cBhvr>
                                          <p:tavLst>
                                            <p:tav tm="0">
                                              <p:val>
                                                <p:strVal val="#ppt_x"/>
                                              </p:val>
                                            </p:tav>
                                            <p:tav tm="100000">
                                              <p:val>
                                                <p:strVal val="#ppt_x"/>
                                              </p:val>
                                            </p:tav>
                                          </p:tavLst>
                                        </p:anim>
                                        <p:anim calcmode="lin" valueType="num">
                                          <p:cBhvr>
                                            <p:cTn id="25" dur="500" fill="hold"/>
                                            <p:tgtEl>
                                              <p:spTgt spid="15"/>
                                            </p:tgtEl>
                                            <p:attrNameLst>
                                              <p:attrName>ppt_y</p:attrName>
                                            </p:attrNameLst>
                                          </p:cBhvr>
                                          <p:tavLst>
                                            <p:tav tm="0">
                                              <p:val>
                                                <p:strVal val="#ppt_y-.1"/>
                                              </p:val>
                                            </p:tav>
                                            <p:tav tm="100000">
                                              <p:val>
                                                <p:strVal val="#ppt_y"/>
                                              </p:val>
                                            </p:tav>
                                          </p:tavLst>
                                        </p:anim>
                                      </p:childTnLst>
                                    </p:cTn>
                                  </p:par>
                                </p:childTnLst>
                              </p:cTn>
                            </p:par>
                            <p:par>
                              <p:cTn id="26" fill="hold">
                                <p:stCondLst>
                                  <p:cond delay="1500"/>
                                </p:stCondLst>
                                <p:childTnLst>
                                  <p:par>
                                    <p:cTn id="27" presetID="47" presetClass="entr" presetSubtype="0" fill="hold" nodeType="after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fade">
                                          <p:cBhvr>
                                            <p:cTn id="29" dur="500"/>
                                            <p:tgtEl>
                                              <p:spTgt spid="9"/>
                                            </p:tgtEl>
                                          </p:cBhvr>
                                        </p:animEffect>
                                        <p:anim calcmode="lin" valueType="num">
                                          <p:cBhvr>
                                            <p:cTn id="30" dur="500" fill="hold"/>
                                            <p:tgtEl>
                                              <p:spTgt spid="9"/>
                                            </p:tgtEl>
                                            <p:attrNameLst>
                                              <p:attrName>ppt_x</p:attrName>
                                            </p:attrNameLst>
                                          </p:cBhvr>
                                          <p:tavLst>
                                            <p:tav tm="0">
                                              <p:val>
                                                <p:strVal val="#ppt_x"/>
                                              </p:val>
                                            </p:tav>
                                            <p:tav tm="100000">
                                              <p:val>
                                                <p:strVal val="#ppt_x"/>
                                              </p:val>
                                            </p:tav>
                                          </p:tavLst>
                                        </p:anim>
                                        <p:anim calcmode="lin" valueType="num">
                                          <p:cBhvr>
                                            <p:cTn id="31" dur="500" fill="hold"/>
                                            <p:tgtEl>
                                              <p:spTgt spid="9"/>
                                            </p:tgtEl>
                                            <p:attrNameLst>
                                              <p:attrName>ppt_y</p:attrName>
                                            </p:attrNameLst>
                                          </p:cBhvr>
                                          <p:tavLst>
                                            <p:tav tm="0">
                                              <p:val>
                                                <p:strVal val="#ppt_y-.1"/>
                                              </p:val>
                                            </p:tav>
                                            <p:tav tm="100000">
                                              <p:val>
                                                <p:strVal val="#ppt_y"/>
                                              </p:val>
                                            </p:tav>
                                          </p:tavLst>
                                        </p:anim>
                                      </p:childTnLst>
                                    </p:cTn>
                                  </p:par>
                                </p:childTnLst>
                              </p:cTn>
                            </p:par>
                            <p:par>
                              <p:cTn id="32" fill="hold">
                                <p:stCondLst>
                                  <p:cond delay="2000"/>
                                </p:stCondLst>
                                <p:childTnLst>
                                  <p:par>
                                    <p:cTn id="33" presetID="47" presetClass="entr" presetSubtype="0" fill="hold" nodeType="afterEffect">
                                      <p:stCondLst>
                                        <p:cond delay="0"/>
                                      </p:stCondLst>
                                      <p:childTnLst>
                                        <p:set>
                                          <p:cBhvr>
                                            <p:cTn id="34" dur="1" fill="hold">
                                              <p:stCondLst>
                                                <p:cond delay="0"/>
                                              </p:stCondLst>
                                            </p:cTn>
                                            <p:tgtEl>
                                              <p:spTgt spid="22"/>
                                            </p:tgtEl>
                                            <p:attrNameLst>
                                              <p:attrName>style.visibility</p:attrName>
                                            </p:attrNameLst>
                                          </p:cBhvr>
                                          <p:to>
                                            <p:strVal val="visible"/>
                                          </p:to>
                                        </p:set>
                                        <p:animEffect transition="in" filter="fade">
                                          <p:cBhvr>
                                            <p:cTn id="35" dur="500"/>
                                            <p:tgtEl>
                                              <p:spTgt spid="22"/>
                                            </p:tgtEl>
                                          </p:cBhvr>
                                        </p:animEffect>
                                        <p:anim calcmode="lin" valueType="num">
                                          <p:cBhvr>
                                            <p:cTn id="36" dur="500" fill="hold"/>
                                            <p:tgtEl>
                                              <p:spTgt spid="22"/>
                                            </p:tgtEl>
                                            <p:attrNameLst>
                                              <p:attrName>ppt_x</p:attrName>
                                            </p:attrNameLst>
                                          </p:cBhvr>
                                          <p:tavLst>
                                            <p:tav tm="0">
                                              <p:val>
                                                <p:strVal val="#ppt_x"/>
                                              </p:val>
                                            </p:tav>
                                            <p:tav tm="100000">
                                              <p:val>
                                                <p:strVal val="#ppt_x"/>
                                              </p:val>
                                            </p:tav>
                                          </p:tavLst>
                                        </p:anim>
                                        <p:anim calcmode="lin" valueType="num">
                                          <p:cBhvr>
                                            <p:cTn id="37" dur="500" fill="hold"/>
                                            <p:tgtEl>
                                              <p:spTgt spid="22"/>
                                            </p:tgtEl>
                                            <p:attrNameLst>
                                              <p:attrName>ppt_y</p:attrName>
                                            </p:attrNameLst>
                                          </p:cBhvr>
                                          <p:tavLst>
                                            <p:tav tm="0">
                                              <p:val>
                                                <p:strVal val="#ppt_y-.1"/>
                                              </p:val>
                                            </p:tav>
                                            <p:tav tm="100000">
                                              <p:val>
                                                <p:strVal val="#ppt_y"/>
                                              </p:val>
                                            </p:tav>
                                          </p:tavLst>
                                        </p:anim>
                                      </p:childTnLst>
                                    </p:cTn>
                                  </p:par>
                                  <p:par>
                                    <p:cTn id="38" presetID="47" presetClass="entr" presetSubtype="0" fill="hold" nodeType="withEffect">
                                      <p:stCondLst>
                                        <p:cond delay="0"/>
                                      </p:stCondLst>
                                      <p:childTnLst>
                                        <p:set>
                                          <p:cBhvr>
                                            <p:cTn id="39" dur="1" fill="hold">
                                              <p:stCondLst>
                                                <p:cond delay="0"/>
                                              </p:stCondLst>
                                            </p:cTn>
                                            <p:tgtEl>
                                              <p:spTgt spid="19"/>
                                            </p:tgtEl>
                                            <p:attrNameLst>
                                              <p:attrName>style.visibility</p:attrName>
                                            </p:attrNameLst>
                                          </p:cBhvr>
                                          <p:to>
                                            <p:strVal val="visible"/>
                                          </p:to>
                                        </p:set>
                                        <p:animEffect transition="in" filter="fade">
                                          <p:cBhvr>
                                            <p:cTn id="40" dur="500"/>
                                            <p:tgtEl>
                                              <p:spTgt spid="19"/>
                                            </p:tgtEl>
                                          </p:cBhvr>
                                        </p:animEffect>
                                        <p:anim calcmode="lin" valueType="num">
                                          <p:cBhvr>
                                            <p:cTn id="41" dur="500" fill="hold"/>
                                            <p:tgtEl>
                                              <p:spTgt spid="19"/>
                                            </p:tgtEl>
                                            <p:attrNameLst>
                                              <p:attrName>ppt_x</p:attrName>
                                            </p:attrNameLst>
                                          </p:cBhvr>
                                          <p:tavLst>
                                            <p:tav tm="0">
                                              <p:val>
                                                <p:strVal val="#ppt_x"/>
                                              </p:val>
                                            </p:tav>
                                            <p:tav tm="100000">
                                              <p:val>
                                                <p:strVal val="#ppt_x"/>
                                              </p:val>
                                            </p:tav>
                                          </p:tavLst>
                                        </p:anim>
                                        <p:anim calcmode="lin" valueType="num">
                                          <p:cBhvr>
                                            <p:cTn id="42" dur="500" fill="hold"/>
                                            <p:tgtEl>
                                              <p:spTgt spid="19"/>
                                            </p:tgtEl>
                                            <p:attrNameLst>
                                              <p:attrName>ppt_y</p:attrName>
                                            </p:attrNameLst>
                                          </p:cBhvr>
                                          <p:tavLst>
                                            <p:tav tm="0">
                                              <p:val>
                                                <p:strVal val="#ppt_y-.1"/>
                                              </p:val>
                                            </p:tav>
                                            <p:tav tm="100000">
                                              <p:val>
                                                <p:strVal val="#ppt_y"/>
                                              </p:val>
                                            </p:tav>
                                          </p:tavLst>
                                        </p:anim>
                                      </p:childTnLst>
                                    </p:cTn>
                                  </p:par>
                                  <p:par>
                                    <p:cTn id="43" presetID="47" presetClass="entr" presetSubtype="0" fill="hold" nodeType="with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fade">
                                          <p:cBhvr>
                                            <p:cTn id="45" dur="500"/>
                                            <p:tgtEl>
                                              <p:spTgt spid="12"/>
                                            </p:tgtEl>
                                          </p:cBhvr>
                                        </p:animEffect>
                                        <p:anim calcmode="lin" valueType="num">
                                          <p:cBhvr>
                                            <p:cTn id="46" dur="500" fill="hold"/>
                                            <p:tgtEl>
                                              <p:spTgt spid="12"/>
                                            </p:tgtEl>
                                            <p:attrNameLst>
                                              <p:attrName>ppt_x</p:attrName>
                                            </p:attrNameLst>
                                          </p:cBhvr>
                                          <p:tavLst>
                                            <p:tav tm="0">
                                              <p:val>
                                                <p:strVal val="#ppt_x"/>
                                              </p:val>
                                            </p:tav>
                                            <p:tav tm="100000">
                                              <p:val>
                                                <p:strVal val="#ppt_x"/>
                                              </p:val>
                                            </p:tav>
                                          </p:tavLst>
                                        </p:anim>
                                        <p:anim calcmode="lin" valueType="num">
                                          <p:cBhvr>
                                            <p:cTn id="47" dur="500" fill="hold"/>
                                            <p:tgtEl>
                                              <p:spTgt spid="12"/>
                                            </p:tgtEl>
                                            <p:attrNameLst>
                                              <p:attrName>ppt_y</p:attrName>
                                            </p:attrNameLst>
                                          </p:cBhvr>
                                          <p:tavLst>
                                            <p:tav tm="0">
                                              <p:val>
                                                <p:strVal val="#ppt_y-.1"/>
                                              </p:val>
                                            </p:tav>
                                            <p:tav tm="100000">
                                              <p:val>
                                                <p:strVal val="#ppt_y"/>
                                              </p:val>
                                            </p:tav>
                                          </p:tavLst>
                                        </p:anim>
                                      </p:childTnLst>
                                    </p:cTn>
                                  </p:par>
                                </p:childTnLst>
                              </p:cTn>
                            </p:par>
                            <p:par>
                              <p:cTn id="48" fill="hold">
                                <p:stCondLst>
                                  <p:cond delay="2500"/>
                                </p:stCondLst>
                                <p:childTnLst>
                                  <p:par>
                                    <p:cTn id="49" presetID="47" presetClass="entr" presetSubtype="0" fill="hold" grpId="0" nodeType="afterEffect">
                                      <p:stCondLst>
                                        <p:cond delay="0"/>
                                      </p:stCondLst>
                                      <p:childTnLst>
                                        <p:set>
                                          <p:cBhvr>
                                            <p:cTn id="50" dur="1" fill="hold">
                                              <p:stCondLst>
                                                <p:cond delay="0"/>
                                              </p:stCondLst>
                                            </p:cTn>
                                            <p:tgtEl>
                                              <p:spTgt spid="27"/>
                                            </p:tgtEl>
                                            <p:attrNameLst>
                                              <p:attrName>style.visibility</p:attrName>
                                            </p:attrNameLst>
                                          </p:cBhvr>
                                          <p:to>
                                            <p:strVal val="visible"/>
                                          </p:to>
                                        </p:set>
                                        <p:animEffect transition="in" filter="fade">
                                          <p:cBhvr>
                                            <p:cTn id="51" dur="500"/>
                                            <p:tgtEl>
                                              <p:spTgt spid="27"/>
                                            </p:tgtEl>
                                          </p:cBhvr>
                                        </p:animEffect>
                                        <p:anim calcmode="lin" valueType="num">
                                          <p:cBhvr>
                                            <p:cTn id="52" dur="500" fill="hold"/>
                                            <p:tgtEl>
                                              <p:spTgt spid="27"/>
                                            </p:tgtEl>
                                            <p:attrNameLst>
                                              <p:attrName>ppt_x</p:attrName>
                                            </p:attrNameLst>
                                          </p:cBhvr>
                                          <p:tavLst>
                                            <p:tav tm="0">
                                              <p:val>
                                                <p:strVal val="#ppt_x"/>
                                              </p:val>
                                            </p:tav>
                                            <p:tav tm="100000">
                                              <p:val>
                                                <p:strVal val="#ppt_x"/>
                                              </p:val>
                                            </p:tav>
                                          </p:tavLst>
                                        </p:anim>
                                        <p:anim calcmode="lin" valueType="num">
                                          <p:cBhvr>
                                            <p:cTn id="53" dur="500" fill="hold"/>
                                            <p:tgtEl>
                                              <p:spTgt spid="27"/>
                                            </p:tgtEl>
                                            <p:attrNameLst>
                                              <p:attrName>ppt_y</p:attrName>
                                            </p:attrNameLst>
                                          </p:cBhvr>
                                          <p:tavLst>
                                            <p:tav tm="0">
                                              <p:val>
                                                <p:strVal val="#ppt_y-.1"/>
                                              </p:val>
                                            </p:tav>
                                            <p:tav tm="100000">
                                              <p:val>
                                                <p:strVal val="#ppt_y"/>
                                              </p:val>
                                            </p:tav>
                                          </p:tavLst>
                                        </p:anim>
                                      </p:childTnLst>
                                    </p:cTn>
                                  </p:par>
                                  <p:par>
                                    <p:cTn id="54" presetID="47" presetClass="entr" presetSubtype="0" fill="hold" grpId="0" nodeType="withEffect">
                                      <p:stCondLst>
                                        <p:cond delay="0"/>
                                      </p:stCondLst>
                                      <p:childTnLst>
                                        <p:set>
                                          <p:cBhvr>
                                            <p:cTn id="55" dur="1" fill="hold">
                                              <p:stCondLst>
                                                <p:cond delay="0"/>
                                              </p:stCondLst>
                                            </p:cTn>
                                            <p:tgtEl>
                                              <p:spTgt spid="31"/>
                                            </p:tgtEl>
                                            <p:attrNameLst>
                                              <p:attrName>style.visibility</p:attrName>
                                            </p:attrNameLst>
                                          </p:cBhvr>
                                          <p:to>
                                            <p:strVal val="visible"/>
                                          </p:to>
                                        </p:set>
                                        <p:animEffect transition="in" filter="fade">
                                          <p:cBhvr>
                                            <p:cTn id="56" dur="500"/>
                                            <p:tgtEl>
                                              <p:spTgt spid="31"/>
                                            </p:tgtEl>
                                          </p:cBhvr>
                                        </p:animEffect>
                                        <p:anim calcmode="lin" valueType="num">
                                          <p:cBhvr>
                                            <p:cTn id="57" dur="500" fill="hold"/>
                                            <p:tgtEl>
                                              <p:spTgt spid="31"/>
                                            </p:tgtEl>
                                            <p:attrNameLst>
                                              <p:attrName>ppt_x</p:attrName>
                                            </p:attrNameLst>
                                          </p:cBhvr>
                                          <p:tavLst>
                                            <p:tav tm="0">
                                              <p:val>
                                                <p:strVal val="#ppt_x"/>
                                              </p:val>
                                            </p:tav>
                                            <p:tav tm="100000">
                                              <p:val>
                                                <p:strVal val="#ppt_x"/>
                                              </p:val>
                                            </p:tav>
                                          </p:tavLst>
                                        </p:anim>
                                        <p:anim calcmode="lin" valueType="num">
                                          <p:cBhvr>
                                            <p:cTn id="58" dur="500" fill="hold"/>
                                            <p:tgtEl>
                                              <p:spTgt spid="31"/>
                                            </p:tgtEl>
                                            <p:attrNameLst>
                                              <p:attrName>ppt_y</p:attrName>
                                            </p:attrNameLst>
                                          </p:cBhvr>
                                          <p:tavLst>
                                            <p:tav tm="0">
                                              <p:val>
                                                <p:strVal val="#ppt_y-.1"/>
                                              </p:val>
                                            </p:tav>
                                            <p:tav tm="100000">
                                              <p:val>
                                                <p:strVal val="#ppt_y"/>
                                              </p:val>
                                            </p:tav>
                                          </p:tavLst>
                                        </p:anim>
                                      </p:childTnLst>
                                    </p:cTn>
                                  </p:par>
                                  <p:par>
                                    <p:cTn id="59" presetID="47" presetClass="entr" presetSubtype="0" fill="hold" grpId="0" nodeType="withEffect">
                                      <p:stCondLst>
                                        <p:cond delay="0"/>
                                      </p:stCondLst>
                                      <p:childTnLst>
                                        <p:set>
                                          <p:cBhvr>
                                            <p:cTn id="60" dur="1" fill="hold">
                                              <p:stCondLst>
                                                <p:cond delay="0"/>
                                              </p:stCondLst>
                                            </p:cTn>
                                            <p:tgtEl>
                                              <p:spTgt spid="32"/>
                                            </p:tgtEl>
                                            <p:attrNameLst>
                                              <p:attrName>style.visibility</p:attrName>
                                            </p:attrNameLst>
                                          </p:cBhvr>
                                          <p:to>
                                            <p:strVal val="visible"/>
                                          </p:to>
                                        </p:set>
                                        <p:animEffect transition="in" filter="fade">
                                          <p:cBhvr>
                                            <p:cTn id="61" dur="500"/>
                                            <p:tgtEl>
                                              <p:spTgt spid="32"/>
                                            </p:tgtEl>
                                          </p:cBhvr>
                                        </p:animEffect>
                                        <p:anim calcmode="lin" valueType="num">
                                          <p:cBhvr>
                                            <p:cTn id="62" dur="500" fill="hold"/>
                                            <p:tgtEl>
                                              <p:spTgt spid="32"/>
                                            </p:tgtEl>
                                            <p:attrNameLst>
                                              <p:attrName>ppt_x</p:attrName>
                                            </p:attrNameLst>
                                          </p:cBhvr>
                                          <p:tavLst>
                                            <p:tav tm="0">
                                              <p:val>
                                                <p:strVal val="#ppt_x"/>
                                              </p:val>
                                            </p:tav>
                                            <p:tav tm="100000">
                                              <p:val>
                                                <p:strVal val="#ppt_x"/>
                                              </p:val>
                                            </p:tav>
                                          </p:tavLst>
                                        </p:anim>
                                        <p:anim calcmode="lin" valueType="num">
                                          <p:cBhvr>
                                            <p:cTn id="63" dur="500" fill="hold"/>
                                            <p:tgtEl>
                                              <p:spTgt spid="32"/>
                                            </p:tgtEl>
                                            <p:attrNameLst>
                                              <p:attrName>ppt_y</p:attrName>
                                            </p:attrNameLst>
                                          </p:cBhvr>
                                          <p:tavLst>
                                            <p:tav tm="0">
                                              <p:val>
                                                <p:strVal val="#ppt_y-.1"/>
                                              </p:val>
                                            </p:tav>
                                            <p:tav tm="100000">
                                              <p:val>
                                                <p:strVal val="#ppt_y"/>
                                              </p:val>
                                            </p:tav>
                                          </p:tavLst>
                                        </p:anim>
                                      </p:childTnLst>
                                    </p:cTn>
                                  </p:par>
                                </p:childTnLst>
                              </p:cTn>
                            </p:par>
                            <p:par>
                              <p:cTn id="64" fill="hold">
                                <p:stCondLst>
                                  <p:cond delay="3000"/>
                                </p:stCondLst>
                                <p:childTnLst>
                                  <p:par>
                                    <p:cTn id="65" presetID="53" presetClass="entr" presetSubtype="16" fill="hold" nodeType="afterEffect">
                                      <p:stCondLst>
                                        <p:cond delay="0"/>
                                      </p:stCondLst>
                                      <p:childTnLst>
                                        <p:set>
                                          <p:cBhvr>
                                            <p:cTn id="66" dur="1" fill="hold">
                                              <p:stCondLst>
                                                <p:cond delay="0"/>
                                              </p:stCondLst>
                                            </p:cTn>
                                            <p:tgtEl>
                                              <p:spTgt spid="28"/>
                                            </p:tgtEl>
                                            <p:attrNameLst>
                                              <p:attrName>style.visibility</p:attrName>
                                            </p:attrNameLst>
                                          </p:cBhvr>
                                          <p:to>
                                            <p:strVal val="visible"/>
                                          </p:to>
                                        </p:set>
                                        <p:anim calcmode="lin" valueType="num">
                                          <p:cBhvr>
                                            <p:cTn id="67" dur="500" fill="hold"/>
                                            <p:tgtEl>
                                              <p:spTgt spid="28"/>
                                            </p:tgtEl>
                                            <p:attrNameLst>
                                              <p:attrName>ppt_w</p:attrName>
                                            </p:attrNameLst>
                                          </p:cBhvr>
                                          <p:tavLst>
                                            <p:tav tm="0">
                                              <p:val>
                                                <p:fltVal val="0"/>
                                              </p:val>
                                            </p:tav>
                                            <p:tav tm="100000">
                                              <p:val>
                                                <p:strVal val="#ppt_w"/>
                                              </p:val>
                                            </p:tav>
                                          </p:tavLst>
                                        </p:anim>
                                        <p:anim calcmode="lin" valueType="num">
                                          <p:cBhvr>
                                            <p:cTn id="68" dur="500" fill="hold"/>
                                            <p:tgtEl>
                                              <p:spTgt spid="28"/>
                                            </p:tgtEl>
                                            <p:attrNameLst>
                                              <p:attrName>ppt_h</p:attrName>
                                            </p:attrNameLst>
                                          </p:cBhvr>
                                          <p:tavLst>
                                            <p:tav tm="0">
                                              <p:val>
                                                <p:fltVal val="0"/>
                                              </p:val>
                                            </p:tav>
                                            <p:tav tm="100000">
                                              <p:val>
                                                <p:strVal val="#ppt_h"/>
                                              </p:val>
                                            </p:tav>
                                          </p:tavLst>
                                        </p:anim>
                                        <p:animEffect transition="in" filter="fade">
                                          <p:cBhvr>
                                            <p:cTn id="69"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5" grpId="0" animBg="1"/>
          <p:bldP spid="27" grpId="0" animBg="1"/>
          <p:bldP spid="31" grpId="0" animBg="1"/>
          <p:bldP spid="32" grpId="0" animBg="1"/>
        </p:bldLst>
      </p:timing>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Line 34"/>
          <p:cNvSpPr>
            <a:spLocks noChangeShapeType="1"/>
          </p:cNvSpPr>
          <p:nvPr/>
        </p:nvSpPr>
        <p:spPr bwMode="auto">
          <a:xfrm>
            <a:off x="5256981" y="4272569"/>
            <a:ext cx="6264000" cy="0"/>
          </a:xfrm>
          <a:prstGeom prst="line">
            <a:avLst/>
          </a:prstGeom>
          <a:solidFill>
            <a:schemeClr val="accent1">
              <a:lumMod val="75000"/>
            </a:schemeClr>
          </a:solidFill>
          <a:ln w="9525">
            <a:solidFill>
              <a:srgbClr val="760000"/>
            </a:solidFill>
            <a:round/>
            <a:headEnd/>
            <a:tailEnd/>
          </a:ln>
        </p:spPr>
        <p:txBody>
          <a:bodyPr wrap="none" lIns="109678" tIns="54838" rIns="109678" bIns="54838" anchor="ctr"/>
          <a:lstStyle/>
          <a:p>
            <a:endParaRPr lang="zh-CN" altLang="en-US" dirty="0">
              <a:latin typeface="微软雅黑" pitchFamily="34" charset="-122"/>
              <a:ea typeface="微软雅黑" pitchFamily="34" charset="-122"/>
            </a:endParaRPr>
          </a:p>
        </p:txBody>
      </p:sp>
      <p:sp>
        <p:nvSpPr>
          <p:cNvPr id="22" name="Line 45"/>
          <p:cNvSpPr>
            <a:spLocks noChangeShapeType="1"/>
          </p:cNvSpPr>
          <p:nvPr/>
        </p:nvSpPr>
        <p:spPr bwMode="auto">
          <a:xfrm>
            <a:off x="4915991" y="5531326"/>
            <a:ext cx="4392000" cy="0"/>
          </a:xfrm>
          <a:prstGeom prst="line">
            <a:avLst/>
          </a:prstGeom>
          <a:solidFill>
            <a:schemeClr val="accent1">
              <a:lumMod val="75000"/>
            </a:schemeClr>
          </a:solidFill>
          <a:ln w="9525">
            <a:solidFill>
              <a:srgbClr val="760000"/>
            </a:solidFill>
            <a:round/>
            <a:headEnd/>
            <a:tailEnd/>
          </a:ln>
        </p:spPr>
        <p:txBody>
          <a:bodyPr wrap="none" lIns="109678" tIns="54838" rIns="109678" bIns="54838" anchor="ctr"/>
          <a:lstStyle/>
          <a:p>
            <a:endParaRPr lang="zh-CN" altLang="en-US" dirty="0">
              <a:latin typeface="微软雅黑" pitchFamily="34" charset="-122"/>
              <a:ea typeface="微软雅黑" pitchFamily="34" charset="-122"/>
            </a:endParaRPr>
          </a:p>
        </p:txBody>
      </p:sp>
      <p:sp>
        <p:nvSpPr>
          <p:cNvPr id="24" name="Line 56"/>
          <p:cNvSpPr>
            <a:spLocks noChangeShapeType="1"/>
          </p:cNvSpPr>
          <p:nvPr/>
        </p:nvSpPr>
        <p:spPr bwMode="auto">
          <a:xfrm>
            <a:off x="4070563" y="6467429"/>
            <a:ext cx="4392000" cy="0"/>
          </a:xfrm>
          <a:prstGeom prst="line">
            <a:avLst/>
          </a:prstGeom>
          <a:solidFill>
            <a:schemeClr val="accent1">
              <a:lumMod val="75000"/>
            </a:schemeClr>
          </a:solidFill>
          <a:ln w="9525">
            <a:solidFill>
              <a:srgbClr val="760000"/>
            </a:solidFill>
            <a:round/>
            <a:headEnd/>
            <a:tailEnd/>
          </a:ln>
        </p:spPr>
        <p:txBody>
          <a:bodyPr wrap="none" lIns="109678" tIns="54838" rIns="109678" bIns="54838" anchor="ctr"/>
          <a:lstStyle/>
          <a:p>
            <a:endParaRPr lang="zh-CN" altLang="en-US" dirty="0">
              <a:latin typeface="微软雅黑" pitchFamily="34" charset="-122"/>
              <a:ea typeface="微软雅黑" pitchFamily="34" charset="-122"/>
            </a:endParaRPr>
          </a:p>
        </p:txBody>
      </p:sp>
      <p:sp>
        <p:nvSpPr>
          <p:cNvPr id="26" name="Line 45"/>
          <p:cNvSpPr>
            <a:spLocks noChangeShapeType="1"/>
          </p:cNvSpPr>
          <p:nvPr/>
        </p:nvSpPr>
        <p:spPr bwMode="auto">
          <a:xfrm>
            <a:off x="4104853" y="2074942"/>
            <a:ext cx="4392000" cy="0"/>
          </a:xfrm>
          <a:prstGeom prst="line">
            <a:avLst/>
          </a:prstGeom>
          <a:solidFill>
            <a:schemeClr val="accent1">
              <a:lumMod val="75000"/>
            </a:schemeClr>
          </a:solidFill>
          <a:ln w="9525">
            <a:solidFill>
              <a:srgbClr val="760000"/>
            </a:solidFill>
            <a:round/>
            <a:headEnd/>
            <a:tailEnd/>
          </a:ln>
        </p:spPr>
        <p:txBody>
          <a:bodyPr wrap="none" lIns="109678" tIns="54838" rIns="109678" bIns="54838" anchor="ctr"/>
          <a:lstStyle/>
          <a:p>
            <a:endParaRPr lang="zh-CN" altLang="en-US" dirty="0">
              <a:latin typeface="微软雅黑" pitchFamily="34" charset="-122"/>
              <a:ea typeface="微软雅黑" pitchFamily="34" charset="-122"/>
            </a:endParaRPr>
          </a:p>
        </p:txBody>
      </p:sp>
      <p:sp>
        <p:nvSpPr>
          <p:cNvPr id="28" name="Line 56"/>
          <p:cNvSpPr>
            <a:spLocks noChangeShapeType="1"/>
          </p:cNvSpPr>
          <p:nvPr/>
        </p:nvSpPr>
        <p:spPr bwMode="auto">
          <a:xfrm>
            <a:off x="4896941" y="3068948"/>
            <a:ext cx="4392000" cy="0"/>
          </a:xfrm>
          <a:prstGeom prst="line">
            <a:avLst/>
          </a:prstGeom>
          <a:solidFill>
            <a:schemeClr val="accent1">
              <a:lumMod val="75000"/>
            </a:schemeClr>
          </a:solidFill>
          <a:ln w="9525">
            <a:solidFill>
              <a:srgbClr val="760000"/>
            </a:solidFill>
            <a:round/>
            <a:headEnd/>
            <a:tailEnd/>
          </a:ln>
        </p:spPr>
        <p:txBody>
          <a:bodyPr wrap="none" lIns="109678" tIns="54838" rIns="109678" bIns="54838" anchor="ctr"/>
          <a:lstStyle/>
          <a:p>
            <a:endParaRPr lang="zh-CN" altLang="en-US" dirty="0">
              <a:latin typeface="微软雅黑" pitchFamily="34" charset="-122"/>
              <a:ea typeface="微软雅黑" pitchFamily="34" charset="-122"/>
            </a:endParaRPr>
          </a:p>
        </p:txBody>
      </p:sp>
      <p:sp>
        <p:nvSpPr>
          <p:cNvPr id="9" name="流程图: 延期 8"/>
          <p:cNvSpPr/>
          <p:nvPr/>
        </p:nvSpPr>
        <p:spPr>
          <a:xfrm>
            <a:off x="-28477" y="3138422"/>
            <a:ext cx="3485258" cy="1902188"/>
          </a:xfrm>
          <a:custGeom>
            <a:avLst/>
            <a:gdLst>
              <a:gd name="connsiteX0" fmla="*/ 0 w 2304653"/>
              <a:gd name="connsiteY0" fmla="*/ 0 h 1872208"/>
              <a:gd name="connsiteX1" fmla="*/ 1152327 w 2304653"/>
              <a:gd name="connsiteY1" fmla="*/ 0 h 1872208"/>
              <a:gd name="connsiteX2" fmla="*/ 2304654 w 2304653"/>
              <a:gd name="connsiteY2" fmla="*/ 936104 h 1872208"/>
              <a:gd name="connsiteX3" fmla="*/ 1152327 w 2304653"/>
              <a:gd name="connsiteY3" fmla="*/ 1872208 h 1872208"/>
              <a:gd name="connsiteX4" fmla="*/ 0 w 2304653"/>
              <a:gd name="connsiteY4" fmla="*/ 1872208 h 1872208"/>
              <a:gd name="connsiteX5" fmla="*/ 0 w 2304653"/>
              <a:gd name="connsiteY5" fmla="*/ 0 h 1872208"/>
              <a:gd name="connsiteX0" fmla="*/ 0 w 3204064"/>
              <a:gd name="connsiteY0" fmla="*/ 0 h 1887198"/>
              <a:gd name="connsiteX1" fmla="*/ 2051737 w 3204064"/>
              <a:gd name="connsiteY1" fmla="*/ 14990 h 1887198"/>
              <a:gd name="connsiteX2" fmla="*/ 3204064 w 3204064"/>
              <a:gd name="connsiteY2" fmla="*/ 951094 h 1887198"/>
              <a:gd name="connsiteX3" fmla="*/ 2051737 w 3204064"/>
              <a:gd name="connsiteY3" fmla="*/ 1887198 h 1887198"/>
              <a:gd name="connsiteX4" fmla="*/ 899410 w 3204064"/>
              <a:gd name="connsiteY4" fmla="*/ 1887198 h 1887198"/>
              <a:gd name="connsiteX5" fmla="*/ 0 w 3204064"/>
              <a:gd name="connsiteY5" fmla="*/ 0 h 1887198"/>
              <a:gd name="connsiteX0" fmla="*/ 0 w 3204064"/>
              <a:gd name="connsiteY0" fmla="*/ 0 h 1887198"/>
              <a:gd name="connsiteX1" fmla="*/ 2051737 w 3204064"/>
              <a:gd name="connsiteY1" fmla="*/ 14990 h 1887198"/>
              <a:gd name="connsiteX2" fmla="*/ 3204064 w 3204064"/>
              <a:gd name="connsiteY2" fmla="*/ 951094 h 1887198"/>
              <a:gd name="connsiteX3" fmla="*/ 2051737 w 3204064"/>
              <a:gd name="connsiteY3" fmla="*/ 1887198 h 1887198"/>
              <a:gd name="connsiteX4" fmla="*/ 29980 w 3204064"/>
              <a:gd name="connsiteY4" fmla="*/ 1887198 h 1887198"/>
              <a:gd name="connsiteX5" fmla="*/ 0 w 3204064"/>
              <a:gd name="connsiteY5" fmla="*/ 0 h 1887198"/>
              <a:gd name="connsiteX0" fmla="*/ 0 w 3189073"/>
              <a:gd name="connsiteY0" fmla="*/ 0 h 1872208"/>
              <a:gd name="connsiteX1" fmla="*/ 2036746 w 3189073"/>
              <a:gd name="connsiteY1" fmla="*/ 0 h 1872208"/>
              <a:gd name="connsiteX2" fmla="*/ 3189073 w 3189073"/>
              <a:gd name="connsiteY2" fmla="*/ 936104 h 1872208"/>
              <a:gd name="connsiteX3" fmla="*/ 2036746 w 3189073"/>
              <a:gd name="connsiteY3" fmla="*/ 1872208 h 1872208"/>
              <a:gd name="connsiteX4" fmla="*/ 14989 w 3189073"/>
              <a:gd name="connsiteY4" fmla="*/ 1872208 h 1872208"/>
              <a:gd name="connsiteX5" fmla="*/ 0 w 3189073"/>
              <a:gd name="connsiteY5" fmla="*/ 0 h 1872208"/>
              <a:gd name="connsiteX0" fmla="*/ 0 w 3848302"/>
              <a:gd name="connsiteY0" fmla="*/ 14991 h 1872208"/>
              <a:gd name="connsiteX1" fmla="*/ 2695975 w 3848302"/>
              <a:gd name="connsiteY1" fmla="*/ 0 h 1872208"/>
              <a:gd name="connsiteX2" fmla="*/ 3848302 w 3848302"/>
              <a:gd name="connsiteY2" fmla="*/ 936104 h 1872208"/>
              <a:gd name="connsiteX3" fmla="*/ 2695975 w 3848302"/>
              <a:gd name="connsiteY3" fmla="*/ 1872208 h 1872208"/>
              <a:gd name="connsiteX4" fmla="*/ 674218 w 3848302"/>
              <a:gd name="connsiteY4" fmla="*/ 1872208 h 1872208"/>
              <a:gd name="connsiteX5" fmla="*/ 0 w 3848302"/>
              <a:gd name="connsiteY5" fmla="*/ 14991 h 1872208"/>
              <a:gd name="connsiteX0" fmla="*/ 0 w 3848302"/>
              <a:gd name="connsiteY0" fmla="*/ 14991 h 1902188"/>
              <a:gd name="connsiteX1" fmla="*/ 2695975 w 3848302"/>
              <a:gd name="connsiteY1" fmla="*/ 0 h 1902188"/>
              <a:gd name="connsiteX2" fmla="*/ 3848302 w 3848302"/>
              <a:gd name="connsiteY2" fmla="*/ 936104 h 1902188"/>
              <a:gd name="connsiteX3" fmla="*/ 2695975 w 3848302"/>
              <a:gd name="connsiteY3" fmla="*/ 1872208 h 1902188"/>
              <a:gd name="connsiteX4" fmla="*/ 31469 w 3848302"/>
              <a:gd name="connsiteY4" fmla="*/ 1902188 h 1902188"/>
              <a:gd name="connsiteX5" fmla="*/ 0 w 3848302"/>
              <a:gd name="connsiteY5" fmla="*/ 14991 h 1902188"/>
              <a:gd name="connsiteX0" fmla="*/ 0 w 3864784"/>
              <a:gd name="connsiteY0" fmla="*/ 29981 h 1902188"/>
              <a:gd name="connsiteX1" fmla="*/ 2712457 w 3864784"/>
              <a:gd name="connsiteY1" fmla="*/ 0 h 1902188"/>
              <a:gd name="connsiteX2" fmla="*/ 3864784 w 3864784"/>
              <a:gd name="connsiteY2" fmla="*/ 936104 h 1902188"/>
              <a:gd name="connsiteX3" fmla="*/ 2712457 w 3864784"/>
              <a:gd name="connsiteY3" fmla="*/ 1872208 h 1902188"/>
              <a:gd name="connsiteX4" fmla="*/ 47951 w 3864784"/>
              <a:gd name="connsiteY4" fmla="*/ 1902188 h 1902188"/>
              <a:gd name="connsiteX5" fmla="*/ 0 w 3864784"/>
              <a:gd name="connsiteY5" fmla="*/ 29981 h 1902188"/>
              <a:gd name="connsiteX0" fmla="*/ 0 w 3831822"/>
              <a:gd name="connsiteY0" fmla="*/ 14990 h 1902188"/>
              <a:gd name="connsiteX1" fmla="*/ 2679495 w 3831822"/>
              <a:gd name="connsiteY1" fmla="*/ 0 h 1902188"/>
              <a:gd name="connsiteX2" fmla="*/ 3831822 w 3831822"/>
              <a:gd name="connsiteY2" fmla="*/ 936104 h 1902188"/>
              <a:gd name="connsiteX3" fmla="*/ 2679495 w 3831822"/>
              <a:gd name="connsiteY3" fmla="*/ 1872208 h 1902188"/>
              <a:gd name="connsiteX4" fmla="*/ 14989 w 3831822"/>
              <a:gd name="connsiteY4" fmla="*/ 1902188 h 1902188"/>
              <a:gd name="connsiteX5" fmla="*/ 0 w 3831822"/>
              <a:gd name="connsiteY5" fmla="*/ 14990 h 1902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831822" h="1902188">
                <a:moveTo>
                  <a:pt x="0" y="14990"/>
                </a:moveTo>
                <a:lnTo>
                  <a:pt x="2679495" y="0"/>
                </a:lnTo>
                <a:cubicBezTo>
                  <a:pt x="3315908" y="0"/>
                  <a:pt x="3831822" y="419108"/>
                  <a:pt x="3831822" y="936104"/>
                </a:cubicBezTo>
                <a:cubicBezTo>
                  <a:pt x="3831822" y="1453100"/>
                  <a:pt x="3315908" y="1872208"/>
                  <a:pt x="2679495" y="1872208"/>
                </a:cubicBezTo>
                <a:lnTo>
                  <a:pt x="14989" y="1902188"/>
                </a:lnTo>
                <a:lnTo>
                  <a:pt x="0" y="14990"/>
                </a:lnTo>
                <a:close/>
              </a:path>
            </a:pathLst>
          </a:custGeom>
          <a:solidFill>
            <a:srgbClr val="C0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dirty="0">
                <a:solidFill>
                  <a:schemeClr val="bg1"/>
                </a:solidFill>
                <a:latin typeface="微软雅黑" pitchFamily="34" charset="-122"/>
                <a:ea typeface="微软雅黑" pitchFamily="34" charset="-122"/>
              </a:rPr>
              <a:t>目录</a:t>
            </a:r>
          </a:p>
        </p:txBody>
      </p:sp>
      <p:sp>
        <p:nvSpPr>
          <p:cNvPr id="8" name="椭圆 7"/>
          <p:cNvSpPr/>
          <p:nvPr/>
        </p:nvSpPr>
        <p:spPr>
          <a:xfrm>
            <a:off x="3312765" y="1440210"/>
            <a:ext cx="864096" cy="864096"/>
          </a:xfrm>
          <a:prstGeom prst="ellipse">
            <a:avLst/>
          </a:prstGeom>
          <a:solidFill>
            <a:srgbClr val="C0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smtClean="0">
                <a:solidFill>
                  <a:schemeClr val="bg1"/>
                </a:solidFill>
                <a:latin typeface="微软雅黑" pitchFamily="34" charset="-122"/>
                <a:ea typeface="微软雅黑" pitchFamily="34" charset="-122"/>
              </a:rPr>
              <a:t>1</a:t>
            </a:r>
            <a:endParaRPr lang="zh-CN" altLang="en-US" sz="3200" dirty="0">
              <a:solidFill>
                <a:schemeClr val="bg1"/>
              </a:solidFill>
              <a:latin typeface="微软雅黑" pitchFamily="34" charset="-122"/>
              <a:ea typeface="微软雅黑" pitchFamily="34" charset="-122"/>
            </a:endParaRPr>
          </a:p>
        </p:txBody>
      </p:sp>
      <p:sp>
        <p:nvSpPr>
          <p:cNvPr id="10" name="椭圆 9"/>
          <p:cNvSpPr/>
          <p:nvPr/>
        </p:nvSpPr>
        <p:spPr>
          <a:xfrm>
            <a:off x="4176861" y="2376314"/>
            <a:ext cx="864096" cy="864096"/>
          </a:xfrm>
          <a:prstGeom prst="ellipse">
            <a:avLst/>
          </a:prstGeom>
          <a:solidFill>
            <a:srgbClr val="C0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smtClean="0">
                <a:solidFill>
                  <a:schemeClr val="bg1"/>
                </a:solidFill>
                <a:latin typeface="微软雅黑" pitchFamily="34" charset="-122"/>
                <a:ea typeface="微软雅黑" pitchFamily="34" charset="-122"/>
              </a:rPr>
              <a:t>2</a:t>
            </a:r>
            <a:endParaRPr lang="zh-CN" altLang="en-US" sz="3200" dirty="0">
              <a:solidFill>
                <a:schemeClr val="bg1"/>
              </a:solidFill>
              <a:latin typeface="微软雅黑" pitchFamily="34" charset="-122"/>
              <a:ea typeface="微软雅黑" pitchFamily="34" charset="-122"/>
            </a:endParaRPr>
          </a:p>
        </p:txBody>
      </p:sp>
      <p:sp>
        <p:nvSpPr>
          <p:cNvPr id="11" name="椭圆 10"/>
          <p:cNvSpPr/>
          <p:nvPr/>
        </p:nvSpPr>
        <p:spPr>
          <a:xfrm>
            <a:off x="4536901" y="3600450"/>
            <a:ext cx="864096" cy="864096"/>
          </a:xfrm>
          <a:prstGeom prst="ellipse">
            <a:avLst/>
          </a:prstGeom>
          <a:solidFill>
            <a:srgbClr val="C0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smtClean="0">
                <a:solidFill>
                  <a:schemeClr val="bg1"/>
                </a:solidFill>
                <a:latin typeface="微软雅黑" pitchFamily="34" charset="-122"/>
                <a:ea typeface="微软雅黑" pitchFamily="34" charset="-122"/>
              </a:rPr>
              <a:t>3</a:t>
            </a:r>
            <a:endParaRPr lang="zh-CN" altLang="en-US" sz="3200" dirty="0">
              <a:solidFill>
                <a:schemeClr val="bg1"/>
              </a:solidFill>
              <a:latin typeface="微软雅黑" pitchFamily="34" charset="-122"/>
              <a:ea typeface="微软雅黑" pitchFamily="34" charset="-122"/>
            </a:endParaRPr>
          </a:p>
        </p:txBody>
      </p:sp>
      <p:sp>
        <p:nvSpPr>
          <p:cNvPr id="12" name="椭圆 11"/>
          <p:cNvSpPr/>
          <p:nvPr/>
        </p:nvSpPr>
        <p:spPr>
          <a:xfrm>
            <a:off x="4176861" y="4824586"/>
            <a:ext cx="864096" cy="864096"/>
          </a:xfrm>
          <a:prstGeom prst="ellipse">
            <a:avLst/>
          </a:prstGeom>
          <a:solidFill>
            <a:srgbClr val="C0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smtClean="0">
                <a:solidFill>
                  <a:schemeClr val="bg1"/>
                </a:solidFill>
                <a:latin typeface="微软雅黑" pitchFamily="34" charset="-122"/>
                <a:ea typeface="微软雅黑" pitchFamily="34" charset="-122"/>
              </a:rPr>
              <a:t>4</a:t>
            </a:r>
            <a:endParaRPr lang="zh-CN" altLang="en-US" sz="3200" dirty="0">
              <a:solidFill>
                <a:schemeClr val="bg1"/>
              </a:solidFill>
              <a:latin typeface="微软雅黑" pitchFamily="34" charset="-122"/>
              <a:ea typeface="微软雅黑" pitchFamily="34" charset="-122"/>
            </a:endParaRPr>
          </a:p>
        </p:txBody>
      </p:sp>
      <p:sp>
        <p:nvSpPr>
          <p:cNvPr id="17" name="椭圆 16"/>
          <p:cNvSpPr/>
          <p:nvPr/>
        </p:nvSpPr>
        <p:spPr>
          <a:xfrm>
            <a:off x="3312765" y="5760690"/>
            <a:ext cx="864096" cy="864096"/>
          </a:xfrm>
          <a:prstGeom prst="ellipse">
            <a:avLst/>
          </a:prstGeom>
          <a:solidFill>
            <a:srgbClr val="C0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smtClean="0">
                <a:solidFill>
                  <a:schemeClr val="bg1"/>
                </a:solidFill>
                <a:latin typeface="微软雅黑" pitchFamily="34" charset="-122"/>
                <a:ea typeface="微软雅黑" pitchFamily="34" charset="-122"/>
              </a:rPr>
              <a:t>5</a:t>
            </a:r>
            <a:endParaRPr lang="zh-CN" altLang="en-US" sz="3200" dirty="0">
              <a:solidFill>
                <a:schemeClr val="bg1"/>
              </a:solidFill>
              <a:latin typeface="微软雅黑" pitchFamily="34" charset="-122"/>
              <a:ea typeface="微软雅黑" pitchFamily="34" charset="-122"/>
            </a:endParaRPr>
          </a:p>
        </p:txBody>
      </p:sp>
      <p:sp>
        <p:nvSpPr>
          <p:cNvPr id="19" name="Rectangle 33"/>
          <p:cNvSpPr>
            <a:spLocks noChangeArrowheads="1"/>
          </p:cNvSpPr>
          <p:nvPr/>
        </p:nvSpPr>
        <p:spPr bwMode="auto">
          <a:xfrm>
            <a:off x="5620253" y="3797235"/>
            <a:ext cx="3453152" cy="541634"/>
          </a:xfrm>
          <a:prstGeom prst="rect">
            <a:avLst/>
          </a:prstGeom>
          <a:noFill/>
          <a:ln w="9525" algn="ctr">
            <a:noFill/>
            <a:miter lim="800000"/>
            <a:headEnd/>
            <a:tailEnd/>
          </a:ln>
        </p:spPr>
        <p:txBody>
          <a:bodyPr wrap="none" lIns="109678" tIns="54838" rIns="109678" bIns="54838">
            <a:spAutoFit/>
          </a:bodyPr>
          <a:lstStyle/>
          <a:p>
            <a:pPr eaLnBrk="0" hangingPunct="0"/>
            <a:r>
              <a:rPr lang="zh-CN" altLang="en-US" sz="2800" dirty="0">
                <a:solidFill>
                  <a:srgbClr val="000000"/>
                </a:solidFill>
                <a:latin typeface="微软雅黑" pitchFamily="34" charset="-122"/>
                <a:ea typeface="微软雅黑" pitchFamily="34" charset="-122"/>
              </a:rPr>
              <a:t>这里输入您</a:t>
            </a:r>
            <a:r>
              <a:rPr lang="zh-CN" altLang="en-US" sz="2800" dirty="0" smtClean="0">
                <a:solidFill>
                  <a:srgbClr val="000000"/>
                </a:solidFill>
                <a:latin typeface="微软雅黑" pitchFamily="34" charset="-122"/>
                <a:ea typeface="微软雅黑" pitchFamily="34" charset="-122"/>
              </a:rPr>
              <a:t>的标题三</a:t>
            </a:r>
            <a:endParaRPr lang="en-US" altLang="zh-CN" sz="2800" dirty="0">
              <a:solidFill>
                <a:srgbClr val="000000"/>
              </a:solidFill>
              <a:latin typeface="微软雅黑" pitchFamily="34" charset="-122"/>
              <a:ea typeface="微软雅黑" pitchFamily="34" charset="-122"/>
            </a:endParaRPr>
          </a:p>
        </p:txBody>
      </p:sp>
      <p:sp>
        <p:nvSpPr>
          <p:cNvPr id="21" name="Rectangle 44"/>
          <p:cNvSpPr>
            <a:spLocks noChangeArrowheads="1"/>
          </p:cNvSpPr>
          <p:nvPr/>
        </p:nvSpPr>
        <p:spPr bwMode="auto">
          <a:xfrm>
            <a:off x="5207255" y="5055990"/>
            <a:ext cx="3453152" cy="541634"/>
          </a:xfrm>
          <a:prstGeom prst="rect">
            <a:avLst/>
          </a:prstGeom>
          <a:noFill/>
          <a:ln w="9525" algn="ctr">
            <a:noFill/>
            <a:miter lim="800000"/>
            <a:headEnd/>
            <a:tailEnd/>
          </a:ln>
        </p:spPr>
        <p:txBody>
          <a:bodyPr wrap="none" lIns="109678" tIns="54838" rIns="109678" bIns="54838">
            <a:spAutoFit/>
          </a:bodyPr>
          <a:lstStyle/>
          <a:p>
            <a:pPr eaLnBrk="0" hangingPunct="0"/>
            <a:r>
              <a:rPr lang="zh-CN" altLang="en-US" sz="2800" dirty="0">
                <a:solidFill>
                  <a:srgbClr val="000000"/>
                </a:solidFill>
                <a:latin typeface="微软雅黑" pitchFamily="34" charset="-122"/>
                <a:ea typeface="微软雅黑" pitchFamily="34" charset="-122"/>
              </a:rPr>
              <a:t>这里输入您</a:t>
            </a:r>
            <a:r>
              <a:rPr lang="zh-CN" altLang="en-US" sz="2800" dirty="0" smtClean="0">
                <a:solidFill>
                  <a:srgbClr val="000000"/>
                </a:solidFill>
                <a:latin typeface="微软雅黑" pitchFamily="34" charset="-122"/>
                <a:ea typeface="微软雅黑" pitchFamily="34" charset="-122"/>
              </a:rPr>
              <a:t>的标题四</a:t>
            </a:r>
            <a:endParaRPr lang="en-US" altLang="zh-CN" sz="2800" dirty="0">
              <a:solidFill>
                <a:srgbClr val="000000"/>
              </a:solidFill>
              <a:latin typeface="微软雅黑" pitchFamily="34" charset="-122"/>
              <a:ea typeface="微软雅黑" pitchFamily="34" charset="-122"/>
            </a:endParaRPr>
          </a:p>
        </p:txBody>
      </p:sp>
      <p:sp>
        <p:nvSpPr>
          <p:cNvPr id="23" name="Rectangle 55"/>
          <p:cNvSpPr>
            <a:spLocks noChangeArrowheads="1"/>
          </p:cNvSpPr>
          <p:nvPr/>
        </p:nvSpPr>
        <p:spPr bwMode="auto">
          <a:xfrm>
            <a:off x="4377067" y="5992094"/>
            <a:ext cx="3453152" cy="541634"/>
          </a:xfrm>
          <a:prstGeom prst="rect">
            <a:avLst/>
          </a:prstGeom>
          <a:noFill/>
          <a:ln w="9525" algn="ctr">
            <a:noFill/>
            <a:miter lim="800000"/>
            <a:headEnd/>
            <a:tailEnd/>
          </a:ln>
        </p:spPr>
        <p:txBody>
          <a:bodyPr wrap="none" lIns="109678" tIns="54838" rIns="109678" bIns="54838">
            <a:spAutoFit/>
          </a:bodyPr>
          <a:lstStyle/>
          <a:p>
            <a:pPr eaLnBrk="0" hangingPunct="0"/>
            <a:r>
              <a:rPr lang="zh-CN" altLang="en-US" sz="2800" dirty="0">
                <a:solidFill>
                  <a:srgbClr val="000000"/>
                </a:solidFill>
                <a:latin typeface="微软雅黑" pitchFamily="34" charset="-122"/>
                <a:ea typeface="微软雅黑" pitchFamily="34" charset="-122"/>
              </a:rPr>
              <a:t>这里输入您</a:t>
            </a:r>
            <a:r>
              <a:rPr lang="zh-CN" altLang="en-US" sz="2800" dirty="0" smtClean="0">
                <a:solidFill>
                  <a:srgbClr val="000000"/>
                </a:solidFill>
                <a:latin typeface="微软雅黑" pitchFamily="34" charset="-122"/>
                <a:ea typeface="微软雅黑" pitchFamily="34" charset="-122"/>
              </a:rPr>
              <a:t>的标题五</a:t>
            </a:r>
            <a:endParaRPr lang="en-US" altLang="zh-CN" sz="2800" dirty="0">
              <a:solidFill>
                <a:srgbClr val="000000"/>
              </a:solidFill>
              <a:latin typeface="微软雅黑" pitchFamily="34" charset="-122"/>
              <a:ea typeface="微软雅黑" pitchFamily="34" charset="-122"/>
            </a:endParaRPr>
          </a:p>
        </p:txBody>
      </p:sp>
      <p:sp>
        <p:nvSpPr>
          <p:cNvPr id="25" name="Rectangle 44"/>
          <p:cNvSpPr>
            <a:spLocks noChangeArrowheads="1"/>
          </p:cNvSpPr>
          <p:nvPr/>
        </p:nvSpPr>
        <p:spPr bwMode="auto">
          <a:xfrm>
            <a:off x="4396117" y="1599606"/>
            <a:ext cx="4253728" cy="541634"/>
          </a:xfrm>
          <a:prstGeom prst="rect">
            <a:avLst/>
          </a:prstGeom>
          <a:noFill/>
          <a:ln w="9525" algn="ctr">
            <a:noFill/>
            <a:miter lim="800000"/>
            <a:headEnd/>
            <a:tailEnd/>
          </a:ln>
        </p:spPr>
        <p:txBody>
          <a:bodyPr wrap="square" lIns="109678" tIns="54838" rIns="109678" bIns="54838">
            <a:spAutoFit/>
          </a:bodyPr>
          <a:lstStyle/>
          <a:p>
            <a:pPr eaLnBrk="0" hangingPunct="0"/>
            <a:r>
              <a:rPr lang="zh-CN" altLang="en-US" sz="2800" dirty="0" smtClean="0">
                <a:solidFill>
                  <a:srgbClr val="000000"/>
                </a:solidFill>
                <a:latin typeface="微软雅黑" pitchFamily="34" charset="-122"/>
                <a:ea typeface="微软雅黑" pitchFamily="34" charset="-122"/>
              </a:rPr>
              <a:t>这里输入您</a:t>
            </a:r>
            <a:r>
              <a:rPr lang="zh-CN" altLang="en-US" sz="2800" dirty="0">
                <a:solidFill>
                  <a:srgbClr val="000000"/>
                </a:solidFill>
                <a:latin typeface="微软雅黑" pitchFamily="34" charset="-122"/>
                <a:ea typeface="微软雅黑" pitchFamily="34" charset="-122"/>
              </a:rPr>
              <a:t>的标题</a:t>
            </a:r>
            <a:r>
              <a:rPr lang="zh-CN" altLang="en-US" sz="2800" dirty="0" smtClean="0">
                <a:solidFill>
                  <a:srgbClr val="000000"/>
                </a:solidFill>
                <a:latin typeface="微软雅黑" pitchFamily="34" charset="-122"/>
                <a:ea typeface="微软雅黑" pitchFamily="34" charset="-122"/>
              </a:rPr>
              <a:t>一</a:t>
            </a:r>
            <a:endParaRPr lang="en-US" altLang="zh-CN" sz="2800" dirty="0">
              <a:solidFill>
                <a:srgbClr val="000000"/>
              </a:solidFill>
              <a:latin typeface="微软雅黑" pitchFamily="34" charset="-122"/>
              <a:ea typeface="微软雅黑" pitchFamily="34" charset="-122"/>
            </a:endParaRPr>
          </a:p>
        </p:txBody>
      </p:sp>
      <p:sp>
        <p:nvSpPr>
          <p:cNvPr id="27" name="Rectangle 55"/>
          <p:cNvSpPr>
            <a:spLocks noChangeArrowheads="1"/>
          </p:cNvSpPr>
          <p:nvPr/>
        </p:nvSpPr>
        <p:spPr bwMode="auto">
          <a:xfrm>
            <a:off x="5188205" y="2593613"/>
            <a:ext cx="3453152" cy="541634"/>
          </a:xfrm>
          <a:prstGeom prst="rect">
            <a:avLst/>
          </a:prstGeom>
          <a:noFill/>
          <a:ln w="9525" algn="ctr">
            <a:noFill/>
            <a:miter lim="800000"/>
            <a:headEnd/>
            <a:tailEnd/>
          </a:ln>
        </p:spPr>
        <p:txBody>
          <a:bodyPr wrap="none" lIns="109678" tIns="54838" rIns="109678" bIns="54838">
            <a:spAutoFit/>
          </a:bodyPr>
          <a:lstStyle/>
          <a:p>
            <a:pPr eaLnBrk="0" hangingPunct="0"/>
            <a:r>
              <a:rPr lang="zh-CN" altLang="en-US" sz="2800" dirty="0">
                <a:solidFill>
                  <a:srgbClr val="000000"/>
                </a:solidFill>
                <a:latin typeface="微软雅黑" pitchFamily="34" charset="-122"/>
                <a:ea typeface="微软雅黑" pitchFamily="34" charset="-122"/>
              </a:rPr>
              <a:t>这里输入您</a:t>
            </a:r>
            <a:r>
              <a:rPr lang="zh-CN" altLang="en-US" sz="2800" dirty="0" smtClean="0">
                <a:solidFill>
                  <a:srgbClr val="000000"/>
                </a:solidFill>
                <a:latin typeface="微软雅黑" pitchFamily="34" charset="-122"/>
                <a:ea typeface="微软雅黑" pitchFamily="34" charset="-122"/>
              </a:rPr>
              <a:t>的标题</a:t>
            </a:r>
            <a:r>
              <a:rPr lang="zh-CN" altLang="en-US" sz="2800" dirty="0">
                <a:solidFill>
                  <a:srgbClr val="000000"/>
                </a:solidFill>
                <a:latin typeface="微软雅黑" pitchFamily="34" charset="-122"/>
                <a:ea typeface="微软雅黑" pitchFamily="34" charset="-122"/>
              </a:rPr>
              <a:t>二</a:t>
            </a:r>
            <a:endParaRPr lang="en-US" altLang="zh-CN" sz="2800" dirty="0">
              <a:solidFill>
                <a:srgbClr val="000000"/>
              </a:solidFill>
              <a:latin typeface="微软雅黑" pitchFamily="34" charset="-122"/>
              <a:ea typeface="微软雅黑" pitchFamily="34" charset="-122"/>
            </a:endParaRPr>
          </a:p>
        </p:txBody>
      </p:sp>
    </p:spTree>
    <p:extLst>
      <p:ext uri="{BB962C8B-B14F-4D97-AF65-F5344CB8AC3E}">
        <p14:creationId xmlns:p14="http://schemas.microsoft.com/office/powerpoint/2010/main" val="1460130019"/>
      </p:ext>
    </p:extLst>
  </p:cSld>
  <p:clrMapOvr>
    <a:masterClrMapping/>
  </p:clrMapOvr>
  <p:transition spd="slow" advTm="0">
    <p:push/>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66667">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14:bounceEnd="66667">
                                          <p:cBhvr additive="base">
                                            <p:cTn id="7" dur="500" fill="hold"/>
                                            <p:tgtEl>
                                              <p:spTgt spid="8"/>
                                            </p:tgtEl>
                                            <p:attrNameLst>
                                              <p:attrName>ppt_x</p:attrName>
                                            </p:attrNameLst>
                                          </p:cBhvr>
                                          <p:tavLst>
                                            <p:tav tm="0">
                                              <p:val>
                                                <p:strVal val="0-#ppt_w/2"/>
                                              </p:val>
                                            </p:tav>
                                            <p:tav tm="100000">
                                              <p:val>
                                                <p:strVal val="#ppt_x"/>
                                              </p:val>
                                            </p:tav>
                                          </p:tavLst>
                                        </p:anim>
                                        <p:anim calcmode="lin" valueType="num" p14:bounceEnd="66667">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14:presetBounceEnd="66667">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14:bounceEnd="66667">
                                          <p:cBhvr additive="base">
                                            <p:cTn id="12" dur="500" fill="hold"/>
                                            <p:tgtEl>
                                              <p:spTgt spid="10"/>
                                            </p:tgtEl>
                                            <p:attrNameLst>
                                              <p:attrName>ppt_x</p:attrName>
                                            </p:attrNameLst>
                                          </p:cBhvr>
                                          <p:tavLst>
                                            <p:tav tm="0">
                                              <p:val>
                                                <p:strVal val="0-#ppt_w/2"/>
                                              </p:val>
                                            </p:tav>
                                            <p:tav tm="100000">
                                              <p:val>
                                                <p:strVal val="#ppt_x"/>
                                              </p:val>
                                            </p:tav>
                                          </p:tavLst>
                                        </p:anim>
                                        <p:anim calcmode="lin" valueType="num" p14:bounceEnd="66667">
                                          <p:cBhvr additive="base">
                                            <p:cTn id="13" dur="500" fill="hold"/>
                                            <p:tgtEl>
                                              <p:spTgt spid="10"/>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14:presetBounceEnd="66667">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14:bounceEnd="66667">
                                          <p:cBhvr additive="base">
                                            <p:cTn id="17" dur="500" fill="hold"/>
                                            <p:tgtEl>
                                              <p:spTgt spid="11"/>
                                            </p:tgtEl>
                                            <p:attrNameLst>
                                              <p:attrName>ppt_x</p:attrName>
                                            </p:attrNameLst>
                                          </p:cBhvr>
                                          <p:tavLst>
                                            <p:tav tm="0">
                                              <p:val>
                                                <p:strVal val="0-#ppt_w/2"/>
                                              </p:val>
                                            </p:tav>
                                            <p:tav tm="100000">
                                              <p:val>
                                                <p:strVal val="#ppt_x"/>
                                              </p:val>
                                            </p:tav>
                                          </p:tavLst>
                                        </p:anim>
                                        <p:anim calcmode="lin" valueType="num" p14:bounceEnd="66667">
                                          <p:cBhvr additive="base">
                                            <p:cTn id="18" dur="500" fill="hold"/>
                                            <p:tgtEl>
                                              <p:spTgt spid="11"/>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grpId="0" nodeType="afterEffect" p14:presetBounceEnd="66667">
                                      <p:stCondLst>
                                        <p:cond delay="0"/>
                                      </p:stCondLst>
                                      <p:childTnLst>
                                        <p:set>
                                          <p:cBhvr>
                                            <p:cTn id="21" dur="1" fill="hold">
                                              <p:stCondLst>
                                                <p:cond delay="0"/>
                                              </p:stCondLst>
                                            </p:cTn>
                                            <p:tgtEl>
                                              <p:spTgt spid="12"/>
                                            </p:tgtEl>
                                            <p:attrNameLst>
                                              <p:attrName>style.visibility</p:attrName>
                                            </p:attrNameLst>
                                          </p:cBhvr>
                                          <p:to>
                                            <p:strVal val="visible"/>
                                          </p:to>
                                        </p:set>
                                        <p:anim calcmode="lin" valueType="num" p14:bounceEnd="66667">
                                          <p:cBhvr additive="base">
                                            <p:cTn id="22" dur="500" fill="hold"/>
                                            <p:tgtEl>
                                              <p:spTgt spid="12"/>
                                            </p:tgtEl>
                                            <p:attrNameLst>
                                              <p:attrName>ppt_x</p:attrName>
                                            </p:attrNameLst>
                                          </p:cBhvr>
                                          <p:tavLst>
                                            <p:tav tm="0">
                                              <p:val>
                                                <p:strVal val="0-#ppt_w/2"/>
                                              </p:val>
                                            </p:tav>
                                            <p:tav tm="100000">
                                              <p:val>
                                                <p:strVal val="#ppt_x"/>
                                              </p:val>
                                            </p:tav>
                                          </p:tavLst>
                                        </p:anim>
                                        <p:anim calcmode="lin" valueType="num" p14:bounceEnd="66667">
                                          <p:cBhvr additive="base">
                                            <p:cTn id="23" dur="500" fill="hold"/>
                                            <p:tgtEl>
                                              <p:spTgt spid="12"/>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8" fill="hold" grpId="0" nodeType="afterEffect" p14:presetBounceEnd="66667">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14:bounceEnd="66667">
                                          <p:cBhvr additive="base">
                                            <p:cTn id="27" dur="500" fill="hold"/>
                                            <p:tgtEl>
                                              <p:spTgt spid="17"/>
                                            </p:tgtEl>
                                            <p:attrNameLst>
                                              <p:attrName>ppt_x</p:attrName>
                                            </p:attrNameLst>
                                          </p:cBhvr>
                                          <p:tavLst>
                                            <p:tav tm="0">
                                              <p:val>
                                                <p:strVal val="0-#ppt_w/2"/>
                                              </p:val>
                                            </p:tav>
                                            <p:tav tm="100000">
                                              <p:val>
                                                <p:strVal val="#ppt_x"/>
                                              </p:val>
                                            </p:tav>
                                          </p:tavLst>
                                        </p:anim>
                                        <p:anim calcmode="lin" valueType="num" p14:bounceEnd="66667">
                                          <p:cBhvr additive="base">
                                            <p:cTn id="28" dur="500" fill="hold"/>
                                            <p:tgtEl>
                                              <p:spTgt spid="17"/>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2" presetClass="entr" presetSubtype="8" fill="hold" grpId="0" nodeType="afterEffect">
                                      <p:stCondLst>
                                        <p:cond delay="0"/>
                                      </p:stCondLst>
                                      <p:childTnLst>
                                        <p:set>
                                          <p:cBhvr>
                                            <p:cTn id="31" dur="1" fill="hold">
                                              <p:stCondLst>
                                                <p:cond delay="0"/>
                                              </p:stCondLst>
                                            </p:cTn>
                                            <p:tgtEl>
                                              <p:spTgt spid="26"/>
                                            </p:tgtEl>
                                            <p:attrNameLst>
                                              <p:attrName>style.visibility</p:attrName>
                                            </p:attrNameLst>
                                          </p:cBhvr>
                                          <p:to>
                                            <p:strVal val="visible"/>
                                          </p:to>
                                        </p:set>
                                        <p:animEffect transition="in" filter="wipe(left)">
                                          <p:cBhvr>
                                            <p:cTn id="32" dur="500"/>
                                            <p:tgtEl>
                                              <p:spTgt spid="26"/>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28"/>
                                            </p:tgtEl>
                                            <p:attrNameLst>
                                              <p:attrName>style.visibility</p:attrName>
                                            </p:attrNameLst>
                                          </p:cBhvr>
                                          <p:to>
                                            <p:strVal val="visible"/>
                                          </p:to>
                                        </p:set>
                                        <p:animEffect transition="in" filter="wipe(left)">
                                          <p:cBhvr>
                                            <p:cTn id="35" dur="500"/>
                                            <p:tgtEl>
                                              <p:spTgt spid="28"/>
                                            </p:tgtEl>
                                          </p:cBhvr>
                                        </p:animEffect>
                                      </p:childTnLst>
                                    </p:cTn>
                                  </p:par>
                                  <p:par>
                                    <p:cTn id="36" presetID="22" presetClass="entr" presetSubtype="8" fill="hold" grpId="0" nodeType="withEffect">
                                      <p:stCondLst>
                                        <p:cond delay="0"/>
                                      </p:stCondLst>
                                      <p:childTnLst>
                                        <p:set>
                                          <p:cBhvr>
                                            <p:cTn id="37" dur="1" fill="hold">
                                              <p:stCondLst>
                                                <p:cond delay="0"/>
                                              </p:stCondLst>
                                            </p:cTn>
                                            <p:tgtEl>
                                              <p:spTgt spid="20"/>
                                            </p:tgtEl>
                                            <p:attrNameLst>
                                              <p:attrName>style.visibility</p:attrName>
                                            </p:attrNameLst>
                                          </p:cBhvr>
                                          <p:to>
                                            <p:strVal val="visible"/>
                                          </p:to>
                                        </p:set>
                                        <p:animEffect transition="in" filter="wipe(left)">
                                          <p:cBhvr>
                                            <p:cTn id="38" dur="500"/>
                                            <p:tgtEl>
                                              <p:spTgt spid="20"/>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22"/>
                                            </p:tgtEl>
                                            <p:attrNameLst>
                                              <p:attrName>style.visibility</p:attrName>
                                            </p:attrNameLst>
                                          </p:cBhvr>
                                          <p:to>
                                            <p:strVal val="visible"/>
                                          </p:to>
                                        </p:set>
                                        <p:animEffect transition="in" filter="wipe(left)">
                                          <p:cBhvr>
                                            <p:cTn id="41" dur="500"/>
                                            <p:tgtEl>
                                              <p:spTgt spid="22"/>
                                            </p:tgtEl>
                                          </p:cBhvr>
                                        </p:animEffect>
                                      </p:childTnLst>
                                    </p:cTn>
                                  </p:par>
                                  <p:par>
                                    <p:cTn id="42" presetID="22" presetClass="entr" presetSubtype="8" fill="hold" grpId="0" nodeType="withEffect">
                                      <p:stCondLst>
                                        <p:cond delay="0"/>
                                      </p:stCondLst>
                                      <p:childTnLst>
                                        <p:set>
                                          <p:cBhvr>
                                            <p:cTn id="43" dur="1" fill="hold">
                                              <p:stCondLst>
                                                <p:cond delay="0"/>
                                              </p:stCondLst>
                                            </p:cTn>
                                            <p:tgtEl>
                                              <p:spTgt spid="24"/>
                                            </p:tgtEl>
                                            <p:attrNameLst>
                                              <p:attrName>style.visibility</p:attrName>
                                            </p:attrNameLst>
                                          </p:cBhvr>
                                          <p:to>
                                            <p:strVal val="visible"/>
                                          </p:to>
                                        </p:set>
                                        <p:animEffect transition="in" filter="wipe(left)">
                                          <p:cBhvr>
                                            <p:cTn id="44" dur="500"/>
                                            <p:tgtEl>
                                              <p:spTgt spid="24"/>
                                            </p:tgtEl>
                                          </p:cBhvr>
                                        </p:animEffect>
                                      </p:childTnLst>
                                    </p:cTn>
                                  </p:par>
                                </p:childTnLst>
                              </p:cTn>
                            </p:par>
                            <p:par>
                              <p:cTn id="45" fill="hold">
                                <p:stCondLst>
                                  <p:cond delay="3000"/>
                                </p:stCondLst>
                                <p:childTnLst>
                                  <p:par>
                                    <p:cTn id="46" presetID="2" presetClass="entr" presetSubtype="2" fill="hold" grpId="0" nodeType="afterEffect" p14:presetBounceEnd="52000">
                                      <p:stCondLst>
                                        <p:cond delay="0"/>
                                      </p:stCondLst>
                                      <p:childTnLst>
                                        <p:set>
                                          <p:cBhvr>
                                            <p:cTn id="47" dur="1" fill="hold">
                                              <p:stCondLst>
                                                <p:cond delay="0"/>
                                              </p:stCondLst>
                                            </p:cTn>
                                            <p:tgtEl>
                                              <p:spTgt spid="25"/>
                                            </p:tgtEl>
                                            <p:attrNameLst>
                                              <p:attrName>style.visibility</p:attrName>
                                            </p:attrNameLst>
                                          </p:cBhvr>
                                          <p:to>
                                            <p:strVal val="visible"/>
                                          </p:to>
                                        </p:set>
                                        <p:anim calcmode="lin" valueType="num" p14:bounceEnd="52000">
                                          <p:cBhvr additive="base">
                                            <p:cTn id="48" dur="500" fill="hold"/>
                                            <p:tgtEl>
                                              <p:spTgt spid="25"/>
                                            </p:tgtEl>
                                            <p:attrNameLst>
                                              <p:attrName>ppt_x</p:attrName>
                                            </p:attrNameLst>
                                          </p:cBhvr>
                                          <p:tavLst>
                                            <p:tav tm="0">
                                              <p:val>
                                                <p:strVal val="1+#ppt_w/2"/>
                                              </p:val>
                                            </p:tav>
                                            <p:tav tm="100000">
                                              <p:val>
                                                <p:strVal val="#ppt_x"/>
                                              </p:val>
                                            </p:tav>
                                          </p:tavLst>
                                        </p:anim>
                                        <p:anim calcmode="lin" valueType="num" p14:bounceEnd="52000">
                                          <p:cBhvr additive="base">
                                            <p:cTn id="49" dur="500" fill="hold"/>
                                            <p:tgtEl>
                                              <p:spTgt spid="25"/>
                                            </p:tgtEl>
                                            <p:attrNameLst>
                                              <p:attrName>ppt_y</p:attrName>
                                            </p:attrNameLst>
                                          </p:cBhvr>
                                          <p:tavLst>
                                            <p:tav tm="0">
                                              <p:val>
                                                <p:strVal val="#ppt_y"/>
                                              </p:val>
                                            </p:tav>
                                            <p:tav tm="100000">
                                              <p:val>
                                                <p:strVal val="#ppt_y"/>
                                              </p:val>
                                            </p:tav>
                                          </p:tavLst>
                                        </p:anim>
                                      </p:childTnLst>
                                    </p:cTn>
                                  </p:par>
                                  <p:par>
                                    <p:cTn id="50" presetID="2" presetClass="entr" presetSubtype="2" fill="hold" grpId="0" nodeType="withEffect" p14:presetBounceEnd="52000">
                                      <p:stCondLst>
                                        <p:cond delay="0"/>
                                      </p:stCondLst>
                                      <p:childTnLst>
                                        <p:set>
                                          <p:cBhvr>
                                            <p:cTn id="51" dur="1" fill="hold">
                                              <p:stCondLst>
                                                <p:cond delay="0"/>
                                              </p:stCondLst>
                                            </p:cTn>
                                            <p:tgtEl>
                                              <p:spTgt spid="27"/>
                                            </p:tgtEl>
                                            <p:attrNameLst>
                                              <p:attrName>style.visibility</p:attrName>
                                            </p:attrNameLst>
                                          </p:cBhvr>
                                          <p:to>
                                            <p:strVal val="visible"/>
                                          </p:to>
                                        </p:set>
                                        <p:anim calcmode="lin" valueType="num" p14:bounceEnd="52000">
                                          <p:cBhvr additive="base">
                                            <p:cTn id="52" dur="500" fill="hold"/>
                                            <p:tgtEl>
                                              <p:spTgt spid="27"/>
                                            </p:tgtEl>
                                            <p:attrNameLst>
                                              <p:attrName>ppt_x</p:attrName>
                                            </p:attrNameLst>
                                          </p:cBhvr>
                                          <p:tavLst>
                                            <p:tav tm="0">
                                              <p:val>
                                                <p:strVal val="1+#ppt_w/2"/>
                                              </p:val>
                                            </p:tav>
                                            <p:tav tm="100000">
                                              <p:val>
                                                <p:strVal val="#ppt_x"/>
                                              </p:val>
                                            </p:tav>
                                          </p:tavLst>
                                        </p:anim>
                                        <p:anim calcmode="lin" valueType="num" p14:bounceEnd="52000">
                                          <p:cBhvr additive="base">
                                            <p:cTn id="53" dur="500" fill="hold"/>
                                            <p:tgtEl>
                                              <p:spTgt spid="27"/>
                                            </p:tgtEl>
                                            <p:attrNameLst>
                                              <p:attrName>ppt_y</p:attrName>
                                            </p:attrNameLst>
                                          </p:cBhvr>
                                          <p:tavLst>
                                            <p:tav tm="0">
                                              <p:val>
                                                <p:strVal val="#ppt_y"/>
                                              </p:val>
                                            </p:tav>
                                            <p:tav tm="100000">
                                              <p:val>
                                                <p:strVal val="#ppt_y"/>
                                              </p:val>
                                            </p:tav>
                                          </p:tavLst>
                                        </p:anim>
                                      </p:childTnLst>
                                    </p:cTn>
                                  </p:par>
                                  <p:par>
                                    <p:cTn id="54" presetID="2" presetClass="entr" presetSubtype="2" fill="hold" grpId="0" nodeType="withEffect" p14:presetBounceEnd="52000">
                                      <p:stCondLst>
                                        <p:cond delay="0"/>
                                      </p:stCondLst>
                                      <p:childTnLst>
                                        <p:set>
                                          <p:cBhvr>
                                            <p:cTn id="55" dur="1" fill="hold">
                                              <p:stCondLst>
                                                <p:cond delay="0"/>
                                              </p:stCondLst>
                                            </p:cTn>
                                            <p:tgtEl>
                                              <p:spTgt spid="19"/>
                                            </p:tgtEl>
                                            <p:attrNameLst>
                                              <p:attrName>style.visibility</p:attrName>
                                            </p:attrNameLst>
                                          </p:cBhvr>
                                          <p:to>
                                            <p:strVal val="visible"/>
                                          </p:to>
                                        </p:set>
                                        <p:anim calcmode="lin" valueType="num" p14:bounceEnd="52000">
                                          <p:cBhvr additive="base">
                                            <p:cTn id="56" dur="500" fill="hold"/>
                                            <p:tgtEl>
                                              <p:spTgt spid="19"/>
                                            </p:tgtEl>
                                            <p:attrNameLst>
                                              <p:attrName>ppt_x</p:attrName>
                                            </p:attrNameLst>
                                          </p:cBhvr>
                                          <p:tavLst>
                                            <p:tav tm="0">
                                              <p:val>
                                                <p:strVal val="1+#ppt_w/2"/>
                                              </p:val>
                                            </p:tav>
                                            <p:tav tm="100000">
                                              <p:val>
                                                <p:strVal val="#ppt_x"/>
                                              </p:val>
                                            </p:tav>
                                          </p:tavLst>
                                        </p:anim>
                                        <p:anim calcmode="lin" valueType="num" p14:bounceEnd="52000">
                                          <p:cBhvr additive="base">
                                            <p:cTn id="57" dur="500" fill="hold"/>
                                            <p:tgtEl>
                                              <p:spTgt spid="19"/>
                                            </p:tgtEl>
                                            <p:attrNameLst>
                                              <p:attrName>ppt_y</p:attrName>
                                            </p:attrNameLst>
                                          </p:cBhvr>
                                          <p:tavLst>
                                            <p:tav tm="0">
                                              <p:val>
                                                <p:strVal val="#ppt_y"/>
                                              </p:val>
                                            </p:tav>
                                            <p:tav tm="100000">
                                              <p:val>
                                                <p:strVal val="#ppt_y"/>
                                              </p:val>
                                            </p:tav>
                                          </p:tavLst>
                                        </p:anim>
                                      </p:childTnLst>
                                    </p:cTn>
                                  </p:par>
                                  <p:par>
                                    <p:cTn id="58" presetID="2" presetClass="entr" presetSubtype="2" fill="hold" grpId="0" nodeType="withEffect" p14:presetBounceEnd="52000">
                                      <p:stCondLst>
                                        <p:cond delay="0"/>
                                      </p:stCondLst>
                                      <p:childTnLst>
                                        <p:set>
                                          <p:cBhvr>
                                            <p:cTn id="59" dur="1" fill="hold">
                                              <p:stCondLst>
                                                <p:cond delay="0"/>
                                              </p:stCondLst>
                                            </p:cTn>
                                            <p:tgtEl>
                                              <p:spTgt spid="21"/>
                                            </p:tgtEl>
                                            <p:attrNameLst>
                                              <p:attrName>style.visibility</p:attrName>
                                            </p:attrNameLst>
                                          </p:cBhvr>
                                          <p:to>
                                            <p:strVal val="visible"/>
                                          </p:to>
                                        </p:set>
                                        <p:anim calcmode="lin" valueType="num" p14:bounceEnd="52000">
                                          <p:cBhvr additive="base">
                                            <p:cTn id="60" dur="500" fill="hold"/>
                                            <p:tgtEl>
                                              <p:spTgt spid="21"/>
                                            </p:tgtEl>
                                            <p:attrNameLst>
                                              <p:attrName>ppt_x</p:attrName>
                                            </p:attrNameLst>
                                          </p:cBhvr>
                                          <p:tavLst>
                                            <p:tav tm="0">
                                              <p:val>
                                                <p:strVal val="1+#ppt_w/2"/>
                                              </p:val>
                                            </p:tav>
                                            <p:tav tm="100000">
                                              <p:val>
                                                <p:strVal val="#ppt_x"/>
                                              </p:val>
                                            </p:tav>
                                          </p:tavLst>
                                        </p:anim>
                                        <p:anim calcmode="lin" valueType="num" p14:bounceEnd="52000">
                                          <p:cBhvr additive="base">
                                            <p:cTn id="61" dur="500" fill="hold"/>
                                            <p:tgtEl>
                                              <p:spTgt spid="21"/>
                                            </p:tgtEl>
                                            <p:attrNameLst>
                                              <p:attrName>ppt_y</p:attrName>
                                            </p:attrNameLst>
                                          </p:cBhvr>
                                          <p:tavLst>
                                            <p:tav tm="0">
                                              <p:val>
                                                <p:strVal val="#ppt_y"/>
                                              </p:val>
                                            </p:tav>
                                            <p:tav tm="100000">
                                              <p:val>
                                                <p:strVal val="#ppt_y"/>
                                              </p:val>
                                            </p:tav>
                                          </p:tavLst>
                                        </p:anim>
                                      </p:childTnLst>
                                    </p:cTn>
                                  </p:par>
                                  <p:par>
                                    <p:cTn id="62" presetID="2" presetClass="entr" presetSubtype="2" fill="hold" grpId="0" nodeType="withEffect" p14:presetBounceEnd="52000">
                                      <p:stCondLst>
                                        <p:cond delay="0"/>
                                      </p:stCondLst>
                                      <p:childTnLst>
                                        <p:set>
                                          <p:cBhvr>
                                            <p:cTn id="63" dur="1" fill="hold">
                                              <p:stCondLst>
                                                <p:cond delay="0"/>
                                              </p:stCondLst>
                                            </p:cTn>
                                            <p:tgtEl>
                                              <p:spTgt spid="23"/>
                                            </p:tgtEl>
                                            <p:attrNameLst>
                                              <p:attrName>style.visibility</p:attrName>
                                            </p:attrNameLst>
                                          </p:cBhvr>
                                          <p:to>
                                            <p:strVal val="visible"/>
                                          </p:to>
                                        </p:set>
                                        <p:anim calcmode="lin" valueType="num" p14:bounceEnd="52000">
                                          <p:cBhvr additive="base">
                                            <p:cTn id="64" dur="500" fill="hold"/>
                                            <p:tgtEl>
                                              <p:spTgt spid="23"/>
                                            </p:tgtEl>
                                            <p:attrNameLst>
                                              <p:attrName>ppt_x</p:attrName>
                                            </p:attrNameLst>
                                          </p:cBhvr>
                                          <p:tavLst>
                                            <p:tav tm="0">
                                              <p:val>
                                                <p:strVal val="1+#ppt_w/2"/>
                                              </p:val>
                                            </p:tav>
                                            <p:tav tm="100000">
                                              <p:val>
                                                <p:strVal val="#ppt_x"/>
                                              </p:val>
                                            </p:tav>
                                          </p:tavLst>
                                        </p:anim>
                                        <p:anim calcmode="lin" valueType="num" p14:bounceEnd="52000">
                                          <p:cBhvr additive="base">
                                            <p:cTn id="65" dur="500" fill="hold"/>
                                            <p:tgtEl>
                                              <p:spTgt spid="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2" grpId="0" animBg="1"/>
          <p:bldP spid="24" grpId="0" animBg="1"/>
          <p:bldP spid="26" grpId="0" animBg="1"/>
          <p:bldP spid="28" grpId="0" animBg="1"/>
          <p:bldP spid="8" grpId="0" animBg="1"/>
          <p:bldP spid="10" grpId="0" animBg="1"/>
          <p:bldP spid="11" grpId="0" animBg="1"/>
          <p:bldP spid="12" grpId="0" animBg="1"/>
          <p:bldP spid="17" grpId="0" animBg="1"/>
          <p:bldP spid="19" grpId="0"/>
          <p:bldP spid="21" grpId="0"/>
          <p:bldP spid="23" grpId="0"/>
          <p:bldP spid="25" grpId="0"/>
          <p:bldP spid="2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500" fill="hold"/>
                                            <p:tgtEl>
                                              <p:spTgt spid="10"/>
                                            </p:tgtEl>
                                            <p:attrNameLst>
                                              <p:attrName>ppt_x</p:attrName>
                                            </p:attrNameLst>
                                          </p:cBhvr>
                                          <p:tavLst>
                                            <p:tav tm="0">
                                              <p:val>
                                                <p:strVal val="0-#ppt_w/2"/>
                                              </p:val>
                                            </p:tav>
                                            <p:tav tm="100000">
                                              <p:val>
                                                <p:strVal val="#ppt_x"/>
                                              </p:val>
                                            </p:tav>
                                          </p:tavLst>
                                        </p:anim>
                                        <p:anim calcmode="lin" valueType="num">
                                          <p:cBhvr additive="base">
                                            <p:cTn id="13" dur="500" fill="hold"/>
                                            <p:tgtEl>
                                              <p:spTgt spid="10"/>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additive="base">
                                            <p:cTn id="17" dur="500" fill="hold"/>
                                            <p:tgtEl>
                                              <p:spTgt spid="11"/>
                                            </p:tgtEl>
                                            <p:attrNameLst>
                                              <p:attrName>ppt_x</p:attrName>
                                            </p:attrNameLst>
                                          </p:cBhvr>
                                          <p:tavLst>
                                            <p:tav tm="0">
                                              <p:val>
                                                <p:strVal val="0-#ppt_w/2"/>
                                              </p:val>
                                            </p:tav>
                                            <p:tav tm="100000">
                                              <p:val>
                                                <p:strVal val="#ppt_x"/>
                                              </p:val>
                                            </p:tav>
                                          </p:tavLst>
                                        </p:anim>
                                        <p:anim calcmode="lin" valueType="num">
                                          <p:cBhvr additive="base">
                                            <p:cTn id="18" dur="500" fill="hold"/>
                                            <p:tgtEl>
                                              <p:spTgt spid="11"/>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grpId="0" nodeType="afterEffect">
                                      <p:stCondLst>
                                        <p:cond delay="0"/>
                                      </p:stCondLst>
                                      <p:childTnLst>
                                        <p:set>
                                          <p:cBhvr>
                                            <p:cTn id="21" dur="1" fill="hold">
                                              <p:stCondLst>
                                                <p:cond delay="0"/>
                                              </p:stCondLst>
                                            </p:cTn>
                                            <p:tgtEl>
                                              <p:spTgt spid="12"/>
                                            </p:tgtEl>
                                            <p:attrNameLst>
                                              <p:attrName>style.visibility</p:attrName>
                                            </p:attrNameLst>
                                          </p:cBhvr>
                                          <p:to>
                                            <p:strVal val="visible"/>
                                          </p:to>
                                        </p:set>
                                        <p:anim calcmode="lin" valueType="num">
                                          <p:cBhvr additive="base">
                                            <p:cTn id="22" dur="500" fill="hold"/>
                                            <p:tgtEl>
                                              <p:spTgt spid="12"/>
                                            </p:tgtEl>
                                            <p:attrNameLst>
                                              <p:attrName>ppt_x</p:attrName>
                                            </p:attrNameLst>
                                          </p:cBhvr>
                                          <p:tavLst>
                                            <p:tav tm="0">
                                              <p:val>
                                                <p:strVal val="0-#ppt_w/2"/>
                                              </p:val>
                                            </p:tav>
                                            <p:tav tm="100000">
                                              <p:val>
                                                <p:strVal val="#ppt_x"/>
                                              </p:val>
                                            </p:tav>
                                          </p:tavLst>
                                        </p:anim>
                                        <p:anim calcmode="lin" valueType="num">
                                          <p:cBhvr additive="base">
                                            <p:cTn id="23" dur="500" fill="hold"/>
                                            <p:tgtEl>
                                              <p:spTgt spid="12"/>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8" fill="hold" grpId="0" nodeType="afterEffect">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cBhvr additive="base">
                                            <p:cTn id="27" dur="500" fill="hold"/>
                                            <p:tgtEl>
                                              <p:spTgt spid="17"/>
                                            </p:tgtEl>
                                            <p:attrNameLst>
                                              <p:attrName>ppt_x</p:attrName>
                                            </p:attrNameLst>
                                          </p:cBhvr>
                                          <p:tavLst>
                                            <p:tav tm="0">
                                              <p:val>
                                                <p:strVal val="0-#ppt_w/2"/>
                                              </p:val>
                                            </p:tav>
                                            <p:tav tm="100000">
                                              <p:val>
                                                <p:strVal val="#ppt_x"/>
                                              </p:val>
                                            </p:tav>
                                          </p:tavLst>
                                        </p:anim>
                                        <p:anim calcmode="lin" valueType="num">
                                          <p:cBhvr additive="base">
                                            <p:cTn id="28" dur="500" fill="hold"/>
                                            <p:tgtEl>
                                              <p:spTgt spid="17"/>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2" presetClass="entr" presetSubtype="8" fill="hold" grpId="0" nodeType="afterEffect">
                                      <p:stCondLst>
                                        <p:cond delay="0"/>
                                      </p:stCondLst>
                                      <p:childTnLst>
                                        <p:set>
                                          <p:cBhvr>
                                            <p:cTn id="31" dur="1" fill="hold">
                                              <p:stCondLst>
                                                <p:cond delay="0"/>
                                              </p:stCondLst>
                                            </p:cTn>
                                            <p:tgtEl>
                                              <p:spTgt spid="26"/>
                                            </p:tgtEl>
                                            <p:attrNameLst>
                                              <p:attrName>style.visibility</p:attrName>
                                            </p:attrNameLst>
                                          </p:cBhvr>
                                          <p:to>
                                            <p:strVal val="visible"/>
                                          </p:to>
                                        </p:set>
                                        <p:animEffect transition="in" filter="wipe(left)">
                                          <p:cBhvr>
                                            <p:cTn id="32" dur="500"/>
                                            <p:tgtEl>
                                              <p:spTgt spid="26"/>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28"/>
                                            </p:tgtEl>
                                            <p:attrNameLst>
                                              <p:attrName>style.visibility</p:attrName>
                                            </p:attrNameLst>
                                          </p:cBhvr>
                                          <p:to>
                                            <p:strVal val="visible"/>
                                          </p:to>
                                        </p:set>
                                        <p:animEffect transition="in" filter="wipe(left)">
                                          <p:cBhvr>
                                            <p:cTn id="35" dur="500"/>
                                            <p:tgtEl>
                                              <p:spTgt spid="28"/>
                                            </p:tgtEl>
                                          </p:cBhvr>
                                        </p:animEffect>
                                      </p:childTnLst>
                                    </p:cTn>
                                  </p:par>
                                  <p:par>
                                    <p:cTn id="36" presetID="22" presetClass="entr" presetSubtype="8" fill="hold" grpId="0" nodeType="withEffect">
                                      <p:stCondLst>
                                        <p:cond delay="0"/>
                                      </p:stCondLst>
                                      <p:childTnLst>
                                        <p:set>
                                          <p:cBhvr>
                                            <p:cTn id="37" dur="1" fill="hold">
                                              <p:stCondLst>
                                                <p:cond delay="0"/>
                                              </p:stCondLst>
                                            </p:cTn>
                                            <p:tgtEl>
                                              <p:spTgt spid="20"/>
                                            </p:tgtEl>
                                            <p:attrNameLst>
                                              <p:attrName>style.visibility</p:attrName>
                                            </p:attrNameLst>
                                          </p:cBhvr>
                                          <p:to>
                                            <p:strVal val="visible"/>
                                          </p:to>
                                        </p:set>
                                        <p:animEffect transition="in" filter="wipe(left)">
                                          <p:cBhvr>
                                            <p:cTn id="38" dur="500"/>
                                            <p:tgtEl>
                                              <p:spTgt spid="20"/>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22"/>
                                            </p:tgtEl>
                                            <p:attrNameLst>
                                              <p:attrName>style.visibility</p:attrName>
                                            </p:attrNameLst>
                                          </p:cBhvr>
                                          <p:to>
                                            <p:strVal val="visible"/>
                                          </p:to>
                                        </p:set>
                                        <p:animEffect transition="in" filter="wipe(left)">
                                          <p:cBhvr>
                                            <p:cTn id="41" dur="500"/>
                                            <p:tgtEl>
                                              <p:spTgt spid="22"/>
                                            </p:tgtEl>
                                          </p:cBhvr>
                                        </p:animEffect>
                                      </p:childTnLst>
                                    </p:cTn>
                                  </p:par>
                                  <p:par>
                                    <p:cTn id="42" presetID="22" presetClass="entr" presetSubtype="8" fill="hold" grpId="0" nodeType="withEffect">
                                      <p:stCondLst>
                                        <p:cond delay="0"/>
                                      </p:stCondLst>
                                      <p:childTnLst>
                                        <p:set>
                                          <p:cBhvr>
                                            <p:cTn id="43" dur="1" fill="hold">
                                              <p:stCondLst>
                                                <p:cond delay="0"/>
                                              </p:stCondLst>
                                            </p:cTn>
                                            <p:tgtEl>
                                              <p:spTgt spid="24"/>
                                            </p:tgtEl>
                                            <p:attrNameLst>
                                              <p:attrName>style.visibility</p:attrName>
                                            </p:attrNameLst>
                                          </p:cBhvr>
                                          <p:to>
                                            <p:strVal val="visible"/>
                                          </p:to>
                                        </p:set>
                                        <p:animEffect transition="in" filter="wipe(left)">
                                          <p:cBhvr>
                                            <p:cTn id="44" dur="500"/>
                                            <p:tgtEl>
                                              <p:spTgt spid="24"/>
                                            </p:tgtEl>
                                          </p:cBhvr>
                                        </p:animEffect>
                                      </p:childTnLst>
                                    </p:cTn>
                                  </p:par>
                                </p:childTnLst>
                              </p:cTn>
                            </p:par>
                            <p:par>
                              <p:cTn id="45" fill="hold">
                                <p:stCondLst>
                                  <p:cond delay="3000"/>
                                </p:stCondLst>
                                <p:childTnLst>
                                  <p:par>
                                    <p:cTn id="46" presetID="2" presetClass="entr" presetSubtype="2" fill="hold" grpId="0" nodeType="afterEffect">
                                      <p:stCondLst>
                                        <p:cond delay="0"/>
                                      </p:stCondLst>
                                      <p:childTnLst>
                                        <p:set>
                                          <p:cBhvr>
                                            <p:cTn id="47" dur="1" fill="hold">
                                              <p:stCondLst>
                                                <p:cond delay="0"/>
                                              </p:stCondLst>
                                            </p:cTn>
                                            <p:tgtEl>
                                              <p:spTgt spid="25"/>
                                            </p:tgtEl>
                                            <p:attrNameLst>
                                              <p:attrName>style.visibility</p:attrName>
                                            </p:attrNameLst>
                                          </p:cBhvr>
                                          <p:to>
                                            <p:strVal val="visible"/>
                                          </p:to>
                                        </p:set>
                                        <p:anim calcmode="lin" valueType="num">
                                          <p:cBhvr additive="base">
                                            <p:cTn id="48" dur="500" fill="hold"/>
                                            <p:tgtEl>
                                              <p:spTgt spid="25"/>
                                            </p:tgtEl>
                                            <p:attrNameLst>
                                              <p:attrName>ppt_x</p:attrName>
                                            </p:attrNameLst>
                                          </p:cBhvr>
                                          <p:tavLst>
                                            <p:tav tm="0">
                                              <p:val>
                                                <p:strVal val="1+#ppt_w/2"/>
                                              </p:val>
                                            </p:tav>
                                            <p:tav tm="100000">
                                              <p:val>
                                                <p:strVal val="#ppt_x"/>
                                              </p:val>
                                            </p:tav>
                                          </p:tavLst>
                                        </p:anim>
                                        <p:anim calcmode="lin" valueType="num">
                                          <p:cBhvr additive="base">
                                            <p:cTn id="49" dur="500" fill="hold"/>
                                            <p:tgtEl>
                                              <p:spTgt spid="25"/>
                                            </p:tgtEl>
                                            <p:attrNameLst>
                                              <p:attrName>ppt_y</p:attrName>
                                            </p:attrNameLst>
                                          </p:cBhvr>
                                          <p:tavLst>
                                            <p:tav tm="0">
                                              <p:val>
                                                <p:strVal val="#ppt_y"/>
                                              </p:val>
                                            </p:tav>
                                            <p:tav tm="100000">
                                              <p:val>
                                                <p:strVal val="#ppt_y"/>
                                              </p:val>
                                            </p:tav>
                                          </p:tavLst>
                                        </p:anim>
                                      </p:childTnLst>
                                    </p:cTn>
                                  </p:par>
                                  <p:par>
                                    <p:cTn id="50" presetID="2" presetClass="entr" presetSubtype="2" fill="hold" grpId="0" nodeType="withEffect">
                                      <p:stCondLst>
                                        <p:cond delay="0"/>
                                      </p:stCondLst>
                                      <p:childTnLst>
                                        <p:set>
                                          <p:cBhvr>
                                            <p:cTn id="51" dur="1" fill="hold">
                                              <p:stCondLst>
                                                <p:cond delay="0"/>
                                              </p:stCondLst>
                                            </p:cTn>
                                            <p:tgtEl>
                                              <p:spTgt spid="27"/>
                                            </p:tgtEl>
                                            <p:attrNameLst>
                                              <p:attrName>style.visibility</p:attrName>
                                            </p:attrNameLst>
                                          </p:cBhvr>
                                          <p:to>
                                            <p:strVal val="visible"/>
                                          </p:to>
                                        </p:set>
                                        <p:anim calcmode="lin" valueType="num">
                                          <p:cBhvr additive="base">
                                            <p:cTn id="52" dur="500" fill="hold"/>
                                            <p:tgtEl>
                                              <p:spTgt spid="27"/>
                                            </p:tgtEl>
                                            <p:attrNameLst>
                                              <p:attrName>ppt_x</p:attrName>
                                            </p:attrNameLst>
                                          </p:cBhvr>
                                          <p:tavLst>
                                            <p:tav tm="0">
                                              <p:val>
                                                <p:strVal val="1+#ppt_w/2"/>
                                              </p:val>
                                            </p:tav>
                                            <p:tav tm="100000">
                                              <p:val>
                                                <p:strVal val="#ppt_x"/>
                                              </p:val>
                                            </p:tav>
                                          </p:tavLst>
                                        </p:anim>
                                        <p:anim calcmode="lin" valueType="num">
                                          <p:cBhvr additive="base">
                                            <p:cTn id="53" dur="500" fill="hold"/>
                                            <p:tgtEl>
                                              <p:spTgt spid="27"/>
                                            </p:tgtEl>
                                            <p:attrNameLst>
                                              <p:attrName>ppt_y</p:attrName>
                                            </p:attrNameLst>
                                          </p:cBhvr>
                                          <p:tavLst>
                                            <p:tav tm="0">
                                              <p:val>
                                                <p:strVal val="#ppt_y"/>
                                              </p:val>
                                            </p:tav>
                                            <p:tav tm="100000">
                                              <p:val>
                                                <p:strVal val="#ppt_y"/>
                                              </p:val>
                                            </p:tav>
                                          </p:tavLst>
                                        </p:anim>
                                      </p:childTnLst>
                                    </p:cTn>
                                  </p:par>
                                  <p:par>
                                    <p:cTn id="54" presetID="2" presetClass="entr" presetSubtype="2" fill="hold" grpId="0" nodeType="withEffect">
                                      <p:stCondLst>
                                        <p:cond delay="0"/>
                                      </p:stCondLst>
                                      <p:childTnLst>
                                        <p:set>
                                          <p:cBhvr>
                                            <p:cTn id="55" dur="1" fill="hold">
                                              <p:stCondLst>
                                                <p:cond delay="0"/>
                                              </p:stCondLst>
                                            </p:cTn>
                                            <p:tgtEl>
                                              <p:spTgt spid="19"/>
                                            </p:tgtEl>
                                            <p:attrNameLst>
                                              <p:attrName>style.visibility</p:attrName>
                                            </p:attrNameLst>
                                          </p:cBhvr>
                                          <p:to>
                                            <p:strVal val="visible"/>
                                          </p:to>
                                        </p:set>
                                        <p:anim calcmode="lin" valueType="num">
                                          <p:cBhvr additive="base">
                                            <p:cTn id="56" dur="500" fill="hold"/>
                                            <p:tgtEl>
                                              <p:spTgt spid="19"/>
                                            </p:tgtEl>
                                            <p:attrNameLst>
                                              <p:attrName>ppt_x</p:attrName>
                                            </p:attrNameLst>
                                          </p:cBhvr>
                                          <p:tavLst>
                                            <p:tav tm="0">
                                              <p:val>
                                                <p:strVal val="1+#ppt_w/2"/>
                                              </p:val>
                                            </p:tav>
                                            <p:tav tm="100000">
                                              <p:val>
                                                <p:strVal val="#ppt_x"/>
                                              </p:val>
                                            </p:tav>
                                          </p:tavLst>
                                        </p:anim>
                                        <p:anim calcmode="lin" valueType="num">
                                          <p:cBhvr additive="base">
                                            <p:cTn id="57" dur="500" fill="hold"/>
                                            <p:tgtEl>
                                              <p:spTgt spid="19"/>
                                            </p:tgtEl>
                                            <p:attrNameLst>
                                              <p:attrName>ppt_y</p:attrName>
                                            </p:attrNameLst>
                                          </p:cBhvr>
                                          <p:tavLst>
                                            <p:tav tm="0">
                                              <p:val>
                                                <p:strVal val="#ppt_y"/>
                                              </p:val>
                                            </p:tav>
                                            <p:tav tm="100000">
                                              <p:val>
                                                <p:strVal val="#ppt_y"/>
                                              </p:val>
                                            </p:tav>
                                          </p:tavLst>
                                        </p:anim>
                                      </p:childTnLst>
                                    </p:cTn>
                                  </p:par>
                                  <p:par>
                                    <p:cTn id="58" presetID="2" presetClass="entr" presetSubtype="2" fill="hold" grpId="0" nodeType="withEffect">
                                      <p:stCondLst>
                                        <p:cond delay="0"/>
                                      </p:stCondLst>
                                      <p:childTnLst>
                                        <p:set>
                                          <p:cBhvr>
                                            <p:cTn id="59" dur="1" fill="hold">
                                              <p:stCondLst>
                                                <p:cond delay="0"/>
                                              </p:stCondLst>
                                            </p:cTn>
                                            <p:tgtEl>
                                              <p:spTgt spid="21"/>
                                            </p:tgtEl>
                                            <p:attrNameLst>
                                              <p:attrName>style.visibility</p:attrName>
                                            </p:attrNameLst>
                                          </p:cBhvr>
                                          <p:to>
                                            <p:strVal val="visible"/>
                                          </p:to>
                                        </p:set>
                                        <p:anim calcmode="lin" valueType="num">
                                          <p:cBhvr additive="base">
                                            <p:cTn id="60" dur="500" fill="hold"/>
                                            <p:tgtEl>
                                              <p:spTgt spid="21"/>
                                            </p:tgtEl>
                                            <p:attrNameLst>
                                              <p:attrName>ppt_x</p:attrName>
                                            </p:attrNameLst>
                                          </p:cBhvr>
                                          <p:tavLst>
                                            <p:tav tm="0">
                                              <p:val>
                                                <p:strVal val="1+#ppt_w/2"/>
                                              </p:val>
                                            </p:tav>
                                            <p:tav tm="100000">
                                              <p:val>
                                                <p:strVal val="#ppt_x"/>
                                              </p:val>
                                            </p:tav>
                                          </p:tavLst>
                                        </p:anim>
                                        <p:anim calcmode="lin" valueType="num">
                                          <p:cBhvr additive="base">
                                            <p:cTn id="61" dur="500" fill="hold"/>
                                            <p:tgtEl>
                                              <p:spTgt spid="21"/>
                                            </p:tgtEl>
                                            <p:attrNameLst>
                                              <p:attrName>ppt_y</p:attrName>
                                            </p:attrNameLst>
                                          </p:cBhvr>
                                          <p:tavLst>
                                            <p:tav tm="0">
                                              <p:val>
                                                <p:strVal val="#ppt_y"/>
                                              </p:val>
                                            </p:tav>
                                            <p:tav tm="100000">
                                              <p:val>
                                                <p:strVal val="#ppt_y"/>
                                              </p:val>
                                            </p:tav>
                                          </p:tavLst>
                                        </p:anim>
                                      </p:childTnLst>
                                    </p:cTn>
                                  </p:par>
                                  <p:par>
                                    <p:cTn id="62" presetID="2" presetClass="entr" presetSubtype="2" fill="hold" grpId="0" nodeType="withEffect">
                                      <p:stCondLst>
                                        <p:cond delay="0"/>
                                      </p:stCondLst>
                                      <p:childTnLst>
                                        <p:set>
                                          <p:cBhvr>
                                            <p:cTn id="63" dur="1" fill="hold">
                                              <p:stCondLst>
                                                <p:cond delay="0"/>
                                              </p:stCondLst>
                                            </p:cTn>
                                            <p:tgtEl>
                                              <p:spTgt spid="23"/>
                                            </p:tgtEl>
                                            <p:attrNameLst>
                                              <p:attrName>style.visibility</p:attrName>
                                            </p:attrNameLst>
                                          </p:cBhvr>
                                          <p:to>
                                            <p:strVal val="visible"/>
                                          </p:to>
                                        </p:set>
                                        <p:anim calcmode="lin" valueType="num">
                                          <p:cBhvr additive="base">
                                            <p:cTn id="64" dur="500" fill="hold"/>
                                            <p:tgtEl>
                                              <p:spTgt spid="23"/>
                                            </p:tgtEl>
                                            <p:attrNameLst>
                                              <p:attrName>ppt_x</p:attrName>
                                            </p:attrNameLst>
                                          </p:cBhvr>
                                          <p:tavLst>
                                            <p:tav tm="0">
                                              <p:val>
                                                <p:strVal val="1+#ppt_w/2"/>
                                              </p:val>
                                            </p:tav>
                                            <p:tav tm="100000">
                                              <p:val>
                                                <p:strVal val="#ppt_x"/>
                                              </p:val>
                                            </p:tav>
                                          </p:tavLst>
                                        </p:anim>
                                        <p:anim calcmode="lin" valueType="num">
                                          <p:cBhvr additive="base">
                                            <p:cTn id="65" dur="500" fill="hold"/>
                                            <p:tgtEl>
                                              <p:spTgt spid="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animBg="1"/>
          <p:bldP spid="11" grpId="0" animBg="1"/>
          <p:bldP spid="12" grpId="0" animBg="1"/>
          <p:bldP spid="17" grpId="0" animBg="1"/>
          <p:bldP spid="19" grpId="0"/>
          <p:bldP spid="20" grpId="0" animBg="1"/>
          <p:bldP spid="21" grpId="0"/>
          <p:bldP spid="22" grpId="0" animBg="1"/>
          <p:bldP spid="23" grpId="0"/>
          <p:bldP spid="24" grpId="0" animBg="1"/>
          <p:bldP spid="25" grpId="0"/>
          <p:bldP spid="26" grpId="0" animBg="1"/>
          <p:bldP spid="27" grpId="0"/>
          <p:bldP spid="28" grpId="0" animBg="1"/>
        </p:bldLst>
      </p:timing>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44"/>
          <p:cNvSpPr>
            <a:spLocks noChangeArrowheads="1"/>
          </p:cNvSpPr>
          <p:nvPr/>
        </p:nvSpPr>
        <p:spPr bwMode="auto">
          <a:xfrm>
            <a:off x="1459607" y="500436"/>
            <a:ext cx="4253728" cy="541634"/>
          </a:xfrm>
          <a:prstGeom prst="rect">
            <a:avLst/>
          </a:prstGeom>
          <a:noFill/>
          <a:ln w="9525" algn="ctr">
            <a:noFill/>
            <a:miter lim="800000"/>
            <a:headEnd/>
            <a:tailEnd/>
          </a:ln>
        </p:spPr>
        <p:txBody>
          <a:bodyPr wrap="square" lIns="109678" tIns="54838" rIns="109678" bIns="54838">
            <a:spAutoFit/>
          </a:bodyPr>
          <a:lstStyle/>
          <a:p>
            <a:pPr eaLnBrk="0" hangingPunct="0"/>
            <a:r>
              <a:rPr lang="zh-CN" altLang="en-US" sz="2800" b="1" dirty="0" smtClean="0">
                <a:solidFill>
                  <a:srgbClr val="000000"/>
                </a:solidFill>
                <a:latin typeface="微软雅黑" pitchFamily="34" charset="-122"/>
                <a:ea typeface="微软雅黑" pitchFamily="34" charset="-122"/>
              </a:rPr>
              <a:t>点击这里输入您</a:t>
            </a:r>
            <a:r>
              <a:rPr lang="zh-CN" altLang="en-US" sz="2800" b="1" dirty="0">
                <a:solidFill>
                  <a:srgbClr val="000000"/>
                </a:solidFill>
                <a:latin typeface="微软雅黑" pitchFamily="34" charset="-122"/>
                <a:ea typeface="微软雅黑" pitchFamily="34" charset="-122"/>
              </a:rPr>
              <a:t>的</a:t>
            </a:r>
            <a:r>
              <a:rPr lang="zh-CN" altLang="en-US" sz="2800" b="1" dirty="0" smtClean="0">
                <a:solidFill>
                  <a:srgbClr val="000000"/>
                </a:solidFill>
                <a:latin typeface="微软雅黑" pitchFamily="34" charset="-122"/>
                <a:ea typeface="微软雅黑" pitchFamily="34" charset="-122"/>
              </a:rPr>
              <a:t>标题</a:t>
            </a:r>
            <a:endParaRPr lang="en-US" altLang="zh-CN" sz="2800" b="1" dirty="0">
              <a:solidFill>
                <a:srgbClr val="000000"/>
              </a:solidFill>
              <a:latin typeface="微软雅黑" pitchFamily="34" charset="-122"/>
              <a:ea typeface="微软雅黑" pitchFamily="34" charset="-122"/>
            </a:endParaRPr>
          </a:p>
        </p:txBody>
      </p:sp>
      <p:sp>
        <p:nvSpPr>
          <p:cNvPr id="26" name="Line 45"/>
          <p:cNvSpPr>
            <a:spLocks noChangeShapeType="1"/>
          </p:cNvSpPr>
          <p:nvPr/>
        </p:nvSpPr>
        <p:spPr bwMode="auto">
          <a:xfrm>
            <a:off x="1296541" y="994822"/>
            <a:ext cx="4500000" cy="0"/>
          </a:xfrm>
          <a:prstGeom prst="line">
            <a:avLst/>
          </a:prstGeom>
          <a:solidFill>
            <a:schemeClr val="accent1">
              <a:lumMod val="75000"/>
            </a:schemeClr>
          </a:solidFill>
          <a:ln w="9525">
            <a:solidFill>
              <a:srgbClr val="760000"/>
            </a:solidFill>
            <a:round/>
            <a:headEnd/>
            <a:tailEnd/>
          </a:ln>
        </p:spPr>
        <p:txBody>
          <a:bodyPr wrap="none" lIns="109678" tIns="54838" rIns="109678" bIns="54838" anchor="ctr"/>
          <a:lstStyle/>
          <a:p>
            <a:endParaRPr lang="zh-CN" altLang="en-US" dirty="0">
              <a:latin typeface="微软雅黑" pitchFamily="34" charset="-122"/>
              <a:ea typeface="微软雅黑" pitchFamily="34" charset="-122"/>
            </a:endParaRPr>
          </a:p>
        </p:txBody>
      </p:sp>
      <p:sp>
        <p:nvSpPr>
          <p:cNvPr id="27" name="Freeform 200"/>
          <p:cNvSpPr>
            <a:spLocks/>
          </p:cNvSpPr>
          <p:nvPr/>
        </p:nvSpPr>
        <p:spPr bwMode="gray">
          <a:xfrm rot="-424169">
            <a:off x="1507284" y="3204481"/>
            <a:ext cx="1825419" cy="2355538"/>
          </a:xfrm>
          <a:custGeom>
            <a:avLst/>
            <a:gdLst>
              <a:gd name="T0" fmla="*/ 2147483647 w 2220"/>
              <a:gd name="T1" fmla="*/ 0 h 2878"/>
              <a:gd name="T2" fmla="*/ 2147483647 w 2220"/>
              <a:gd name="T3" fmla="*/ 2147483647 h 2878"/>
              <a:gd name="T4" fmla="*/ 2147483647 w 2220"/>
              <a:gd name="T5" fmla="*/ 2147483647 h 2878"/>
              <a:gd name="T6" fmla="*/ 2147483647 w 2220"/>
              <a:gd name="T7" fmla="*/ 2147483647 h 2878"/>
              <a:gd name="T8" fmla="*/ 2147483647 w 2220"/>
              <a:gd name="T9" fmla="*/ 2147483647 h 2878"/>
              <a:gd name="T10" fmla="*/ 2147483647 w 2220"/>
              <a:gd name="T11" fmla="*/ 2147483647 h 2878"/>
              <a:gd name="T12" fmla="*/ 2147483647 w 2220"/>
              <a:gd name="T13" fmla="*/ 2147483647 h 2878"/>
              <a:gd name="T14" fmla="*/ 2147483647 w 2220"/>
              <a:gd name="T15" fmla="*/ 2147483647 h 2878"/>
              <a:gd name="T16" fmla="*/ 2147483647 w 2220"/>
              <a:gd name="T17" fmla="*/ 2147483647 h 2878"/>
              <a:gd name="T18" fmla="*/ 2147483647 w 2220"/>
              <a:gd name="T19" fmla="*/ 2147483647 h 2878"/>
              <a:gd name="T20" fmla="*/ 2147483647 w 2220"/>
              <a:gd name="T21" fmla="*/ 2147483647 h 2878"/>
              <a:gd name="T22" fmla="*/ 2147483647 w 2220"/>
              <a:gd name="T23" fmla="*/ 2147483647 h 2878"/>
              <a:gd name="T24" fmla="*/ 2147483647 w 2220"/>
              <a:gd name="T25" fmla="*/ 2147483647 h 2878"/>
              <a:gd name="T26" fmla="*/ 2147483647 w 2220"/>
              <a:gd name="T27" fmla="*/ 2147483647 h 2878"/>
              <a:gd name="T28" fmla="*/ 2147483647 w 2220"/>
              <a:gd name="T29" fmla="*/ 2147483647 h 2878"/>
              <a:gd name="T30" fmla="*/ 2147483647 w 2220"/>
              <a:gd name="T31" fmla="*/ 2147483647 h 2878"/>
              <a:gd name="T32" fmla="*/ 2147483647 w 2220"/>
              <a:gd name="T33" fmla="*/ 2147483647 h 2878"/>
              <a:gd name="T34" fmla="*/ 2147483647 w 2220"/>
              <a:gd name="T35" fmla="*/ 2147483647 h 2878"/>
              <a:gd name="T36" fmla="*/ 2147483647 w 2220"/>
              <a:gd name="T37" fmla="*/ 2147483647 h 2878"/>
              <a:gd name="T38" fmla="*/ 2147483647 w 2220"/>
              <a:gd name="T39" fmla="*/ 2147483647 h 2878"/>
              <a:gd name="T40" fmla="*/ 2147483647 w 2220"/>
              <a:gd name="T41" fmla="*/ 2147483647 h 2878"/>
              <a:gd name="T42" fmla="*/ 2147483647 w 2220"/>
              <a:gd name="T43" fmla="*/ 2147483647 h 2878"/>
              <a:gd name="T44" fmla="*/ 2147483647 w 2220"/>
              <a:gd name="T45" fmla="*/ 2147483647 h 2878"/>
              <a:gd name="T46" fmla="*/ 2147483647 w 2220"/>
              <a:gd name="T47" fmla="*/ 2147483647 h 2878"/>
              <a:gd name="T48" fmla="*/ 2147483647 w 2220"/>
              <a:gd name="T49" fmla="*/ 2147483647 h 2878"/>
              <a:gd name="T50" fmla="*/ 2147483647 w 2220"/>
              <a:gd name="T51" fmla="*/ 2147483647 h 2878"/>
              <a:gd name="T52" fmla="*/ 2147483647 w 2220"/>
              <a:gd name="T53" fmla="*/ 2147483647 h 2878"/>
              <a:gd name="T54" fmla="*/ 2147483647 w 2220"/>
              <a:gd name="T55" fmla="*/ 2147483647 h 2878"/>
              <a:gd name="T56" fmla="*/ 2147483647 w 2220"/>
              <a:gd name="T57" fmla="*/ 2147483647 h 2878"/>
              <a:gd name="T58" fmla="*/ 2147483647 w 2220"/>
              <a:gd name="T59" fmla="*/ 2147483647 h 2878"/>
              <a:gd name="T60" fmla="*/ 2147483647 w 2220"/>
              <a:gd name="T61" fmla="*/ 2147483647 h 2878"/>
              <a:gd name="T62" fmla="*/ 2147483647 w 2220"/>
              <a:gd name="T63" fmla="*/ 2147483647 h 2878"/>
              <a:gd name="T64" fmla="*/ 2147483647 w 2220"/>
              <a:gd name="T65" fmla="*/ 2147483647 h 2878"/>
              <a:gd name="T66" fmla="*/ 2147483647 w 2220"/>
              <a:gd name="T67" fmla="*/ 2147483647 h 2878"/>
              <a:gd name="T68" fmla="*/ 2147483647 w 2220"/>
              <a:gd name="T69" fmla="*/ 2147483647 h 2878"/>
              <a:gd name="T70" fmla="*/ 2147483647 w 2220"/>
              <a:gd name="T71" fmla="*/ 2147483647 h 2878"/>
              <a:gd name="T72" fmla="*/ 2147483647 w 2220"/>
              <a:gd name="T73" fmla="*/ 2147483647 h 2878"/>
              <a:gd name="T74" fmla="*/ 2147483647 w 2220"/>
              <a:gd name="T75" fmla="*/ 2147483647 h 2878"/>
              <a:gd name="T76" fmla="*/ 2147483647 w 2220"/>
              <a:gd name="T77" fmla="*/ 2147483647 h 2878"/>
              <a:gd name="T78" fmla="*/ 2147483647 w 2220"/>
              <a:gd name="T79" fmla="*/ 2147483647 h 2878"/>
              <a:gd name="T80" fmla="*/ 2147483647 w 2220"/>
              <a:gd name="T81" fmla="*/ 2147483647 h 2878"/>
              <a:gd name="T82" fmla="*/ 2147483647 w 2220"/>
              <a:gd name="T83" fmla="*/ 2147483647 h 2878"/>
              <a:gd name="T84" fmla="*/ 2147483647 w 2220"/>
              <a:gd name="T85" fmla="*/ 2147483647 h 2878"/>
              <a:gd name="T86" fmla="*/ 2147483647 w 2220"/>
              <a:gd name="T87" fmla="*/ 2147483647 h 2878"/>
              <a:gd name="T88" fmla="*/ 2147483647 w 2220"/>
              <a:gd name="T89" fmla="*/ 2147483647 h 2878"/>
              <a:gd name="T90" fmla="*/ 2147483647 w 2220"/>
              <a:gd name="T91" fmla="*/ 2147483647 h 2878"/>
              <a:gd name="T92" fmla="*/ 2147483647 w 2220"/>
              <a:gd name="T93" fmla="*/ 2147483647 h 2878"/>
              <a:gd name="T94" fmla="*/ 2147483647 w 2220"/>
              <a:gd name="T95" fmla="*/ 2147483647 h 2878"/>
              <a:gd name="T96" fmla="*/ 2147483647 w 2220"/>
              <a:gd name="T97" fmla="*/ 2147483647 h 2878"/>
              <a:gd name="T98" fmla="*/ 2147483647 w 2220"/>
              <a:gd name="T99" fmla="*/ 2147483647 h 2878"/>
              <a:gd name="T100" fmla="*/ 2147483647 w 2220"/>
              <a:gd name="T101" fmla="*/ 2147483647 h 2878"/>
              <a:gd name="T102" fmla="*/ 2147483647 w 2220"/>
              <a:gd name="T103" fmla="*/ 2147483647 h 2878"/>
              <a:gd name="T104" fmla="*/ 2147483647 w 2220"/>
              <a:gd name="T105" fmla="*/ 2147483647 h 2878"/>
              <a:gd name="T106" fmla="*/ 2147483647 w 2220"/>
              <a:gd name="T107" fmla="*/ 2147483647 h 2878"/>
              <a:gd name="T108" fmla="*/ 2147483647 w 2220"/>
              <a:gd name="T109" fmla="*/ 2147483647 h 2878"/>
              <a:gd name="T110" fmla="*/ 2147483647 w 2220"/>
              <a:gd name="T111" fmla="*/ 2147483647 h 2878"/>
              <a:gd name="T112" fmla="*/ 2147483647 w 2220"/>
              <a:gd name="T113" fmla="*/ 2147483647 h 2878"/>
              <a:gd name="T114" fmla="*/ 2147483647 w 2220"/>
              <a:gd name="T115" fmla="*/ 2147483647 h 2878"/>
              <a:gd name="T116" fmla="*/ 2147483647 w 2220"/>
              <a:gd name="T117" fmla="*/ 2147483647 h 2878"/>
              <a:gd name="T118" fmla="*/ 2147483647 w 2220"/>
              <a:gd name="T119" fmla="*/ 2147483647 h 2878"/>
              <a:gd name="T120" fmla="*/ 2147483647 w 2220"/>
              <a:gd name="T121" fmla="*/ 2147483647 h 287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2220"/>
              <a:gd name="T184" fmla="*/ 0 h 2878"/>
              <a:gd name="T185" fmla="*/ 2220 w 2220"/>
              <a:gd name="T186" fmla="*/ 2878 h 2878"/>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2220" h="2878">
                <a:moveTo>
                  <a:pt x="832" y="20"/>
                </a:moveTo>
                <a:lnTo>
                  <a:pt x="784" y="20"/>
                </a:lnTo>
                <a:lnTo>
                  <a:pt x="756" y="0"/>
                </a:lnTo>
                <a:lnTo>
                  <a:pt x="676" y="20"/>
                </a:lnTo>
                <a:lnTo>
                  <a:pt x="624" y="44"/>
                </a:lnTo>
                <a:lnTo>
                  <a:pt x="568" y="112"/>
                </a:lnTo>
                <a:lnTo>
                  <a:pt x="536" y="164"/>
                </a:lnTo>
                <a:lnTo>
                  <a:pt x="508" y="208"/>
                </a:lnTo>
                <a:lnTo>
                  <a:pt x="464" y="212"/>
                </a:lnTo>
                <a:lnTo>
                  <a:pt x="392" y="164"/>
                </a:lnTo>
                <a:lnTo>
                  <a:pt x="352" y="140"/>
                </a:lnTo>
                <a:lnTo>
                  <a:pt x="300" y="164"/>
                </a:lnTo>
                <a:lnTo>
                  <a:pt x="280" y="184"/>
                </a:lnTo>
                <a:lnTo>
                  <a:pt x="216" y="184"/>
                </a:lnTo>
                <a:lnTo>
                  <a:pt x="180" y="156"/>
                </a:lnTo>
                <a:lnTo>
                  <a:pt x="108" y="152"/>
                </a:lnTo>
                <a:lnTo>
                  <a:pt x="48" y="184"/>
                </a:lnTo>
                <a:lnTo>
                  <a:pt x="16" y="184"/>
                </a:lnTo>
                <a:lnTo>
                  <a:pt x="0" y="264"/>
                </a:lnTo>
                <a:lnTo>
                  <a:pt x="4" y="312"/>
                </a:lnTo>
                <a:lnTo>
                  <a:pt x="68" y="368"/>
                </a:lnTo>
                <a:lnTo>
                  <a:pt x="124" y="408"/>
                </a:lnTo>
                <a:lnTo>
                  <a:pt x="196" y="432"/>
                </a:lnTo>
                <a:lnTo>
                  <a:pt x="224" y="460"/>
                </a:lnTo>
                <a:lnTo>
                  <a:pt x="256" y="588"/>
                </a:lnTo>
                <a:lnTo>
                  <a:pt x="272" y="636"/>
                </a:lnTo>
                <a:lnTo>
                  <a:pt x="272" y="664"/>
                </a:lnTo>
                <a:lnTo>
                  <a:pt x="276" y="724"/>
                </a:lnTo>
                <a:lnTo>
                  <a:pt x="256" y="812"/>
                </a:lnTo>
                <a:lnTo>
                  <a:pt x="248" y="900"/>
                </a:lnTo>
                <a:lnTo>
                  <a:pt x="216" y="964"/>
                </a:lnTo>
                <a:lnTo>
                  <a:pt x="216" y="1012"/>
                </a:lnTo>
                <a:lnTo>
                  <a:pt x="180" y="1072"/>
                </a:lnTo>
                <a:lnTo>
                  <a:pt x="180" y="1100"/>
                </a:lnTo>
                <a:lnTo>
                  <a:pt x="132" y="1160"/>
                </a:lnTo>
                <a:lnTo>
                  <a:pt x="144" y="1240"/>
                </a:lnTo>
                <a:lnTo>
                  <a:pt x="156" y="1296"/>
                </a:lnTo>
                <a:lnTo>
                  <a:pt x="184" y="1372"/>
                </a:lnTo>
                <a:lnTo>
                  <a:pt x="236" y="1476"/>
                </a:lnTo>
                <a:lnTo>
                  <a:pt x="268" y="1500"/>
                </a:lnTo>
                <a:lnTo>
                  <a:pt x="292" y="1500"/>
                </a:lnTo>
                <a:lnTo>
                  <a:pt x="328" y="1556"/>
                </a:lnTo>
                <a:lnTo>
                  <a:pt x="404" y="1640"/>
                </a:lnTo>
                <a:lnTo>
                  <a:pt x="412" y="1716"/>
                </a:lnTo>
                <a:lnTo>
                  <a:pt x="436" y="1772"/>
                </a:lnTo>
                <a:lnTo>
                  <a:pt x="452" y="1796"/>
                </a:lnTo>
                <a:lnTo>
                  <a:pt x="460" y="1824"/>
                </a:lnTo>
                <a:lnTo>
                  <a:pt x="452" y="1964"/>
                </a:lnTo>
                <a:lnTo>
                  <a:pt x="452" y="2152"/>
                </a:lnTo>
                <a:lnTo>
                  <a:pt x="424" y="2196"/>
                </a:lnTo>
                <a:lnTo>
                  <a:pt x="384" y="2196"/>
                </a:lnTo>
                <a:lnTo>
                  <a:pt x="264" y="2276"/>
                </a:lnTo>
                <a:lnTo>
                  <a:pt x="116" y="2392"/>
                </a:lnTo>
                <a:lnTo>
                  <a:pt x="140" y="2420"/>
                </a:lnTo>
                <a:lnTo>
                  <a:pt x="76" y="2420"/>
                </a:lnTo>
                <a:lnTo>
                  <a:pt x="16" y="2472"/>
                </a:lnTo>
                <a:lnTo>
                  <a:pt x="64" y="2572"/>
                </a:lnTo>
                <a:lnTo>
                  <a:pt x="100" y="2708"/>
                </a:lnTo>
                <a:lnTo>
                  <a:pt x="136" y="2828"/>
                </a:lnTo>
                <a:cubicBezTo>
                  <a:pt x="151" y="2851"/>
                  <a:pt x="171" y="2878"/>
                  <a:pt x="188" y="2848"/>
                </a:cubicBezTo>
                <a:cubicBezTo>
                  <a:pt x="213" y="2839"/>
                  <a:pt x="221" y="2698"/>
                  <a:pt x="240" y="2648"/>
                </a:cubicBezTo>
                <a:cubicBezTo>
                  <a:pt x="259" y="2598"/>
                  <a:pt x="280" y="2563"/>
                  <a:pt x="300" y="2548"/>
                </a:cubicBezTo>
                <a:lnTo>
                  <a:pt x="360" y="2556"/>
                </a:lnTo>
                <a:lnTo>
                  <a:pt x="408" y="2484"/>
                </a:lnTo>
                <a:lnTo>
                  <a:pt x="524" y="2420"/>
                </a:lnTo>
                <a:lnTo>
                  <a:pt x="680" y="2340"/>
                </a:lnTo>
                <a:lnTo>
                  <a:pt x="736" y="2224"/>
                </a:lnTo>
                <a:lnTo>
                  <a:pt x="752" y="2144"/>
                </a:lnTo>
                <a:lnTo>
                  <a:pt x="744" y="2076"/>
                </a:lnTo>
                <a:lnTo>
                  <a:pt x="748" y="1972"/>
                </a:lnTo>
                <a:lnTo>
                  <a:pt x="756" y="1720"/>
                </a:lnTo>
                <a:lnTo>
                  <a:pt x="736" y="1644"/>
                </a:lnTo>
                <a:lnTo>
                  <a:pt x="728" y="1584"/>
                </a:lnTo>
                <a:lnTo>
                  <a:pt x="728" y="1500"/>
                </a:lnTo>
                <a:lnTo>
                  <a:pt x="756" y="1412"/>
                </a:lnTo>
                <a:lnTo>
                  <a:pt x="808" y="1412"/>
                </a:lnTo>
                <a:lnTo>
                  <a:pt x="844" y="1332"/>
                </a:lnTo>
                <a:lnTo>
                  <a:pt x="888" y="1304"/>
                </a:lnTo>
                <a:lnTo>
                  <a:pt x="940" y="1320"/>
                </a:lnTo>
                <a:lnTo>
                  <a:pt x="980" y="1308"/>
                </a:lnTo>
                <a:lnTo>
                  <a:pt x="1060" y="1292"/>
                </a:lnTo>
                <a:lnTo>
                  <a:pt x="1164" y="1312"/>
                </a:lnTo>
                <a:lnTo>
                  <a:pt x="1240" y="1304"/>
                </a:lnTo>
                <a:lnTo>
                  <a:pt x="1260" y="1328"/>
                </a:lnTo>
                <a:lnTo>
                  <a:pt x="1312" y="1332"/>
                </a:lnTo>
                <a:lnTo>
                  <a:pt x="1364" y="1360"/>
                </a:lnTo>
                <a:lnTo>
                  <a:pt x="1400" y="1380"/>
                </a:lnTo>
                <a:lnTo>
                  <a:pt x="1488" y="1384"/>
                </a:lnTo>
                <a:lnTo>
                  <a:pt x="1548" y="1460"/>
                </a:lnTo>
                <a:lnTo>
                  <a:pt x="1672" y="1484"/>
                </a:lnTo>
                <a:lnTo>
                  <a:pt x="1744" y="1500"/>
                </a:lnTo>
                <a:lnTo>
                  <a:pt x="1808" y="1488"/>
                </a:lnTo>
                <a:lnTo>
                  <a:pt x="1856" y="1432"/>
                </a:lnTo>
                <a:lnTo>
                  <a:pt x="1908" y="1304"/>
                </a:lnTo>
                <a:lnTo>
                  <a:pt x="1912" y="1228"/>
                </a:lnTo>
                <a:lnTo>
                  <a:pt x="1896" y="1148"/>
                </a:lnTo>
                <a:lnTo>
                  <a:pt x="1932" y="1028"/>
                </a:lnTo>
                <a:lnTo>
                  <a:pt x="1996" y="936"/>
                </a:lnTo>
                <a:lnTo>
                  <a:pt x="2032" y="832"/>
                </a:lnTo>
                <a:lnTo>
                  <a:pt x="2168" y="856"/>
                </a:lnTo>
                <a:lnTo>
                  <a:pt x="2196" y="860"/>
                </a:lnTo>
                <a:lnTo>
                  <a:pt x="2220" y="140"/>
                </a:lnTo>
                <a:lnTo>
                  <a:pt x="2144" y="132"/>
                </a:lnTo>
                <a:lnTo>
                  <a:pt x="1988" y="136"/>
                </a:lnTo>
                <a:lnTo>
                  <a:pt x="1788" y="108"/>
                </a:lnTo>
                <a:lnTo>
                  <a:pt x="1724" y="120"/>
                </a:lnTo>
                <a:lnTo>
                  <a:pt x="1712" y="188"/>
                </a:lnTo>
                <a:lnTo>
                  <a:pt x="1724" y="320"/>
                </a:lnTo>
                <a:lnTo>
                  <a:pt x="1652" y="340"/>
                </a:lnTo>
                <a:lnTo>
                  <a:pt x="1674" y="356"/>
                </a:lnTo>
                <a:lnTo>
                  <a:pt x="1723" y="351"/>
                </a:lnTo>
                <a:lnTo>
                  <a:pt x="1724" y="536"/>
                </a:lnTo>
                <a:lnTo>
                  <a:pt x="1660" y="536"/>
                </a:lnTo>
                <a:lnTo>
                  <a:pt x="1620" y="548"/>
                </a:lnTo>
                <a:lnTo>
                  <a:pt x="1712" y="584"/>
                </a:lnTo>
                <a:lnTo>
                  <a:pt x="1720" y="612"/>
                </a:lnTo>
                <a:lnTo>
                  <a:pt x="1700" y="780"/>
                </a:lnTo>
                <a:lnTo>
                  <a:pt x="1668" y="820"/>
                </a:lnTo>
                <a:lnTo>
                  <a:pt x="1664" y="868"/>
                </a:lnTo>
                <a:lnTo>
                  <a:pt x="1632" y="904"/>
                </a:lnTo>
                <a:lnTo>
                  <a:pt x="1564" y="900"/>
                </a:lnTo>
                <a:lnTo>
                  <a:pt x="1496" y="924"/>
                </a:lnTo>
                <a:lnTo>
                  <a:pt x="1424" y="952"/>
                </a:lnTo>
                <a:lnTo>
                  <a:pt x="1384" y="980"/>
                </a:lnTo>
                <a:lnTo>
                  <a:pt x="1368" y="1008"/>
                </a:lnTo>
                <a:lnTo>
                  <a:pt x="1216" y="992"/>
                </a:lnTo>
                <a:lnTo>
                  <a:pt x="1168" y="956"/>
                </a:lnTo>
                <a:lnTo>
                  <a:pt x="1088" y="956"/>
                </a:lnTo>
                <a:lnTo>
                  <a:pt x="992" y="956"/>
                </a:lnTo>
                <a:lnTo>
                  <a:pt x="924" y="940"/>
                </a:lnTo>
                <a:lnTo>
                  <a:pt x="892" y="924"/>
                </a:lnTo>
                <a:lnTo>
                  <a:pt x="876" y="884"/>
                </a:lnTo>
                <a:lnTo>
                  <a:pt x="888" y="832"/>
                </a:lnTo>
                <a:lnTo>
                  <a:pt x="912" y="784"/>
                </a:lnTo>
                <a:lnTo>
                  <a:pt x="928" y="728"/>
                </a:lnTo>
                <a:lnTo>
                  <a:pt x="976" y="712"/>
                </a:lnTo>
                <a:lnTo>
                  <a:pt x="1060" y="732"/>
                </a:lnTo>
                <a:lnTo>
                  <a:pt x="1204" y="740"/>
                </a:lnTo>
                <a:lnTo>
                  <a:pt x="1288" y="712"/>
                </a:lnTo>
                <a:lnTo>
                  <a:pt x="1388" y="660"/>
                </a:lnTo>
                <a:lnTo>
                  <a:pt x="1468" y="592"/>
                </a:lnTo>
                <a:lnTo>
                  <a:pt x="1520" y="536"/>
                </a:lnTo>
                <a:lnTo>
                  <a:pt x="1544" y="508"/>
                </a:lnTo>
                <a:lnTo>
                  <a:pt x="1592" y="520"/>
                </a:lnTo>
                <a:lnTo>
                  <a:pt x="1624" y="548"/>
                </a:lnTo>
                <a:lnTo>
                  <a:pt x="1647" y="536"/>
                </a:lnTo>
                <a:lnTo>
                  <a:pt x="1612" y="492"/>
                </a:lnTo>
                <a:lnTo>
                  <a:pt x="1632" y="456"/>
                </a:lnTo>
                <a:lnTo>
                  <a:pt x="1632" y="420"/>
                </a:lnTo>
                <a:lnTo>
                  <a:pt x="1648" y="376"/>
                </a:lnTo>
                <a:lnTo>
                  <a:pt x="1672" y="356"/>
                </a:lnTo>
                <a:lnTo>
                  <a:pt x="1656" y="341"/>
                </a:lnTo>
                <a:lnTo>
                  <a:pt x="1584" y="344"/>
                </a:lnTo>
                <a:lnTo>
                  <a:pt x="1536" y="356"/>
                </a:lnTo>
                <a:lnTo>
                  <a:pt x="1540" y="392"/>
                </a:lnTo>
                <a:lnTo>
                  <a:pt x="1496" y="424"/>
                </a:lnTo>
                <a:lnTo>
                  <a:pt x="1444" y="464"/>
                </a:lnTo>
                <a:lnTo>
                  <a:pt x="1444" y="492"/>
                </a:lnTo>
                <a:lnTo>
                  <a:pt x="1392" y="492"/>
                </a:lnTo>
                <a:lnTo>
                  <a:pt x="1384" y="520"/>
                </a:lnTo>
                <a:lnTo>
                  <a:pt x="1340" y="520"/>
                </a:lnTo>
                <a:lnTo>
                  <a:pt x="1300" y="540"/>
                </a:lnTo>
                <a:lnTo>
                  <a:pt x="1236" y="572"/>
                </a:lnTo>
                <a:lnTo>
                  <a:pt x="1208" y="584"/>
                </a:lnTo>
                <a:lnTo>
                  <a:pt x="1148" y="564"/>
                </a:lnTo>
                <a:lnTo>
                  <a:pt x="1080" y="556"/>
                </a:lnTo>
                <a:lnTo>
                  <a:pt x="1048" y="528"/>
                </a:lnTo>
                <a:lnTo>
                  <a:pt x="1028" y="500"/>
                </a:lnTo>
                <a:lnTo>
                  <a:pt x="1012" y="480"/>
                </a:lnTo>
                <a:lnTo>
                  <a:pt x="976" y="432"/>
                </a:lnTo>
                <a:lnTo>
                  <a:pt x="936" y="388"/>
                </a:lnTo>
                <a:lnTo>
                  <a:pt x="904" y="368"/>
                </a:lnTo>
                <a:lnTo>
                  <a:pt x="844" y="372"/>
                </a:lnTo>
                <a:lnTo>
                  <a:pt x="824" y="344"/>
                </a:lnTo>
                <a:lnTo>
                  <a:pt x="820" y="316"/>
                </a:lnTo>
                <a:lnTo>
                  <a:pt x="844" y="264"/>
                </a:lnTo>
                <a:lnTo>
                  <a:pt x="860" y="212"/>
                </a:lnTo>
                <a:lnTo>
                  <a:pt x="868" y="152"/>
                </a:lnTo>
                <a:lnTo>
                  <a:pt x="880" y="120"/>
                </a:lnTo>
                <a:lnTo>
                  <a:pt x="876" y="96"/>
                </a:lnTo>
                <a:lnTo>
                  <a:pt x="856" y="72"/>
                </a:lnTo>
                <a:lnTo>
                  <a:pt x="852" y="48"/>
                </a:lnTo>
                <a:lnTo>
                  <a:pt x="832" y="20"/>
                </a:lnTo>
                <a:close/>
              </a:path>
            </a:pathLst>
          </a:custGeom>
          <a:solidFill>
            <a:srgbClr val="FCA304"/>
          </a:solidFill>
          <a:ln>
            <a:noFill/>
          </a:ln>
          <a:effectLst>
            <a:outerShdw blurRad="444500" dist="254000" dir="8100000" algn="tr" rotWithShape="0">
              <a:prstClr val="black">
                <a:alpha val="5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a:solidFill>
                <a:schemeClr val="bg1"/>
              </a:solidFill>
              <a:latin typeface="微软雅黑" pitchFamily="34" charset="-122"/>
              <a:ea typeface="微软雅黑" pitchFamily="34" charset="-122"/>
            </a:endParaRPr>
          </a:p>
        </p:txBody>
      </p:sp>
      <p:grpSp>
        <p:nvGrpSpPr>
          <p:cNvPr id="28" name="组合 27"/>
          <p:cNvGrpSpPr/>
          <p:nvPr/>
        </p:nvGrpSpPr>
        <p:grpSpPr>
          <a:xfrm>
            <a:off x="3066911" y="2609000"/>
            <a:ext cx="5827410" cy="3209394"/>
            <a:chOff x="2662480" y="2500312"/>
            <a:chExt cx="6071054" cy="3343057"/>
          </a:xfrm>
        </p:grpSpPr>
        <p:sp>
          <p:nvSpPr>
            <p:cNvPr id="29" name="Line 201"/>
            <p:cNvSpPr>
              <a:spLocks noChangeShapeType="1"/>
            </p:cNvSpPr>
            <p:nvPr/>
          </p:nvSpPr>
          <p:spPr bwMode="auto">
            <a:xfrm flipV="1">
              <a:off x="2696486" y="2578656"/>
              <a:ext cx="5985412" cy="3177064"/>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wrap="none" lIns="106985" tIns="53492" rIns="106985" bIns="53492" anchor="ctr"/>
            <a:lstStyle/>
            <a:p>
              <a:endParaRPr lang="zh-CN" altLang="en-US"/>
            </a:p>
          </p:txBody>
        </p:sp>
        <p:grpSp>
          <p:nvGrpSpPr>
            <p:cNvPr id="30" name="Group 202"/>
            <p:cNvGrpSpPr>
              <a:grpSpLocks/>
            </p:cNvGrpSpPr>
            <p:nvPr/>
          </p:nvGrpSpPr>
          <p:grpSpPr bwMode="auto">
            <a:xfrm>
              <a:off x="2662480" y="5627369"/>
              <a:ext cx="216000" cy="216000"/>
              <a:chOff x="1355" y="3452"/>
              <a:chExt cx="183" cy="172"/>
            </a:xfrm>
          </p:grpSpPr>
          <p:pic>
            <p:nvPicPr>
              <p:cNvPr id="76" name="Picture 203" descr="circuler_1"/>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gray">
              <a:xfrm>
                <a:off x="1364" y="3452"/>
                <a:ext cx="174" cy="1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7" name="Oval 204"/>
              <p:cNvSpPr>
                <a:spLocks noChangeArrowheads="1"/>
              </p:cNvSpPr>
              <p:nvPr/>
            </p:nvSpPr>
            <p:spPr bwMode="gray">
              <a:xfrm>
                <a:off x="1364" y="3452"/>
                <a:ext cx="173" cy="172"/>
              </a:xfrm>
              <a:prstGeom prst="ellipse">
                <a:avLst/>
              </a:prstGeom>
              <a:gradFill rotWithShape="1">
                <a:gsLst>
                  <a:gs pos="0">
                    <a:srgbClr val="000000"/>
                  </a:gs>
                  <a:gs pos="50000">
                    <a:srgbClr val="000000">
                      <a:alpha val="50000"/>
                    </a:srgbClr>
                  </a:gs>
                  <a:gs pos="100000">
                    <a:srgbClr val="000000"/>
                  </a:gs>
                </a:gsLst>
                <a:lin ang="5400000" scaled="1"/>
              </a:gra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p>
                <a:pPr>
                  <a:defRPr/>
                </a:pPr>
                <a:endParaRPr lang="zh-CN" altLang="en-US">
                  <a:ea typeface="宋体" charset="-122"/>
                </a:endParaRPr>
              </a:p>
            </p:txBody>
          </p:sp>
          <p:grpSp>
            <p:nvGrpSpPr>
              <p:cNvPr id="78" name="Group 205"/>
              <p:cNvGrpSpPr>
                <a:grpSpLocks/>
              </p:cNvGrpSpPr>
              <p:nvPr/>
            </p:nvGrpSpPr>
            <p:grpSpPr bwMode="auto">
              <a:xfrm rot="-1297425" flipH="1" flipV="1">
                <a:off x="1380" y="3581"/>
                <a:ext cx="150" cy="36"/>
                <a:chOff x="2528" y="1060"/>
                <a:chExt cx="894" cy="236"/>
              </a:xfrm>
            </p:grpSpPr>
            <p:grpSp>
              <p:nvGrpSpPr>
                <p:cNvPr id="80" name="Group 206"/>
                <p:cNvGrpSpPr>
                  <a:grpSpLocks/>
                </p:cNvGrpSpPr>
                <p:nvPr/>
              </p:nvGrpSpPr>
              <p:grpSpPr bwMode="auto">
                <a:xfrm>
                  <a:off x="2528" y="1060"/>
                  <a:ext cx="742" cy="186"/>
                  <a:chOff x="1565" y="2568"/>
                  <a:chExt cx="1118" cy="279"/>
                </a:xfrm>
              </p:grpSpPr>
              <p:sp>
                <p:nvSpPr>
                  <p:cNvPr id="86" name="AutoShape 207"/>
                  <p:cNvSpPr>
                    <a:spLocks noChangeArrowheads="1"/>
                  </p:cNvSpPr>
                  <p:nvPr/>
                </p:nvSpPr>
                <p:spPr bwMode="gray">
                  <a:xfrm rot="5263130">
                    <a:off x="1859"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endParaRPr lang="zh-CN" altLang="en-US">
                      <a:ea typeface="宋体" charset="-122"/>
                    </a:endParaRPr>
                  </a:p>
                </p:txBody>
              </p:sp>
              <p:sp>
                <p:nvSpPr>
                  <p:cNvPr id="87" name="AutoShape 208"/>
                  <p:cNvSpPr>
                    <a:spLocks noChangeArrowheads="1"/>
                  </p:cNvSpPr>
                  <p:nvPr/>
                </p:nvSpPr>
                <p:spPr bwMode="gray">
                  <a:xfrm rot="6078281">
                    <a:off x="1995"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endParaRPr lang="zh-CN" altLang="en-US">
                      <a:ea typeface="宋体" charset="-122"/>
                    </a:endParaRPr>
                  </a:p>
                </p:txBody>
              </p:sp>
              <p:sp>
                <p:nvSpPr>
                  <p:cNvPr id="88" name="AutoShape 209"/>
                  <p:cNvSpPr>
                    <a:spLocks noChangeArrowheads="1"/>
                  </p:cNvSpPr>
                  <p:nvPr/>
                </p:nvSpPr>
                <p:spPr bwMode="gray">
                  <a:xfrm rot="6373927">
                    <a:off x="2071" y="229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endParaRPr lang="zh-CN" altLang="en-US">
                      <a:ea typeface="宋体" charset="-122"/>
                    </a:endParaRPr>
                  </a:p>
                </p:txBody>
              </p:sp>
              <p:sp>
                <p:nvSpPr>
                  <p:cNvPr id="89" name="AutoShape 210"/>
                  <p:cNvSpPr>
                    <a:spLocks noChangeArrowheads="1"/>
                  </p:cNvSpPr>
                  <p:nvPr/>
                </p:nvSpPr>
                <p:spPr bwMode="gray">
                  <a:xfrm rot="6906312">
                    <a:off x="2161" y="232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endParaRPr lang="zh-CN" altLang="en-US">
                      <a:ea typeface="宋体" charset="-122"/>
                    </a:endParaRPr>
                  </a:p>
                </p:txBody>
              </p:sp>
            </p:grpSp>
            <p:grpSp>
              <p:nvGrpSpPr>
                <p:cNvPr id="81" name="Group 211"/>
                <p:cNvGrpSpPr>
                  <a:grpSpLocks/>
                </p:cNvGrpSpPr>
                <p:nvPr/>
              </p:nvGrpSpPr>
              <p:grpSpPr bwMode="auto">
                <a:xfrm rot="1353540">
                  <a:off x="2680" y="1110"/>
                  <a:ext cx="742" cy="186"/>
                  <a:chOff x="1565" y="2568"/>
                  <a:chExt cx="1118" cy="279"/>
                </a:xfrm>
              </p:grpSpPr>
              <p:sp>
                <p:nvSpPr>
                  <p:cNvPr id="82" name="AutoShape 212"/>
                  <p:cNvSpPr>
                    <a:spLocks noChangeArrowheads="1"/>
                  </p:cNvSpPr>
                  <p:nvPr/>
                </p:nvSpPr>
                <p:spPr bwMode="gray">
                  <a:xfrm rot="5263130">
                    <a:off x="1859"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endParaRPr lang="zh-CN" altLang="en-US">
                      <a:ea typeface="宋体" charset="-122"/>
                    </a:endParaRPr>
                  </a:p>
                </p:txBody>
              </p:sp>
              <p:sp>
                <p:nvSpPr>
                  <p:cNvPr id="83" name="AutoShape 213"/>
                  <p:cNvSpPr>
                    <a:spLocks noChangeArrowheads="1"/>
                  </p:cNvSpPr>
                  <p:nvPr/>
                </p:nvSpPr>
                <p:spPr bwMode="gray">
                  <a:xfrm rot="6078281">
                    <a:off x="1995"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endParaRPr lang="zh-CN" altLang="en-US">
                      <a:ea typeface="宋体" charset="-122"/>
                    </a:endParaRPr>
                  </a:p>
                </p:txBody>
              </p:sp>
              <p:sp>
                <p:nvSpPr>
                  <p:cNvPr id="84" name="AutoShape 214"/>
                  <p:cNvSpPr>
                    <a:spLocks noChangeArrowheads="1"/>
                  </p:cNvSpPr>
                  <p:nvPr/>
                </p:nvSpPr>
                <p:spPr bwMode="gray">
                  <a:xfrm rot="6373927">
                    <a:off x="2071" y="229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endParaRPr lang="zh-CN" altLang="en-US">
                      <a:ea typeface="宋体" charset="-122"/>
                    </a:endParaRPr>
                  </a:p>
                </p:txBody>
              </p:sp>
              <p:sp>
                <p:nvSpPr>
                  <p:cNvPr id="85" name="AutoShape 215"/>
                  <p:cNvSpPr>
                    <a:spLocks noChangeArrowheads="1"/>
                  </p:cNvSpPr>
                  <p:nvPr/>
                </p:nvSpPr>
                <p:spPr bwMode="gray">
                  <a:xfrm rot="6906312">
                    <a:off x="2161" y="232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endParaRPr lang="zh-CN" altLang="en-US">
                      <a:ea typeface="宋体" charset="-122"/>
                    </a:endParaRPr>
                  </a:p>
                </p:txBody>
              </p:sp>
            </p:grpSp>
          </p:grpSp>
          <p:pic>
            <p:nvPicPr>
              <p:cNvPr id="79" name="Picture 216" descr="light_shadow1"/>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gray">
              <a:xfrm rot="-2569845">
                <a:off x="1355" y="3467"/>
                <a:ext cx="129" cy="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31" name="Group 217"/>
            <p:cNvGrpSpPr>
              <a:grpSpLocks/>
            </p:cNvGrpSpPr>
            <p:nvPr/>
          </p:nvGrpSpPr>
          <p:grpSpPr bwMode="auto">
            <a:xfrm>
              <a:off x="4782862" y="4477225"/>
              <a:ext cx="216000" cy="216000"/>
              <a:chOff x="1355" y="3452"/>
              <a:chExt cx="183" cy="172"/>
            </a:xfrm>
          </p:grpSpPr>
          <p:pic>
            <p:nvPicPr>
              <p:cNvPr id="62" name="Picture 218" descr="circuler_1"/>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gray">
              <a:xfrm>
                <a:off x="1364" y="3452"/>
                <a:ext cx="174" cy="1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3" name="Oval 219"/>
              <p:cNvSpPr>
                <a:spLocks noChangeArrowheads="1"/>
              </p:cNvSpPr>
              <p:nvPr/>
            </p:nvSpPr>
            <p:spPr bwMode="gray">
              <a:xfrm>
                <a:off x="1364" y="3452"/>
                <a:ext cx="173" cy="172"/>
              </a:xfrm>
              <a:prstGeom prst="ellipse">
                <a:avLst/>
              </a:prstGeom>
              <a:gradFill rotWithShape="1">
                <a:gsLst>
                  <a:gs pos="0">
                    <a:srgbClr val="000000"/>
                  </a:gs>
                  <a:gs pos="50000">
                    <a:srgbClr val="000000">
                      <a:alpha val="50000"/>
                    </a:srgbClr>
                  </a:gs>
                  <a:gs pos="100000">
                    <a:srgbClr val="000000"/>
                  </a:gs>
                </a:gsLst>
                <a:lin ang="5400000" scaled="1"/>
              </a:gra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p>
                <a:pPr>
                  <a:defRPr/>
                </a:pPr>
                <a:endParaRPr lang="zh-CN" altLang="en-US">
                  <a:ea typeface="宋体" charset="-122"/>
                </a:endParaRPr>
              </a:p>
            </p:txBody>
          </p:sp>
          <p:grpSp>
            <p:nvGrpSpPr>
              <p:cNvPr id="64" name="Group 220"/>
              <p:cNvGrpSpPr>
                <a:grpSpLocks/>
              </p:cNvGrpSpPr>
              <p:nvPr/>
            </p:nvGrpSpPr>
            <p:grpSpPr bwMode="auto">
              <a:xfrm rot="-1297425" flipH="1" flipV="1">
                <a:off x="1380" y="3581"/>
                <a:ext cx="150" cy="36"/>
                <a:chOff x="2528" y="1060"/>
                <a:chExt cx="894" cy="236"/>
              </a:xfrm>
            </p:grpSpPr>
            <p:grpSp>
              <p:nvGrpSpPr>
                <p:cNvPr id="66" name="Group 221"/>
                <p:cNvGrpSpPr>
                  <a:grpSpLocks/>
                </p:cNvGrpSpPr>
                <p:nvPr/>
              </p:nvGrpSpPr>
              <p:grpSpPr bwMode="auto">
                <a:xfrm>
                  <a:off x="2528" y="1060"/>
                  <a:ext cx="742" cy="186"/>
                  <a:chOff x="1565" y="2568"/>
                  <a:chExt cx="1118" cy="279"/>
                </a:xfrm>
              </p:grpSpPr>
              <p:sp>
                <p:nvSpPr>
                  <p:cNvPr id="72" name="AutoShape 222"/>
                  <p:cNvSpPr>
                    <a:spLocks noChangeArrowheads="1"/>
                  </p:cNvSpPr>
                  <p:nvPr/>
                </p:nvSpPr>
                <p:spPr bwMode="gray">
                  <a:xfrm rot="5263130">
                    <a:off x="1859"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endParaRPr lang="zh-CN" altLang="en-US">
                      <a:ea typeface="宋体" charset="-122"/>
                    </a:endParaRPr>
                  </a:p>
                </p:txBody>
              </p:sp>
              <p:sp>
                <p:nvSpPr>
                  <p:cNvPr id="73" name="AutoShape 223"/>
                  <p:cNvSpPr>
                    <a:spLocks noChangeArrowheads="1"/>
                  </p:cNvSpPr>
                  <p:nvPr/>
                </p:nvSpPr>
                <p:spPr bwMode="gray">
                  <a:xfrm rot="6078281">
                    <a:off x="1995"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endParaRPr lang="zh-CN" altLang="en-US">
                      <a:ea typeface="宋体" charset="-122"/>
                    </a:endParaRPr>
                  </a:p>
                </p:txBody>
              </p:sp>
              <p:sp>
                <p:nvSpPr>
                  <p:cNvPr id="74" name="AutoShape 224"/>
                  <p:cNvSpPr>
                    <a:spLocks noChangeArrowheads="1"/>
                  </p:cNvSpPr>
                  <p:nvPr/>
                </p:nvSpPr>
                <p:spPr bwMode="gray">
                  <a:xfrm rot="6373927">
                    <a:off x="2071" y="229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endParaRPr lang="zh-CN" altLang="en-US">
                      <a:ea typeface="宋体" charset="-122"/>
                    </a:endParaRPr>
                  </a:p>
                </p:txBody>
              </p:sp>
              <p:sp>
                <p:nvSpPr>
                  <p:cNvPr id="75" name="AutoShape 225"/>
                  <p:cNvSpPr>
                    <a:spLocks noChangeArrowheads="1"/>
                  </p:cNvSpPr>
                  <p:nvPr/>
                </p:nvSpPr>
                <p:spPr bwMode="gray">
                  <a:xfrm rot="6906312">
                    <a:off x="2161" y="232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endParaRPr lang="zh-CN" altLang="en-US">
                      <a:ea typeface="宋体" charset="-122"/>
                    </a:endParaRPr>
                  </a:p>
                </p:txBody>
              </p:sp>
            </p:grpSp>
            <p:grpSp>
              <p:nvGrpSpPr>
                <p:cNvPr id="67" name="Group 226"/>
                <p:cNvGrpSpPr>
                  <a:grpSpLocks/>
                </p:cNvGrpSpPr>
                <p:nvPr/>
              </p:nvGrpSpPr>
              <p:grpSpPr bwMode="auto">
                <a:xfrm rot="1353540">
                  <a:off x="2680" y="1110"/>
                  <a:ext cx="742" cy="186"/>
                  <a:chOff x="1565" y="2568"/>
                  <a:chExt cx="1118" cy="279"/>
                </a:xfrm>
              </p:grpSpPr>
              <p:sp>
                <p:nvSpPr>
                  <p:cNvPr id="68" name="AutoShape 227"/>
                  <p:cNvSpPr>
                    <a:spLocks noChangeArrowheads="1"/>
                  </p:cNvSpPr>
                  <p:nvPr/>
                </p:nvSpPr>
                <p:spPr bwMode="gray">
                  <a:xfrm rot="5263130">
                    <a:off x="1859"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endParaRPr lang="zh-CN" altLang="en-US">
                      <a:ea typeface="宋体" charset="-122"/>
                    </a:endParaRPr>
                  </a:p>
                </p:txBody>
              </p:sp>
              <p:sp>
                <p:nvSpPr>
                  <p:cNvPr id="69" name="AutoShape 228"/>
                  <p:cNvSpPr>
                    <a:spLocks noChangeArrowheads="1"/>
                  </p:cNvSpPr>
                  <p:nvPr/>
                </p:nvSpPr>
                <p:spPr bwMode="gray">
                  <a:xfrm rot="6078281">
                    <a:off x="1995"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endParaRPr lang="zh-CN" altLang="en-US">
                      <a:ea typeface="宋体" charset="-122"/>
                    </a:endParaRPr>
                  </a:p>
                </p:txBody>
              </p:sp>
              <p:sp>
                <p:nvSpPr>
                  <p:cNvPr id="70" name="AutoShape 229"/>
                  <p:cNvSpPr>
                    <a:spLocks noChangeArrowheads="1"/>
                  </p:cNvSpPr>
                  <p:nvPr/>
                </p:nvSpPr>
                <p:spPr bwMode="gray">
                  <a:xfrm rot="6373927">
                    <a:off x="2071" y="229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endParaRPr lang="zh-CN" altLang="en-US">
                      <a:ea typeface="宋体" charset="-122"/>
                    </a:endParaRPr>
                  </a:p>
                </p:txBody>
              </p:sp>
              <p:sp>
                <p:nvSpPr>
                  <p:cNvPr id="71" name="AutoShape 230"/>
                  <p:cNvSpPr>
                    <a:spLocks noChangeArrowheads="1"/>
                  </p:cNvSpPr>
                  <p:nvPr/>
                </p:nvSpPr>
                <p:spPr bwMode="gray">
                  <a:xfrm rot="6906312">
                    <a:off x="2161" y="232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endParaRPr lang="zh-CN" altLang="en-US">
                      <a:ea typeface="宋体" charset="-122"/>
                    </a:endParaRPr>
                  </a:p>
                </p:txBody>
              </p:sp>
            </p:grpSp>
          </p:grpSp>
          <p:pic>
            <p:nvPicPr>
              <p:cNvPr id="65" name="Picture 231" descr="light_shadow1"/>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gray">
              <a:xfrm rot="-2569845">
                <a:off x="1355" y="3467"/>
                <a:ext cx="129" cy="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32" name="Group 232"/>
            <p:cNvGrpSpPr>
              <a:grpSpLocks/>
            </p:cNvGrpSpPr>
            <p:nvPr/>
          </p:nvGrpSpPr>
          <p:grpSpPr bwMode="auto">
            <a:xfrm>
              <a:off x="6809226" y="3428762"/>
              <a:ext cx="216000" cy="200025"/>
              <a:chOff x="1355" y="3452"/>
              <a:chExt cx="183" cy="172"/>
            </a:xfrm>
          </p:grpSpPr>
          <p:pic>
            <p:nvPicPr>
              <p:cNvPr id="48" name="Picture 233" descr="circuler_1"/>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gray">
              <a:xfrm>
                <a:off x="1364" y="3452"/>
                <a:ext cx="174" cy="1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9" name="Oval 234"/>
              <p:cNvSpPr>
                <a:spLocks noChangeArrowheads="1"/>
              </p:cNvSpPr>
              <p:nvPr/>
            </p:nvSpPr>
            <p:spPr bwMode="gray">
              <a:xfrm>
                <a:off x="1364" y="3452"/>
                <a:ext cx="173" cy="172"/>
              </a:xfrm>
              <a:prstGeom prst="ellipse">
                <a:avLst/>
              </a:prstGeom>
              <a:gradFill rotWithShape="1">
                <a:gsLst>
                  <a:gs pos="0">
                    <a:srgbClr val="000000"/>
                  </a:gs>
                  <a:gs pos="50000">
                    <a:srgbClr val="000000">
                      <a:alpha val="50000"/>
                    </a:srgbClr>
                  </a:gs>
                  <a:gs pos="100000">
                    <a:srgbClr val="000000"/>
                  </a:gs>
                </a:gsLst>
                <a:lin ang="5400000" scaled="1"/>
              </a:gra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p>
                <a:pPr>
                  <a:defRPr/>
                </a:pPr>
                <a:endParaRPr lang="zh-CN" altLang="en-US">
                  <a:ea typeface="宋体" charset="-122"/>
                </a:endParaRPr>
              </a:p>
            </p:txBody>
          </p:sp>
          <p:grpSp>
            <p:nvGrpSpPr>
              <p:cNvPr id="50" name="Group 235"/>
              <p:cNvGrpSpPr>
                <a:grpSpLocks/>
              </p:cNvGrpSpPr>
              <p:nvPr/>
            </p:nvGrpSpPr>
            <p:grpSpPr bwMode="auto">
              <a:xfrm rot="-1297425" flipH="1" flipV="1">
                <a:off x="1380" y="3581"/>
                <a:ext cx="150" cy="36"/>
                <a:chOff x="2528" y="1060"/>
                <a:chExt cx="894" cy="236"/>
              </a:xfrm>
            </p:grpSpPr>
            <p:grpSp>
              <p:nvGrpSpPr>
                <p:cNvPr id="52" name="Group 236"/>
                <p:cNvGrpSpPr>
                  <a:grpSpLocks/>
                </p:cNvGrpSpPr>
                <p:nvPr/>
              </p:nvGrpSpPr>
              <p:grpSpPr bwMode="auto">
                <a:xfrm>
                  <a:off x="2528" y="1060"/>
                  <a:ext cx="742" cy="186"/>
                  <a:chOff x="1565" y="2568"/>
                  <a:chExt cx="1118" cy="279"/>
                </a:xfrm>
              </p:grpSpPr>
              <p:sp>
                <p:nvSpPr>
                  <p:cNvPr id="58" name="AutoShape 237"/>
                  <p:cNvSpPr>
                    <a:spLocks noChangeArrowheads="1"/>
                  </p:cNvSpPr>
                  <p:nvPr/>
                </p:nvSpPr>
                <p:spPr bwMode="gray">
                  <a:xfrm rot="5263130">
                    <a:off x="1859"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endParaRPr lang="zh-CN" altLang="en-US">
                      <a:ea typeface="宋体" charset="-122"/>
                    </a:endParaRPr>
                  </a:p>
                </p:txBody>
              </p:sp>
              <p:sp>
                <p:nvSpPr>
                  <p:cNvPr id="59" name="AutoShape 238"/>
                  <p:cNvSpPr>
                    <a:spLocks noChangeArrowheads="1"/>
                  </p:cNvSpPr>
                  <p:nvPr/>
                </p:nvSpPr>
                <p:spPr bwMode="gray">
                  <a:xfrm rot="6078281">
                    <a:off x="1995"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endParaRPr lang="zh-CN" altLang="en-US">
                      <a:ea typeface="宋体" charset="-122"/>
                    </a:endParaRPr>
                  </a:p>
                </p:txBody>
              </p:sp>
              <p:sp>
                <p:nvSpPr>
                  <p:cNvPr id="60" name="AutoShape 239"/>
                  <p:cNvSpPr>
                    <a:spLocks noChangeArrowheads="1"/>
                  </p:cNvSpPr>
                  <p:nvPr/>
                </p:nvSpPr>
                <p:spPr bwMode="gray">
                  <a:xfrm rot="6373927">
                    <a:off x="2071" y="229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endParaRPr lang="zh-CN" altLang="en-US">
                      <a:ea typeface="宋体" charset="-122"/>
                    </a:endParaRPr>
                  </a:p>
                </p:txBody>
              </p:sp>
              <p:sp>
                <p:nvSpPr>
                  <p:cNvPr id="61" name="AutoShape 240"/>
                  <p:cNvSpPr>
                    <a:spLocks noChangeArrowheads="1"/>
                  </p:cNvSpPr>
                  <p:nvPr/>
                </p:nvSpPr>
                <p:spPr bwMode="gray">
                  <a:xfrm rot="6906312">
                    <a:off x="2161" y="232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endParaRPr lang="zh-CN" altLang="en-US">
                      <a:ea typeface="宋体" charset="-122"/>
                    </a:endParaRPr>
                  </a:p>
                </p:txBody>
              </p:sp>
            </p:grpSp>
            <p:grpSp>
              <p:nvGrpSpPr>
                <p:cNvPr id="53" name="Group 241"/>
                <p:cNvGrpSpPr>
                  <a:grpSpLocks/>
                </p:cNvGrpSpPr>
                <p:nvPr/>
              </p:nvGrpSpPr>
              <p:grpSpPr bwMode="auto">
                <a:xfrm rot="1353540">
                  <a:off x="2680" y="1110"/>
                  <a:ext cx="742" cy="186"/>
                  <a:chOff x="1565" y="2568"/>
                  <a:chExt cx="1118" cy="279"/>
                </a:xfrm>
              </p:grpSpPr>
              <p:sp>
                <p:nvSpPr>
                  <p:cNvPr id="54" name="AutoShape 242"/>
                  <p:cNvSpPr>
                    <a:spLocks noChangeArrowheads="1"/>
                  </p:cNvSpPr>
                  <p:nvPr/>
                </p:nvSpPr>
                <p:spPr bwMode="gray">
                  <a:xfrm rot="5263130">
                    <a:off x="1859"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endParaRPr lang="zh-CN" altLang="en-US">
                      <a:ea typeface="宋体" charset="-122"/>
                    </a:endParaRPr>
                  </a:p>
                </p:txBody>
              </p:sp>
              <p:sp>
                <p:nvSpPr>
                  <p:cNvPr id="55" name="AutoShape 243"/>
                  <p:cNvSpPr>
                    <a:spLocks noChangeArrowheads="1"/>
                  </p:cNvSpPr>
                  <p:nvPr/>
                </p:nvSpPr>
                <p:spPr bwMode="gray">
                  <a:xfrm rot="6078281">
                    <a:off x="1995"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endParaRPr lang="zh-CN" altLang="en-US">
                      <a:ea typeface="宋体" charset="-122"/>
                    </a:endParaRPr>
                  </a:p>
                </p:txBody>
              </p:sp>
              <p:sp>
                <p:nvSpPr>
                  <p:cNvPr id="56" name="AutoShape 244"/>
                  <p:cNvSpPr>
                    <a:spLocks noChangeArrowheads="1"/>
                  </p:cNvSpPr>
                  <p:nvPr/>
                </p:nvSpPr>
                <p:spPr bwMode="gray">
                  <a:xfrm rot="6373927">
                    <a:off x="2071" y="229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endParaRPr lang="zh-CN" altLang="en-US">
                      <a:ea typeface="宋体" charset="-122"/>
                    </a:endParaRPr>
                  </a:p>
                </p:txBody>
              </p:sp>
              <p:sp>
                <p:nvSpPr>
                  <p:cNvPr id="57" name="AutoShape 245"/>
                  <p:cNvSpPr>
                    <a:spLocks noChangeArrowheads="1"/>
                  </p:cNvSpPr>
                  <p:nvPr/>
                </p:nvSpPr>
                <p:spPr bwMode="gray">
                  <a:xfrm rot="6906312">
                    <a:off x="2161" y="232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endParaRPr lang="zh-CN" altLang="en-US">
                      <a:ea typeface="宋体" charset="-122"/>
                    </a:endParaRPr>
                  </a:p>
                </p:txBody>
              </p:sp>
            </p:grpSp>
          </p:grpSp>
          <p:pic>
            <p:nvPicPr>
              <p:cNvPr id="51" name="Picture 246" descr="light_shadow1"/>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gray">
              <a:xfrm rot="-2569845">
                <a:off x="1355" y="3467"/>
                <a:ext cx="129" cy="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33" name="Group 247"/>
            <p:cNvGrpSpPr>
              <a:grpSpLocks/>
            </p:cNvGrpSpPr>
            <p:nvPr/>
          </p:nvGrpSpPr>
          <p:grpSpPr bwMode="auto">
            <a:xfrm>
              <a:off x="8517534" y="2500312"/>
              <a:ext cx="216000" cy="216000"/>
              <a:chOff x="1355" y="3452"/>
              <a:chExt cx="183" cy="172"/>
            </a:xfrm>
          </p:grpSpPr>
          <p:pic>
            <p:nvPicPr>
              <p:cNvPr id="34" name="Picture 248" descr="circuler_1"/>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gray">
              <a:xfrm>
                <a:off x="1364" y="3452"/>
                <a:ext cx="174" cy="1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 name="Oval 249"/>
              <p:cNvSpPr>
                <a:spLocks noChangeArrowheads="1"/>
              </p:cNvSpPr>
              <p:nvPr/>
            </p:nvSpPr>
            <p:spPr bwMode="gray">
              <a:xfrm>
                <a:off x="1364" y="3452"/>
                <a:ext cx="173" cy="172"/>
              </a:xfrm>
              <a:prstGeom prst="ellipse">
                <a:avLst/>
              </a:prstGeom>
              <a:gradFill rotWithShape="1">
                <a:gsLst>
                  <a:gs pos="0">
                    <a:srgbClr val="C00000"/>
                  </a:gs>
                  <a:gs pos="50000">
                    <a:srgbClr val="FF0000"/>
                  </a:gs>
                  <a:gs pos="100000">
                    <a:srgbClr val="C00000"/>
                  </a:gs>
                </a:gsLst>
                <a:lin ang="5400000" scaled="1"/>
              </a:gradFill>
              <a:ln w="9525" algn="ctr">
                <a:noFill/>
                <a:round/>
                <a:headEnd/>
                <a:tailEnd/>
              </a:ln>
              <a:effectLst/>
            </p:spPr>
            <p:txBody>
              <a:bodyPr wrap="none" anchor="ctr"/>
              <a:lstStyle/>
              <a:p>
                <a:pPr>
                  <a:defRPr/>
                </a:pPr>
                <a:endParaRPr lang="zh-CN" altLang="en-US">
                  <a:ea typeface="宋体" charset="-122"/>
                </a:endParaRPr>
              </a:p>
            </p:txBody>
          </p:sp>
          <p:grpSp>
            <p:nvGrpSpPr>
              <p:cNvPr id="36" name="Group 250"/>
              <p:cNvGrpSpPr>
                <a:grpSpLocks/>
              </p:cNvGrpSpPr>
              <p:nvPr/>
            </p:nvGrpSpPr>
            <p:grpSpPr bwMode="auto">
              <a:xfrm rot="-1297425" flipH="1" flipV="1">
                <a:off x="1380" y="3581"/>
                <a:ext cx="150" cy="36"/>
                <a:chOff x="2528" y="1060"/>
                <a:chExt cx="894" cy="236"/>
              </a:xfrm>
            </p:grpSpPr>
            <p:grpSp>
              <p:nvGrpSpPr>
                <p:cNvPr id="38" name="Group 251"/>
                <p:cNvGrpSpPr>
                  <a:grpSpLocks/>
                </p:cNvGrpSpPr>
                <p:nvPr/>
              </p:nvGrpSpPr>
              <p:grpSpPr bwMode="auto">
                <a:xfrm>
                  <a:off x="2528" y="1060"/>
                  <a:ext cx="742" cy="186"/>
                  <a:chOff x="1565" y="2568"/>
                  <a:chExt cx="1118" cy="279"/>
                </a:xfrm>
              </p:grpSpPr>
              <p:sp>
                <p:nvSpPr>
                  <p:cNvPr id="44" name="AutoShape 252"/>
                  <p:cNvSpPr>
                    <a:spLocks noChangeArrowheads="1"/>
                  </p:cNvSpPr>
                  <p:nvPr/>
                </p:nvSpPr>
                <p:spPr bwMode="gray">
                  <a:xfrm rot="5263130">
                    <a:off x="1859"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endParaRPr lang="zh-CN" altLang="en-US">
                      <a:ea typeface="宋体" charset="-122"/>
                    </a:endParaRPr>
                  </a:p>
                </p:txBody>
              </p:sp>
              <p:sp>
                <p:nvSpPr>
                  <p:cNvPr id="45" name="AutoShape 253"/>
                  <p:cNvSpPr>
                    <a:spLocks noChangeArrowheads="1"/>
                  </p:cNvSpPr>
                  <p:nvPr/>
                </p:nvSpPr>
                <p:spPr bwMode="gray">
                  <a:xfrm rot="6078281">
                    <a:off x="1995"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endParaRPr lang="zh-CN" altLang="en-US">
                      <a:ea typeface="宋体" charset="-122"/>
                    </a:endParaRPr>
                  </a:p>
                </p:txBody>
              </p:sp>
              <p:sp>
                <p:nvSpPr>
                  <p:cNvPr id="46" name="AutoShape 254"/>
                  <p:cNvSpPr>
                    <a:spLocks noChangeArrowheads="1"/>
                  </p:cNvSpPr>
                  <p:nvPr/>
                </p:nvSpPr>
                <p:spPr bwMode="gray">
                  <a:xfrm rot="6373927">
                    <a:off x="2071" y="229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endParaRPr lang="zh-CN" altLang="en-US">
                      <a:ea typeface="宋体" charset="-122"/>
                    </a:endParaRPr>
                  </a:p>
                </p:txBody>
              </p:sp>
              <p:sp>
                <p:nvSpPr>
                  <p:cNvPr id="47" name="AutoShape 255"/>
                  <p:cNvSpPr>
                    <a:spLocks noChangeArrowheads="1"/>
                  </p:cNvSpPr>
                  <p:nvPr/>
                </p:nvSpPr>
                <p:spPr bwMode="gray">
                  <a:xfrm rot="6906312">
                    <a:off x="2161" y="232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endParaRPr lang="zh-CN" altLang="en-US">
                      <a:ea typeface="宋体" charset="-122"/>
                    </a:endParaRPr>
                  </a:p>
                </p:txBody>
              </p:sp>
            </p:grpSp>
            <p:grpSp>
              <p:nvGrpSpPr>
                <p:cNvPr id="39" name="Group 256"/>
                <p:cNvGrpSpPr>
                  <a:grpSpLocks/>
                </p:cNvGrpSpPr>
                <p:nvPr/>
              </p:nvGrpSpPr>
              <p:grpSpPr bwMode="auto">
                <a:xfrm rot="1353540">
                  <a:off x="2680" y="1110"/>
                  <a:ext cx="742" cy="186"/>
                  <a:chOff x="1565" y="2568"/>
                  <a:chExt cx="1118" cy="279"/>
                </a:xfrm>
              </p:grpSpPr>
              <p:sp>
                <p:nvSpPr>
                  <p:cNvPr id="40" name="AutoShape 257"/>
                  <p:cNvSpPr>
                    <a:spLocks noChangeArrowheads="1"/>
                  </p:cNvSpPr>
                  <p:nvPr/>
                </p:nvSpPr>
                <p:spPr bwMode="gray">
                  <a:xfrm rot="5263130">
                    <a:off x="1859"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endParaRPr lang="zh-CN" altLang="en-US">
                      <a:ea typeface="宋体" charset="-122"/>
                    </a:endParaRPr>
                  </a:p>
                </p:txBody>
              </p:sp>
              <p:sp>
                <p:nvSpPr>
                  <p:cNvPr id="41" name="AutoShape 258"/>
                  <p:cNvSpPr>
                    <a:spLocks noChangeArrowheads="1"/>
                  </p:cNvSpPr>
                  <p:nvPr/>
                </p:nvSpPr>
                <p:spPr bwMode="gray">
                  <a:xfrm rot="6078281">
                    <a:off x="1995"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endParaRPr lang="zh-CN" altLang="en-US">
                      <a:ea typeface="宋体" charset="-122"/>
                    </a:endParaRPr>
                  </a:p>
                </p:txBody>
              </p:sp>
              <p:sp>
                <p:nvSpPr>
                  <p:cNvPr id="42" name="AutoShape 259"/>
                  <p:cNvSpPr>
                    <a:spLocks noChangeArrowheads="1"/>
                  </p:cNvSpPr>
                  <p:nvPr/>
                </p:nvSpPr>
                <p:spPr bwMode="gray">
                  <a:xfrm rot="6373927">
                    <a:off x="2071" y="229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endParaRPr lang="zh-CN" altLang="en-US">
                      <a:ea typeface="宋体" charset="-122"/>
                    </a:endParaRPr>
                  </a:p>
                </p:txBody>
              </p:sp>
              <p:sp>
                <p:nvSpPr>
                  <p:cNvPr id="43" name="AutoShape 260"/>
                  <p:cNvSpPr>
                    <a:spLocks noChangeArrowheads="1"/>
                  </p:cNvSpPr>
                  <p:nvPr/>
                </p:nvSpPr>
                <p:spPr bwMode="gray">
                  <a:xfrm rot="6906312">
                    <a:off x="2161" y="232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endParaRPr lang="zh-CN" altLang="en-US">
                      <a:ea typeface="宋体" charset="-122"/>
                    </a:endParaRPr>
                  </a:p>
                </p:txBody>
              </p:sp>
            </p:grpSp>
          </p:grpSp>
          <p:pic>
            <p:nvPicPr>
              <p:cNvPr id="37" name="Picture 261" descr="light_shadow1"/>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gray">
              <a:xfrm rot="-2569845">
                <a:off x="1355" y="3467"/>
                <a:ext cx="129" cy="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grpSp>
        <p:nvGrpSpPr>
          <p:cNvPr id="90" name="组合 89"/>
          <p:cNvGrpSpPr/>
          <p:nvPr/>
        </p:nvGrpSpPr>
        <p:grpSpPr>
          <a:xfrm>
            <a:off x="1432921" y="5280854"/>
            <a:ext cx="1620548" cy="385286"/>
            <a:chOff x="960173" y="5280661"/>
            <a:chExt cx="1688304" cy="343376"/>
          </a:xfrm>
          <a:solidFill>
            <a:srgbClr val="C00000"/>
          </a:solidFill>
        </p:grpSpPr>
        <p:sp>
          <p:nvSpPr>
            <p:cNvPr id="91" name="AutoShape 262"/>
            <p:cNvSpPr>
              <a:spLocks noChangeArrowheads="1"/>
            </p:cNvSpPr>
            <p:nvPr/>
          </p:nvSpPr>
          <p:spPr bwMode="gray">
            <a:xfrm>
              <a:off x="960173" y="5280661"/>
              <a:ext cx="1688304" cy="343376"/>
            </a:xfrm>
            <a:prstGeom prst="roundRect">
              <a:avLst>
                <a:gd name="adj" fmla="val 22815"/>
              </a:avLst>
            </a:pr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latin typeface="微软雅黑" pitchFamily="34" charset="-122"/>
                <a:ea typeface="微软雅黑" pitchFamily="34" charset="-122"/>
              </a:endParaRPr>
            </a:p>
          </p:txBody>
        </p:sp>
        <p:sp>
          <p:nvSpPr>
            <p:cNvPr id="92" name="Text Box 265"/>
            <p:cNvSpPr txBox="1">
              <a:spLocks noChangeArrowheads="1"/>
            </p:cNvSpPr>
            <p:nvPr/>
          </p:nvSpPr>
          <p:spPr bwMode="white">
            <a:xfrm>
              <a:off x="1246146" y="5302425"/>
              <a:ext cx="1217867" cy="272491"/>
            </a:xfrm>
            <a:prstGeom prst="rect">
              <a:avLst/>
            </a:prstGeom>
            <a:grpFill/>
            <a:ln>
              <a:noFill/>
            </a:ln>
            <a:effectLst>
              <a:outerShdw blurRad="444500" dist="254000" dir="8100000" algn="tr" rotWithShape="0">
                <a:prstClr val="black">
                  <a:alpha val="50000"/>
                </a:prstClr>
              </a:outerShdw>
            </a:effectLst>
            <a:extLst>
              <a:ext uri="{91240B29-F687-4F45-9708-019B960494DF}">
                <a14:hiddenLine xmlns:a14="http://schemas.microsoft.com/office/drawing/2010/main" w="9525" algn="ctr">
                  <a:solidFill>
                    <a:srgbClr val="000000"/>
                  </a:solidFill>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sz="4000">
                  <a:solidFill>
                    <a:schemeClr val="bg1"/>
                  </a:solidFill>
                  <a:latin typeface="微软雅黑" pitchFamily="34" charset="-122"/>
                  <a:ea typeface="微软雅黑" pitchFamily="34"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2000" dirty="0"/>
                <a:t>第一步</a:t>
              </a:r>
            </a:p>
          </p:txBody>
        </p:sp>
      </p:grpSp>
      <p:grpSp>
        <p:nvGrpSpPr>
          <p:cNvPr id="93" name="组合 92"/>
          <p:cNvGrpSpPr/>
          <p:nvPr/>
        </p:nvGrpSpPr>
        <p:grpSpPr>
          <a:xfrm>
            <a:off x="3481648" y="4179372"/>
            <a:ext cx="1620548" cy="385287"/>
            <a:chOff x="3094558" y="4133851"/>
            <a:chExt cx="1688304" cy="343376"/>
          </a:xfrm>
          <a:solidFill>
            <a:srgbClr val="C00000"/>
          </a:solidFill>
        </p:grpSpPr>
        <p:sp>
          <p:nvSpPr>
            <p:cNvPr id="94" name="AutoShape 263"/>
            <p:cNvSpPr>
              <a:spLocks noChangeArrowheads="1"/>
            </p:cNvSpPr>
            <p:nvPr/>
          </p:nvSpPr>
          <p:spPr bwMode="gray">
            <a:xfrm>
              <a:off x="3094558" y="4133851"/>
              <a:ext cx="1688304" cy="343376"/>
            </a:xfrm>
            <a:prstGeom prst="roundRect">
              <a:avLst>
                <a:gd name="adj" fmla="val 22815"/>
              </a:avLst>
            </a:pr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latin typeface="微软雅黑" pitchFamily="34" charset="-122"/>
                <a:ea typeface="微软雅黑" pitchFamily="34" charset="-122"/>
              </a:endParaRPr>
            </a:p>
          </p:txBody>
        </p:sp>
        <p:sp>
          <p:nvSpPr>
            <p:cNvPr id="95" name="Text Box 266"/>
            <p:cNvSpPr txBox="1">
              <a:spLocks noChangeArrowheads="1"/>
            </p:cNvSpPr>
            <p:nvPr/>
          </p:nvSpPr>
          <p:spPr bwMode="white">
            <a:xfrm>
              <a:off x="3378609" y="4160469"/>
              <a:ext cx="1187679" cy="265263"/>
            </a:xfrm>
            <a:prstGeom prst="rect">
              <a:avLst/>
            </a:prstGeom>
            <a:grpFill/>
            <a:ln>
              <a:noFill/>
            </a:ln>
            <a:effectLst>
              <a:outerShdw blurRad="444500" dist="254000" dir="8100000" algn="tr" rotWithShape="0">
                <a:prstClr val="black">
                  <a:alpha val="50000"/>
                </a:prstClr>
              </a:outerShdw>
            </a:effectLst>
            <a:extLst>
              <a:ext uri="{91240B29-F687-4F45-9708-019B960494DF}">
                <a14:hiddenLine xmlns:a14="http://schemas.microsoft.com/office/drawing/2010/main" w="9525" algn="ctr">
                  <a:solidFill>
                    <a:srgbClr val="000000"/>
                  </a:solidFill>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sz="4000">
                  <a:solidFill>
                    <a:schemeClr val="bg1"/>
                  </a:solidFill>
                  <a:latin typeface="微软雅黑" pitchFamily="34" charset="-122"/>
                  <a:ea typeface="微软雅黑" pitchFamily="34"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2000" dirty="0"/>
                <a:t>第二步</a:t>
              </a:r>
            </a:p>
          </p:txBody>
        </p:sp>
      </p:grpSp>
      <p:grpSp>
        <p:nvGrpSpPr>
          <p:cNvPr id="96" name="组合 95"/>
          <p:cNvGrpSpPr/>
          <p:nvPr/>
        </p:nvGrpSpPr>
        <p:grpSpPr>
          <a:xfrm>
            <a:off x="5347968" y="3173640"/>
            <a:ext cx="1620548" cy="385288"/>
            <a:chOff x="5038908" y="3085386"/>
            <a:chExt cx="1688304" cy="343377"/>
          </a:xfrm>
          <a:solidFill>
            <a:srgbClr val="C00000"/>
          </a:solidFill>
        </p:grpSpPr>
        <p:sp>
          <p:nvSpPr>
            <p:cNvPr id="97" name="AutoShape 264"/>
            <p:cNvSpPr>
              <a:spLocks noChangeArrowheads="1"/>
            </p:cNvSpPr>
            <p:nvPr/>
          </p:nvSpPr>
          <p:spPr bwMode="gray">
            <a:xfrm>
              <a:off x="5038908" y="3085387"/>
              <a:ext cx="1688304" cy="343376"/>
            </a:xfrm>
            <a:prstGeom prst="roundRect">
              <a:avLst>
                <a:gd name="adj" fmla="val 22815"/>
              </a:avLst>
            </a:pr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latin typeface="微软雅黑" pitchFamily="34" charset="-122"/>
                <a:ea typeface="微软雅黑" pitchFamily="34" charset="-122"/>
              </a:endParaRPr>
            </a:p>
          </p:txBody>
        </p:sp>
        <p:sp>
          <p:nvSpPr>
            <p:cNvPr id="98" name="Text Box 267"/>
            <p:cNvSpPr txBox="1">
              <a:spLocks noChangeArrowheads="1"/>
            </p:cNvSpPr>
            <p:nvPr/>
          </p:nvSpPr>
          <p:spPr bwMode="white">
            <a:xfrm>
              <a:off x="5270636" y="3085386"/>
              <a:ext cx="1328239" cy="272945"/>
            </a:xfrm>
            <a:prstGeom prst="rect">
              <a:avLst/>
            </a:prstGeom>
            <a:grpFill/>
            <a:ln>
              <a:noFill/>
            </a:ln>
            <a:effectLst>
              <a:outerShdw blurRad="444500" dist="254000" dir="8100000" algn="tr" rotWithShape="0">
                <a:prstClr val="black">
                  <a:alpha val="50000"/>
                </a:prstClr>
              </a:outerShdw>
            </a:effectLst>
            <a:extLst>
              <a:ext uri="{91240B29-F687-4F45-9708-019B960494DF}">
                <a14:hiddenLine xmlns:a14="http://schemas.microsoft.com/office/drawing/2010/main" w="9525" algn="ctr">
                  <a:solidFill>
                    <a:srgbClr val="000000"/>
                  </a:solidFill>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sz="4000">
                  <a:solidFill>
                    <a:schemeClr val="bg1"/>
                  </a:solidFill>
                  <a:latin typeface="微软雅黑" pitchFamily="34" charset="-122"/>
                  <a:ea typeface="微软雅黑" pitchFamily="34"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2000" dirty="0"/>
                <a:t>第三步</a:t>
              </a:r>
            </a:p>
          </p:txBody>
        </p:sp>
      </p:grpSp>
      <p:pic>
        <p:nvPicPr>
          <p:cNvPr id="99" name="Picture 268" descr="095"/>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gray">
          <a:xfrm>
            <a:off x="7212387" y="1728242"/>
            <a:ext cx="1455223" cy="11764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0" name="Text Box 269"/>
          <p:cNvSpPr txBox="1">
            <a:spLocks noChangeArrowheads="1"/>
          </p:cNvSpPr>
          <p:nvPr/>
        </p:nvSpPr>
        <p:spPr bwMode="black">
          <a:xfrm>
            <a:off x="3245132" y="5603986"/>
            <a:ext cx="3742240" cy="8054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102636" tIns="51316" rIns="102636" bIns="51316">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buFontTx/>
              <a:buChar char="•"/>
            </a:pPr>
            <a:r>
              <a:rPr lang="en-US" altLang="zh-CN" sz="1800" dirty="0">
                <a:solidFill>
                  <a:srgbClr val="000000"/>
                </a:solidFill>
                <a:latin typeface="微软雅黑" pitchFamily="34" charset="-122"/>
                <a:ea typeface="微软雅黑" pitchFamily="34" charset="-122"/>
              </a:rPr>
              <a:t> </a:t>
            </a:r>
            <a:r>
              <a:rPr lang="zh-CN" altLang="en-US" sz="1800" dirty="0">
                <a:solidFill>
                  <a:srgbClr val="000000"/>
                </a:solidFill>
                <a:latin typeface="微软雅黑" pitchFamily="34" charset="-122"/>
                <a:ea typeface="微软雅黑" pitchFamily="34" charset="-122"/>
              </a:rPr>
              <a:t>在此添加标题或目录索引</a:t>
            </a:r>
          </a:p>
          <a:p>
            <a:pPr eaLnBrk="1" hangingPunct="1">
              <a:spcBef>
                <a:spcPct val="50000"/>
              </a:spcBef>
              <a:buFontTx/>
              <a:buChar char="•"/>
            </a:pPr>
            <a:r>
              <a:rPr lang="en-US" altLang="zh-CN" sz="1800" dirty="0">
                <a:solidFill>
                  <a:srgbClr val="000000"/>
                </a:solidFill>
                <a:latin typeface="微软雅黑" pitchFamily="34" charset="-122"/>
                <a:ea typeface="微软雅黑" pitchFamily="34" charset="-122"/>
              </a:rPr>
              <a:t> </a:t>
            </a:r>
            <a:r>
              <a:rPr lang="zh-CN" altLang="en-US" sz="1800" dirty="0">
                <a:solidFill>
                  <a:srgbClr val="000000"/>
                </a:solidFill>
                <a:latin typeface="微软雅黑" pitchFamily="34" charset="-122"/>
                <a:ea typeface="微软雅黑" pitchFamily="34" charset="-122"/>
              </a:rPr>
              <a:t>在此添加标题或目录索引</a:t>
            </a:r>
          </a:p>
        </p:txBody>
      </p:sp>
      <p:sp>
        <p:nvSpPr>
          <p:cNvPr id="101" name="Text Box 270"/>
          <p:cNvSpPr txBox="1">
            <a:spLocks noChangeArrowheads="1"/>
          </p:cNvSpPr>
          <p:nvPr/>
        </p:nvSpPr>
        <p:spPr bwMode="black">
          <a:xfrm>
            <a:off x="5324582" y="4499827"/>
            <a:ext cx="3742236" cy="8054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102636" tIns="51316" rIns="102636" bIns="51316">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buFontTx/>
              <a:buChar char="•"/>
            </a:pPr>
            <a:r>
              <a:rPr lang="en-US" altLang="zh-CN" sz="1800" dirty="0">
                <a:solidFill>
                  <a:srgbClr val="000000"/>
                </a:solidFill>
                <a:latin typeface="微软雅黑" pitchFamily="34" charset="-122"/>
                <a:ea typeface="微软雅黑" pitchFamily="34" charset="-122"/>
              </a:rPr>
              <a:t> </a:t>
            </a:r>
            <a:r>
              <a:rPr lang="zh-CN" altLang="en-US" sz="1800" dirty="0">
                <a:solidFill>
                  <a:srgbClr val="000000"/>
                </a:solidFill>
                <a:latin typeface="微软雅黑" pitchFamily="34" charset="-122"/>
                <a:ea typeface="微软雅黑" pitchFamily="34" charset="-122"/>
              </a:rPr>
              <a:t>在此添加标题或目录索引</a:t>
            </a:r>
          </a:p>
          <a:p>
            <a:pPr eaLnBrk="1" hangingPunct="1">
              <a:spcBef>
                <a:spcPct val="50000"/>
              </a:spcBef>
              <a:buFontTx/>
              <a:buChar char="•"/>
            </a:pPr>
            <a:r>
              <a:rPr lang="en-US" altLang="zh-CN" sz="1800" dirty="0">
                <a:solidFill>
                  <a:srgbClr val="000000"/>
                </a:solidFill>
                <a:latin typeface="微软雅黑" pitchFamily="34" charset="-122"/>
                <a:ea typeface="微软雅黑" pitchFamily="34" charset="-122"/>
              </a:rPr>
              <a:t> </a:t>
            </a:r>
            <a:r>
              <a:rPr lang="zh-CN" altLang="en-US" sz="1800" dirty="0">
                <a:solidFill>
                  <a:srgbClr val="000000"/>
                </a:solidFill>
                <a:latin typeface="微软雅黑" pitchFamily="34" charset="-122"/>
                <a:ea typeface="微软雅黑" pitchFamily="34" charset="-122"/>
              </a:rPr>
              <a:t>在此添加标题或目录索引</a:t>
            </a:r>
          </a:p>
        </p:txBody>
      </p:sp>
      <p:sp>
        <p:nvSpPr>
          <p:cNvPr id="102" name="Text Box 271"/>
          <p:cNvSpPr txBox="1">
            <a:spLocks noChangeArrowheads="1"/>
          </p:cNvSpPr>
          <p:nvPr/>
        </p:nvSpPr>
        <p:spPr bwMode="black">
          <a:xfrm>
            <a:off x="7275385" y="3526891"/>
            <a:ext cx="3742236" cy="8054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102636" tIns="51316" rIns="102636" bIns="51316">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buFontTx/>
              <a:buChar char="•"/>
            </a:pPr>
            <a:r>
              <a:rPr lang="en-US" altLang="zh-CN" sz="1800" dirty="0">
                <a:solidFill>
                  <a:srgbClr val="000000"/>
                </a:solidFill>
                <a:latin typeface="微软雅黑" pitchFamily="34" charset="-122"/>
                <a:ea typeface="微软雅黑" pitchFamily="34" charset="-122"/>
              </a:rPr>
              <a:t> </a:t>
            </a:r>
            <a:r>
              <a:rPr lang="zh-CN" altLang="en-US" sz="1800" dirty="0">
                <a:solidFill>
                  <a:srgbClr val="000000"/>
                </a:solidFill>
                <a:latin typeface="微软雅黑" pitchFamily="34" charset="-122"/>
                <a:ea typeface="微软雅黑" pitchFamily="34" charset="-122"/>
              </a:rPr>
              <a:t>在此添加标题或目录索引</a:t>
            </a:r>
          </a:p>
          <a:p>
            <a:pPr eaLnBrk="1" hangingPunct="1">
              <a:spcBef>
                <a:spcPct val="50000"/>
              </a:spcBef>
              <a:buFontTx/>
              <a:buChar char="•"/>
            </a:pPr>
            <a:r>
              <a:rPr lang="en-US" altLang="zh-CN" sz="1800" dirty="0">
                <a:solidFill>
                  <a:srgbClr val="000000"/>
                </a:solidFill>
                <a:latin typeface="微软雅黑" pitchFamily="34" charset="-122"/>
                <a:ea typeface="微软雅黑" pitchFamily="34" charset="-122"/>
              </a:rPr>
              <a:t> </a:t>
            </a:r>
            <a:r>
              <a:rPr lang="zh-CN" altLang="en-US" sz="1800" dirty="0">
                <a:solidFill>
                  <a:srgbClr val="000000"/>
                </a:solidFill>
                <a:latin typeface="微软雅黑" pitchFamily="34" charset="-122"/>
                <a:ea typeface="微软雅黑" pitchFamily="34" charset="-122"/>
              </a:rPr>
              <a:t>在此添加标题或目录索引</a:t>
            </a:r>
          </a:p>
        </p:txBody>
      </p:sp>
    </p:spTree>
    <p:extLst>
      <p:ext uri="{BB962C8B-B14F-4D97-AF65-F5344CB8AC3E}">
        <p14:creationId xmlns:p14="http://schemas.microsoft.com/office/powerpoint/2010/main" val="2882887655"/>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52000">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14:bounceEnd="52000">
                                          <p:cBhvr additive="base">
                                            <p:cTn id="7" dur="500" fill="hold"/>
                                            <p:tgtEl>
                                              <p:spTgt spid="25"/>
                                            </p:tgtEl>
                                            <p:attrNameLst>
                                              <p:attrName>ppt_x</p:attrName>
                                            </p:attrNameLst>
                                          </p:cBhvr>
                                          <p:tavLst>
                                            <p:tav tm="0">
                                              <p:val>
                                                <p:strVal val="0-#ppt_w/2"/>
                                              </p:val>
                                            </p:tav>
                                            <p:tav tm="100000">
                                              <p:val>
                                                <p:strVal val="#ppt_x"/>
                                              </p:val>
                                            </p:tav>
                                          </p:tavLst>
                                        </p:anim>
                                        <p:anim calcmode="lin" valueType="num" p14:bounceEnd="52000">
                                          <p:cBhvr additive="base">
                                            <p:cTn id="8" dur="500" fill="hold"/>
                                            <p:tgtEl>
                                              <p:spTgt spid="2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repeatCount="2000" fill="hold" grpId="0" nodeType="clickEffect">
                                      <p:stCondLst>
                                        <p:cond delay="0"/>
                                      </p:stCondLst>
                                      <p:childTnLst>
                                        <p:set>
                                          <p:cBhvr>
                                            <p:cTn id="12" dur="1" fill="hold">
                                              <p:stCondLst>
                                                <p:cond delay="0"/>
                                              </p:stCondLst>
                                            </p:cTn>
                                            <p:tgtEl>
                                              <p:spTgt spid="27"/>
                                            </p:tgtEl>
                                            <p:attrNameLst>
                                              <p:attrName>style.visibility</p:attrName>
                                            </p:attrNameLst>
                                          </p:cBhvr>
                                          <p:to>
                                            <p:strVal val="visible"/>
                                          </p:to>
                                        </p:set>
                                        <p:animEffect transition="in" filter="fade">
                                          <p:cBhvr>
                                            <p:cTn id="13" dur="300"/>
                                            <p:tgtEl>
                                              <p:spTgt spid="27"/>
                                            </p:tgtEl>
                                          </p:cBhvr>
                                        </p:animEffect>
                                      </p:childTnLst>
                                    </p:cTn>
                                  </p:par>
                                </p:childTnLst>
                              </p:cTn>
                            </p:par>
                            <p:par>
                              <p:cTn id="14" fill="hold">
                                <p:stCondLst>
                                  <p:cond delay="600"/>
                                </p:stCondLst>
                                <p:childTnLst>
                                  <p:par>
                                    <p:cTn id="15" presetID="22" presetClass="entr" presetSubtype="4" fill="hold" nodeType="afterEffect">
                                      <p:stCondLst>
                                        <p:cond delay="0"/>
                                      </p:stCondLst>
                                      <p:childTnLst>
                                        <p:set>
                                          <p:cBhvr>
                                            <p:cTn id="16" dur="1" fill="hold">
                                              <p:stCondLst>
                                                <p:cond delay="0"/>
                                              </p:stCondLst>
                                            </p:cTn>
                                            <p:tgtEl>
                                              <p:spTgt spid="28"/>
                                            </p:tgtEl>
                                            <p:attrNameLst>
                                              <p:attrName>style.visibility</p:attrName>
                                            </p:attrNameLst>
                                          </p:cBhvr>
                                          <p:to>
                                            <p:strVal val="visible"/>
                                          </p:to>
                                        </p:set>
                                        <p:animEffect transition="in" filter="wipe(down)">
                                          <p:cBhvr>
                                            <p:cTn id="17" dur="500"/>
                                            <p:tgtEl>
                                              <p:spTgt spid="28"/>
                                            </p:tgtEl>
                                          </p:cBhvr>
                                        </p:animEffect>
                                      </p:childTnLst>
                                    </p:cTn>
                                  </p:par>
                                </p:childTnLst>
                              </p:cTn>
                            </p:par>
                            <p:par>
                              <p:cTn id="18" fill="hold">
                                <p:stCondLst>
                                  <p:cond delay="1100"/>
                                </p:stCondLst>
                                <p:childTnLst>
                                  <p:par>
                                    <p:cTn id="19" presetID="42" presetClass="entr" presetSubtype="0" fill="hold" nodeType="afterEffect">
                                      <p:stCondLst>
                                        <p:cond delay="0"/>
                                      </p:stCondLst>
                                      <p:childTnLst>
                                        <p:set>
                                          <p:cBhvr>
                                            <p:cTn id="20" dur="1" fill="hold">
                                              <p:stCondLst>
                                                <p:cond delay="0"/>
                                              </p:stCondLst>
                                            </p:cTn>
                                            <p:tgtEl>
                                              <p:spTgt spid="90"/>
                                            </p:tgtEl>
                                            <p:attrNameLst>
                                              <p:attrName>style.visibility</p:attrName>
                                            </p:attrNameLst>
                                          </p:cBhvr>
                                          <p:to>
                                            <p:strVal val="visible"/>
                                          </p:to>
                                        </p:set>
                                        <p:animEffect transition="in" filter="fade">
                                          <p:cBhvr>
                                            <p:cTn id="21" dur="500"/>
                                            <p:tgtEl>
                                              <p:spTgt spid="90"/>
                                            </p:tgtEl>
                                          </p:cBhvr>
                                        </p:animEffect>
                                        <p:anim calcmode="lin" valueType="num">
                                          <p:cBhvr>
                                            <p:cTn id="22" dur="500" fill="hold"/>
                                            <p:tgtEl>
                                              <p:spTgt spid="90"/>
                                            </p:tgtEl>
                                            <p:attrNameLst>
                                              <p:attrName>ppt_x</p:attrName>
                                            </p:attrNameLst>
                                          </p:cBhvr>
                                          <p:tavLst>
                                            <p:tav tm="0">
                                              <p:val>
                                                <p:strVal val="#ppt_x"/>
                                              </p:val>
                                            </p:tav>
                                            <p:tav tm="100000">
                                              <p:val>
                                                <p:strVal val="#ppt_x"/>
                                              </p:val>
                                            </p:tav>
                                          </p:tavLst>
                                        </p:anim>
                                        <p:anim calcmode="lin" valueType="num">
                                          <p:cBhvr>
                                            <p:cTn id="23" dur="500" fill="hold"/>
                                            <p:tgtEl>
                                              <p:spTgt spid="90"/>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0"/>
                                      </p:stCondLst>
                                      <p:childTnLst>
                                        <p:set>
                                          <p:cBhvr>
                                            <p:cTn id="25" dur="1" fill="hold">
                                              <p:stCondLst>
                                                <p:cond delay="0"/>
                                              </p:stCondLst>
                                            </p:cTn>
                                            <p:tgtEl>
                                              <p:spTgt spid="93"/>
                                            </p:tgtEl>
                                            <p:attrNameLst>
                                              <p:attrName>style.visibility</p:attrName>
                                            </p:attrNameLst>
                                          </p:cBhvr>
                                          <p:to>
                                            <p:strVal val="visible"/>
                                          </p:to>
                                        </p:set>
                                        <p:animEffect transition="in" filter="fade">
                                          <p:cBhvr>
                                            <p:cTn id="26" dur="500"/>
                                            <p:tgtEl>
                                              <p:spTgt spid="93"/>
                                            </p:tgtEl>
                                          </p:cBhvr>
                                        </p:animEffect>
                                        <p:anim calcmode="lin" valueType="num">
                                          <p:cBhvr>
                                            <p:cTn id="27" dur="500" fill="hold"/>
                                            <p:tgtEl>
                                              <p:spTgt spid="93"/>
                                            </p:tgtEl>
                                            <p:attrNameLst>
                                              <p:attrName>ppt_x</p:attrName>
                                            </p:attrNameLst>
                                          </p:cBhvr>
                                          <p:tavLst>
                                            <p:tav tm="0">
                                              <p:val>
                                                <p:strVal val="#ppt_x"/>
                                              </p:val>
                                            </p:tav>
                                            <p:tav tm="100000">
                                              <p:val>
                                                <p:strVal val="#ppt_x"/>
                                              </p:val>
                                            </p:tav>
                                          </p:tavLst>
                                        </p:anim>
                                        <p:anim calcmode="lin" valueType="num">
                                          <p:cBhvr>
                                            <p:cTn id="28" dur="500" fill="hold"/>
                                            <p:tgtEl>
                                              <p:spTgt spid="93"/>
                                            </p:tgtEl>
                                            <p:attrNameLst>
                                              <p:attrName>ppt_y</p:attrName>
                                            </p:attrNameLst>
                                          </p:cBhvr>
                                          <p:tavLst>
                                            <p:tav tm="0">
                                              <p:val>
                                                <p:strVal val="#ppt_y+.1"/>
                                              </p:val>
                                            </p:tav>
                                            <p:tav tm="100000">
                                              <p:val>
                                                <p:strVal val="#ppt_y"/>
                                              </p:val>
                                            </p:tav>
                                          </p:tavLst>
                                        </p:anim>
                                      </p:childTnLst>
                                    </p:cTn>
                                  </p:par>
                                  <p:par>
                                    <p:cTn id="29" presetID="42" presetClass="entr" presetSubtype="0" fill="hold" nodeType="withEffect">
                                      <p:stCondLst>
                                        <p:cond delay="0"/>
                                      </p:stCondLst>
                                      <p:childTnLst>
                                        <p:set>
                                          <p:cBhvr>
                                            <p:cTn id="30" dur="1" fill="hold">
                                              <p:stCondLst>
                                                <p:cond delay="0"/>
                                              </p:stCondLst>
                                            </p:cTn>
                                            <p:tgtEl>
                                              <p:spTgt spid="96"/>
                                            </p:tgtEl>
                                            <p:attrNameLst>
                                              <p:attrName>style.visibility</p:attrName>
                                            </p:attrNameLst>
                                          </p:cBhvr>
                                          <p:to>
                                            <p:strVal val="visible"/>
                                          </p:to>
                                        </p:set>
                                        <p:animEffect transition="in" filter="fade">
                                          <p:cBhvr>
                                            <p:cTn id="31" dur="500"/>
                                            <p:tgtEl>
                                              <p:spTgt spid="96"/>
                                            </p:tgtEl>
                                          </p:cBhvr>
                                        </p:animEffect>
                                        <p:anim calcmode="lin" valueType="num">
                                          <p:cBhvr>
                                            <p:cTn id="32" dur="500" fill="hold"/>
                                            <p:tgtEl>
                                              <p:spTgt spid="96"/>
                                            </p:tgtEl>
                                            <p:attrNameLst>
                                              <p:attrName>ppt_x</p:attrName>
                                            </p:attrNameLst>
                                          </p:cBhvr>
                                          <p:tavLst>
                                            <p:tav tm="0">
                                              <p:val>
                                                <p:strVal val="#ppt_x"/>
                                              </p:val>
                                            </p:tav>
                                            <p:tav tm="100000">
                                              <p:val>
                                                <p:strVal val="#ppt_x"/>
                                              </p:val>
                                            </p:tav>
                                          </p:tavLst>
                                        </p:anim>
                                        <p:anim calcmode="lin" valueType="num">
                                          <p:cBhvr>
                                            <p:cTn id="33" dur="500" fill="hold"/>
                                            <p:tgtEl>
                                              <p:spTgt spid="96"/>
                                            </p:tgtEl>
                                            <p:attrNameLst>
                                              <p:attrName>ppt_y</p:attrName>
                                            </p:attrNameLst>
                                          </p:cBhvr>
                                          <p:tavLst>
                                            <p:tav tm="0">
                                              <p:val>
                                                <p:strVal val="#ppt_y+.1"/>
                                              </p:val>
                                            </p:tav>
                                            <p:tav tm="100000">
                                              <p:val>
                                                <p:strVal val="#ppt_y"/>
                                              </p:val>
                                            </p:tav>
                                          </p:tavLst>
                                        </p:anim>
                                      </p:childTnLst>
                                    </p:cTn>
                                  </p:par>
                                </p:childTnLst>
                              </p:cTn>
                            </p:par>
                            <p:par>
                              <p:cTn id="34" fill="hold">
                                <p:stCondLst>
                                  <p:cond delay="1600"/>
                                </p:stCondLst>
                                <p:childTnLst>
                                  <p:par>
                                    <p:cTn id="35" presetID="42" presetClass="entr" presetSubtype="0" fill="hold" nodeType="afterEffect">
                                      <p:stCondLst>
                                        <p:cond delay="0"/>
                                      </p:stCondLst>
                                      <p:childTnLst>
                                        <p:set>
                                          <p:cBhvr>
                                            <p:cTn id="36" dur="1" fill="hold">
                                              <p:stCondLst>
                                                <p:cond delay="0"/>
                                              </p:stCondLst>
                                            </p:cTn>
                                            <p:tgtEl>
                                              <p:spTgt spid="99"/>
                                            </p:tgtEl>
                                            <p:attrNameLst>
                                              <p:attrName>style.visibility</p:attrName>
                                            </p:attrNameLst>
                                          </p:cBhvr>
                                          <p:to>
                                            <p:strVal val="visible"/>
                                          </p:to>
                                        </p:set>
                                        <p:animEffect transition="in" filter="fade">
                                          <p:cBhvr>
                                            <p:cTn id="37" dur="500"/>
                                            <p:tgtEl>
                                              <p:spTgt spid="99"/>
                                            </p:tgtEl>
                                          </p:cBhvr>
                                        </p:animEffect>
                                        <p:anim calcmode="lin" valueType="num">
                                          <p:cBhvr>
                                            <p:cTn id="38" dur="500" fill="hold"/>
                                            <p:tgtEl>
                                              <p:spTgt spid="99"/>
                                            </p:tgtEl>
                                            <p:attrNameLst>
                                              <p:attrName>ppt_x</p:attrName>
                                            </p:attrNameLst>
                                          </p:cBhvr>
                                          <p:tavLst>
                                            <p:tav tm="0">
                                              <p:val>
                                                <p:strVal val="#ppt_x"/>
                                              </p:val>
                                            </p:tav>
                                            <p:tav tm="100000">
                                              <p:val>
                                                <p:strVal val="#ppt_x"/>
                                              </p:val>
                                            </p:tav>
                                          </p:tavLst>
                                        </p:anim>
                                        <p:anim calcmode="lin" valueType="num">
                                          <p:cBhvr>
                                            <p:cTn id="39" dur="500" fill="hold"/>
                                            <p:tgtEl>
                                              <p:spTgt spid="99"/>
                                            </p:tgtEl>
                                            <p:attrNameLst>
                                              <p:attrName>ppt_y</p:attrName>
                                            </p:attrNameLst>
                                          </p:cBhvr>
                                          <p:tavLst>
                                            <p:tav tm="0">
                                              <p:val>
                                                <p:strVal val="#ppt_y+.1"/>
                                              </p:val>
                                            </p:tav>
                                            <p:tav tm="100000">
                                              <p:val>
                                                <p:strVal val="#ppt_y"/>
                                              </p:val>
                                            </p:tav>
                                          </p:tavLst>
                                        </p:anim>
                                      </p:childTnLst>
                                    </p:cTn>
                                  </p:par>
                                </p:childTnLst>
                              </p:cTn>
                            </p:par>
                            <p:par>
                              <p:cTn id="40" fill="hold">
                                <p:stCondLst>
                                  <p:cond delay="2100"/>
                                </p:stCondLst>
                                <p:childTnLst>
                                  <p:par>
                                    <p:cTn id="41" presetID="2" presetClass="entr" presetSubtype="2" fill="hold" grpId="0" nodeType="afterEffect">
                                      <p:stCondLst>
                                        <p:cond delay="0"/>
                                      </p:stCondLst>
                                      <p:childTnLst>
                                        <p:set>
                                          <p:cBhvr>
                                            <p:cTn id="42" dur="1" fill="hold">
                                              <p:stCondLst>
                                                <p:cond delay="0"/>
                                              </p:stCondLst>
                                            </p:cTn>
                                            <p:tgtEl>
                                              <p:spTgt spid="100"/>
                                            </p:tgtEl>
                                            <p:attrNameLst>
                                              <p:attrName>style.visibility</p:attrName>
                                            </p:attrNameLst>
                                          </p:cBhvr>
                                          <p:to>
                                            <p:strVal val="visible"/>
                                          </p:to>
                                        </p:set>
                                        <p:anim calcmode="lin" valueType="num">
                                          <p:cBhvr additive="base">
                                            <p:cTn id="43" dur="500" fill="hold"/>
                                            <p:tgtEl>
                                              <p:spTgt spid="100"/>
                                            </p:tgtEl>
                                            <p:attrNameLst>
                                              <p:attrName>ppt_x</p:attrName>
                                            </p:attrNameLst>
                                          </p:cBhvr>
                                          <p:tavLst>
                                            <p:tav tm="0">
                                              <p:val>
                                                <p:strVal val="1+#ppt_w/2"/>
                                              </p:val>
                                            </p:tav>
                                            <p:tav tm="100000">
                                              <p:val>
                                                <p:strVal val="#ppt_x"/>
                                              </p:val>
                                            </p:tav>
                                          </p:tavLst>
                                        </p:anim>
                                        <p:anim calcmode="lin" valueType="num">
                                          <p:cBhvr additive="base">
                                            <p:cTn id="44" dur="500" fill="hold"/>
                                            <p:tgtEl>
                                              <p:spTgt spid="100"/>
                                            </p:tgtEl>
                                            <p:attrNameLst>
                                              <p:attrName>ppt_y</p:attrName>
                                            </p:attrNameLst>
                                          </p:cBhvr>
                                          <p:tavLst>
                                            <p:tav tm="0">
                                              <p:val>
                                                <p:strVal val="#ppt_y"/>
                                              </p:val>
                                            </p:tav>
                                            <p:tav tm="100000">
                                              <p:val>
                                                <p:strVal val="#ppt_y"/>
                                              </p:val>
                                            </p:tav>
                                          </p:tavLst>
                                        </p:anim>
                                      </p:childTnLst>
                                    </p:cTn>
                                  </p:par>
                                  <p:par>
                                    <p:cTn id="45" presetID="2" presetClass="entr" presetSubtype="2" fill="hold" grpId="0" nodeType="withEffect">
                                      <p:stCondLst>
                                        <p:cond delay="0"/>
                                      </p:stCondLst>
                                      <p:childTnLst>
                                        <p:set>
                                          <p:cBhvr>
                                            <p:cTn id="46" dur="1" fill="hold">
                                              <p:stCondLst>
                                                <p:cond delay="0"/>
                                              </p:stCondLst>
                                            </p:cTn>
                                            <p:tgtEl>
                                              <p:spTgt spid="101"/>
                                            </p:tgtEl>
                                            <p:attrNameLst>
                                              <p:attrName>style.visibility</p:attrName>
                                            </p:attrNameLst>
                                          </p:cBhvr>
                                          <p:to>
                                            <p:strVal val="visible"/>
                                          </p:to>
                                        </p:set>
                                        <p:anim calcmode="lin" valueType="num">
                                          <p:cBhvr additive="base">
                                            <p:cTn id="47" dur="500" fill="hold"/>
                                            <p:tgtEl>
                                              <p:spTgt spid="101"/>
                                            </p:tgtEl>
                                            <p:attrNameLst>
                                              <p:attrName>ppt_x</p:attrName>
                                            </p:attrNameLst>
                                          </p:cBhvr>
                                          <p:tavLst>
                                            <p:tav tm="0">
                                              <p:val>
                                                <p:strVal val="1+#ppt_w/2"/>
                                              </p:val>
                                            </p:tav>
                                            <p:tav tm="100000">
                                              <p:val>
                                                <p:strVal val="#ppt_x"/>
                                              </p:val>
                                            </p:tav>
                                          </p:tavLst>
                                        </p:anim>
                                        <p:anim calcmode="lin" valueType="num">
                                          <p:cBhvr additive="base">
                                            <p:cTn id="48" dur="500" fill="hold"/>
                                            <p:tgtEl>
                                              <p:spTgt spid="101"/>
                                            </p:tgtEl>
                                            <p:attrNameLst>
                                              <p:attrName>ppt_y</p:attrName>
                                            </p:attrNameLst>
                                          </p:cBhvr>
                                          <p:tavLst>
                                            <p:tav tm="0">
                                              <p:val>
                                                <p:strVal val="#ppt_y"/>
                                              </p:val>
                                            </p:tav>
                                            <p:tav tm="100000">
                                              <p:val>
                                                <p:strVal val="#ppt_y"/>
                                              </p:val>
                                            </p:tav>
                                          </p:tavLst>
                                        </p:anim>
                                      </p:childTnLst>
                                    </p:cTn>
                                  </p:par>
                                  <p:par>
                                    <p:cTn id="49" presetID="2" presetClass="entr" presetSubtype="2" fill="hold" grpId="0" nodeType="withEffect">
                                      <p:stCondLst>
                                        <p:cond delay="0"/>
                                      </p:stCondLst>
                                      <p:childTnLst>
                                        <p:set>
                                          <p:cBhvr>
                                            <p:cTn id="50" dur="1" fill="hold">
                                              <p:stCondLst>
                                                <p:cond delay="0"/>
                                              </p:stCondLst>
                                            </p:cTn>
                                            <p:tgtEl>
                                              <p:spTgt spid="102"/>
                                            </p:tgtEl>
                                            <p:attrNameLst>
                                              <p:attrName>style.visibility</p:attrName>
                                            </p:attrNameLst>
                                          </p:cBhvr>
                                          <p:to>
                                            <p:strVal val="visible"/>
                                          </p:to>
                                        </p:set>
                                        <p:anim calcmode="lin" valueType="num">
                                          <p:cBhvr additive="base">
                                            <p:cTn id="51" dur="500" fill="hold"/>
                                            <p:tgtEl>
                                              <p:spTgt spid="102"/>
                                            </p:tgtEl>
                                            <p:attrNameLst>
                                              <p:attrName>ppt_x</p:attrName>
                                            </p:attrNameLst>
                                          </p:cBhvr>
                                          <p:tavLst>
                                            <p:tav tm="0">
                                              <p:val>
                                                <p:strVal val="1+#ppt_w/2"/>
                                              </p:val>
                                            </p:tav>
                                            <p:tav tm="100000">
                                              <p:val>
                                                <p:strVal val="#ppt_x"/>
                                              </p:val>
                                            </p:tav>
                                          </p:tavLst>
                                        </p:anim>
                                        <p:anim calcmode="lin" valueType="num">
                                          <p:cBhvr additive="base">
                                            <p:cTn id="52" dur="500" fill="hold"/>
                                            <p:tgtEl>
                                              <p:spTgt spid="10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7" grpId="0" animBg="1"/>
          <p:bldP spid="100" grpId="0"/>
          <p:bldP spid="101" grpId="0"/>
          <p:bldP spid="10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0-#ppt_w/2"/>
                                              </p:val>
                                            </p:tav>
                                            <p:tav tm="100000">
                                              <p:val>
                                                <p:strVal val="#ppt_x"/>
                                              </p:val>
                                            </p:tav>
                                          </p:tavLst>
                                        </p:anim>
                                        <p:anim calcmode="lin" valueType="num">
                                          <p:cBhvr additive="base">
                                            <p:cTn id="8" dur="500" fill="hold"/>
                                            <p:tgtEl>
                                              <p:spTgt spid="2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repeatCount="2000" fill="hold" grpId="0" nodeType="clickEffect">
                                      <p:stCondLst>
                                        <p:cond delay="0"/>
                                      </p:stCondLst>
                                      <p:childTnLst>
                                        <p:set>
                                          <p:cBhvr>
                                            <p:cTn id="12" dur="1" fill="hold">
                                              <p:stCondLst>
                                                <p:cond delay="0"/>
                                              </p:stCondLst>
                                            </p:cTn>
                                            <p:tgtEl>
                                              <p:spTgt spid="27"/>
                                            </p:tgtEl>
                                            <p:attrNameLst>
                                              <p:attrName>style.visibility</p:attrName>
                                            </p:attrNameLst>
                                          </p:cBhvr>
                                          <p:to>
                                            <p:strVal val="visible"/>
                                          </p:to>
                                        </p:set>
                                        <p:animEffect transition="in" filter="fade">
                                          <p:cBhvr>
                                            <p:cTn id="13" dur="300"/>
                                            <p:tgtEl>
                                              <p:spTgt spid="27"/>
                                            </p:tgtEl>
                                          </p:cBhvr>
                                        </p:animEffect>
                                      </p:childTnLst>
                                    </p:cTn>
                                  </p:par>
                                </p:childTnLst>
                              </p:cTn>
                            </p:par>
                            <p:par>
                              <p:cTn id="14" fill="hold">
                                <p:stCondLst>
                                  <p:cond delay="600"/>
                                </p:stCondLst>
                                <p:childTnLst>
                                  <p:par>
                                    <p:cTn id="15" presetID="22" presetClass="entr" presetSubtype="4" fill="hold" nodeType="afterEffect">
                                      <p:stCondLst>
                                        <p:cond delay="0"/>
                                      </p:stCondLst>
                                      <p:childTnLst>
                                        <p:set>
                                          <p:cBhvr>
                                            <p:cTn id="16" dur="1" fill="hold">
                                              <p:stCondLst>
                                                <p:cond delay="0"/>
                                              </p:stCondLst>
                                            </p:cTn>
                                            <p:tgtEl>
                                              <p:spTgt spid="28"/>
                                            </p:tgtEl>
                                            <p:attrNameLst>
                                              <p:attrName>style.visibility</p:attrName>
                                            </p:attrNameLst>
                                          </p:cBhvr>
                                          <p:to>
                                            <p:strVal val="visible"/>
                                          </p:to>
                                        </p:set>
                                        <p:animEffect transition="in" filter="wipe(down)">
                                          <p:cBhvr>
                                            <p:cTn id="17" dur="500"/>
                                            <p:tgtEl>
                                              <p:spTgt spid="28"/>
                                            </p:tgtEl>
                                          </p:cBhvr>
                                        </p:animEffect>
                                      </p:childTnLst>
                                    </p:cTn>
                                  </p:par>
                                </p:childTnLst>
                              </p:cTn>
                            </p:par>
                            <p:par>
                              <p:cTn id="18" fill="hold">
                                <p:stCondLst>
                                  <p:cond delay="1100"/>
                                </p:stCondLst>
                                <p:childTnLst>
                                  <p:par>
                                    <p:cTn id="19" presetID="42" presetClass="entr" presetSubtype="0" fill="hold" nodeType="afterEffect">
                                      <p:stCondLst>
                                        <p:cond delay="0"/>
                                      </p:stCondLst>
                                      <p:childTnLst>
                                        <p:set>
                                          <p:cBhvr>
                                            <p:cTn id="20" dur="1" fill="hold">
                                              <p:stCondLst>
                                                <p:cond delay="0"/>
                                              </p:stCondLst>
                                            </p:cTn>
                                            <p:tgtEl>
                                              <p:spTgt spid="90"/>
                                            </p:tgtEl>
                                            <p:attrNameLst>
                                              <p:attrName>style.visibility</p:attrName>
                                            </p:attrNameLst>
                                          </p:cBhvr>
                                          <p:to>
                                            <p:strVal val="visible"/>
                                          </p:to>
                                        </p:set>
                                        <p:animEffect transition="in" filter="fade">
                                          <p:cBhvr>
                                            <p:cTn id="21" dur="500"/>
                                            <p:tgtEl>
                                              <p:spTgt spid="90"/>
                                            </p:tgtEl>
                                          </p:cBhvr>
                                        </p:animEffect>
                                        <p:anim calcmode="lin" valueType="num">
                                          <p:cBhvr>
                                            <p:cTn id="22" dur="500" fill="hold"/>
                                            <p:tgtEl>
                                              <p:spTgt spid="90"/>
                                            </p:tgtEl>
                                            <p:attrNameLst>
                                              <p:attrName>ppt_x</p:attrName>
                                            </p:attrNameLst>
                                          </p:cBhvr>
                                          <p:tavLst>
                                            <p:tav tm="0">
                                              <p:val>
                                                <p:strVal val="#ppt_x"/>
                                              </p:val>
                                            </p:tav>
                                            <p:tav tm="100000">
                                              <p:val>
                                                <p:strVal val="#ppt_x"/>
                                              </p:val>
                                            </p:tav>
                                          </p:tavLst>
                                        </p:anim>
                                        <p:anim calcmode="lin" valueType="num">
                                          <p:cBhvr>
                                            <p:cTn id="23" dur="500" fill="hold"/>
                                            <p:tgtEl>
                                              <p:spTgt spid="90"/>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0"/>
                                      </p:stCondLst>
                                      <p:childTnLst>
                                        <p:set>
                                          <p:cBhvr>
                                            <p:cTn id="25" dur="1" fill="hold">
                                              <p:stCondLst>
                                                <p:cond delay="0"/>
                                              </p:stCondLst>
                                            </p:cTn>
                                            <p:tgtEl>
                                              <p:spTgt spid="93"/>
                                            </p:tgtEl>
                                            <p:attrNameLst>
                                              <p:attrName>style.visibility</p:attrName>
                                            </p:attrNameLst>
                                          </p:cBhvr>
                                          <p:to>
                                            <p:strVal val="visible"/>
                                          </p:to>
                                        </p:set>
                                        <p:animEffect transition="in" filter="fade">
                                          <p:cBhvr>
                                            <p:cTn id="26" dur="500"/>
                                            <p:tgtEl>
                                              <p:spTgt spid="93"/>
                                            </p:tgtEl>
                                          </p:cBhvr>
                                        </p:animEffect>
                                        <p:anim calcmode="lin" valueType="num">
                                          <p:cBhvr>
                                            <p:cTn id="27" dur="500" fill="hold"/>
                                            <p:tgtEl>
                                              <p:spTgt spid="93"/>
                                            </p:tgtEl>
                                            <p:attrNameLst>
                                              <p:attrName>ppt_x</p:attrName>
                                            </p:attrNameLst>
                                          </p:cBhvr>
                                          <p:tavLst>
                                            <p:tav tm="0">
                                              <p:val>
                                                <p:strVal val="#ppt_x"/>
                                              </p:val>
                                            </p:tav>
                                            <p:tav tm="100000">
                                              <p:val>
                                                <p:strVal val="#ppt_x"/>
                                              </p:val>
                                            </p:tav>
                                          </p:tavLst>
                                        </p:anim>
                                        <p:anim calcmode="lin" valueType="num">
                                          <p:cBhvr>
                                            <p:cTn id="28" dur="500" fill="hold"/>
                                            <p:tgtEl>
                                              <p:spTgt spid="93"/>
                                            </p:tgtEl>
                                            <p:attrNameLst>
                                              <p:attrName>ppt_y</p:attrName>
                                            </p:attrNameLst>
                                          </p:cBhvr>
                                          <p:tavLst>
                                            <p:tav tm="0">
                                              <p:val>
                                                <p:strVal val="#ppt_y+.1"/>
                                              </p:val>
                                            </p:tav>
                                            <p:tav tm="100000">
                                              <p:val>
                                                <p:strVal val="#ppt_y"/>
                                              </p:val>
                                            </p:tav>
                                          </p:tavLst>
                                        </p:anim>
                                      </p:childTnLst>
                                    </p:cTn>
                                  </p:par>
                                  <p:par>
                                    <p:cTn id="29" presetID="42" presetClass="entr" presetSubtype="0" fill="hold" nodeType="withEffect">
                                      <p:stCondLst>
                                        <p:cond delay="0"/>
                                      </p:stCondLst>
                                      <p:childTnLst>
                                        <p:set>
                                          <p:cBhvr>
                                            <p:cTn id="30" dur="1" fill="hold">
                                              <p:stCondLst>
                                                <p:cond delay="0"/>
                                              </p:stCondLst>
                                            </p:cTn>
                                            <p:tgtEl>
                                              <p:spTgt spid="96"/>
                                            </p:tgtEl>
                                            <p:attrNameLst>
                                              <p:attrName>style.visibility</p:attrName>
                                            </p:attrNameLst>
                                          </p:cBhvr>
                                          <p:to>
                                            <p:strVal val="visible"/>
                                          </p:to>
                                        </p:set>
                                        <p:animEffect transition="in" filter="fade">
                                          <p:cBhvr>
                                            <p:cTn id="31" dur="500"/>
                                            <p:tgtEl>
                                              <p:spTgt spid="96"/>
                                            </p:tgtEl>
                                          </p:cBhvr>
                                        </p:animEffect>
                                        <p:anim calcmode="lin" valueType="num">
                                          <p:cBhvr>
                                            <p:cTn id="32" dur="500" fill="hold"/>
                                            <p:tgtEl>
                                              <p:spTgt spid="96"/>
                                            </p:tgtEl>
                                            <p:attrNameLst>
                                              <p:attrName>ppt_x</p:attrName>
                                            </p:attrNameLst>
                                          </p:cBhvr>
                                          <p:tavLst>
                                            <p:tav tm="0">
                                              <p:val>
                                                <p:strVal val="#ppt_x"/>
                                              </p:val>
                                            </p:tav>
                                            <p:tav tm="100000">
                                              <p:val>
                                                <p:strVal val="#ppt_x"/>
                                              </p:val>
                                            </p:tav>
                                          </p:tavLst>
                                        </p:anim>
                                        <p:anim calcmode="lin" valueType="num">
                                          <p:cBhvr>
                                            <p:cTn id="33" dur="500" fill="hold"/>
                                            <p:tgtEl>
                                              <p:spTgt spid="96"/>
                                            </p:tgtEl>
                                            <p:attrNameLst>
                                              <p:attrName>ppt_y</p:attrName>
                                            </p:attrNameLst>
                                          </p:cBhvr>
                                          <p:tavLst>
                                            <p:tav tm="0">
                                              <p:val>
                                                <p:strVal val="#ppt_y+.1"/>
                                              </p:val>
                                            </p:tav>
                                            <p:tav tm="100000">
                                              <p:val>
                                                <p:strVal val="#ppt_y"/>
                                              </p:val>
                                            </p:tav>
                                          </p:tavLst>
                                        </p:anim>
                                      </p:childTnLst>
                                    </p:cTn>
                                  </p:par>
                                </p:childTnLst>
                              </p:cTn>
                            </p:par>
                            <p:par>
                              <p:cTn id="34" fill="hold">
                                <p:stCondLst>
                                  <p:cond delay="1600"/>
                                </p:stCondLst>
                                <p:childTnLst>
                                  <p:par>
                                    <p:cTn id="35" presetID="42" presetClass="entr" presetSubtype="0" fill="hold" nodeType="afterEffect">
                                      <p:stCondLst>
                                        <p:cond delay="0"/>
                                      </p:stCondLst>
                                      <p:childTnLst>
                                        <p:set>
                                          <p:cBhvr>
                                            <p:cTn id="36" dur="1" fill="hold">
                                              <p:stCondLst>
                                                <p:cond delay="0"/>
                                              </p:stCondLst>
                                            </p:cTn>
                                            <p:tgtEl>
                                              <p:spTgt spid="99"/>
                                            </p:tgtEl>
                                            <p:attrNameLst>
                                              <p:attrName>style.visibility</p:attrName>
                                            </p:attrNameLst>
                                          </p:cBhvr>
                                          <p:to>
                                            <p:strVal val="visible"/>
                                          </p:to>
                                        </p:set>
                                        <p:animEffect transition="in" filter="fade">
                                          <p:cBhvr>
                                            <p:cTn id="37" dur="500"/>
                                            <p:tgtEl>
                                              <p:spTgt spid="99"/>
                                            </p:tgtEl>
                                          </p:cBhvr>
                                        </p:animEffect>
                                        <p:anim calcmode="lin" valueType="num">
                                          <p:cBhvr>
                                            <p:cTn id="38" dur="500" fill="hold"/>
                                            <p:tgtEl>
                                              <p:spTgt spid="99"/>
                                            </p:tgtEl>
                                            <p:attrNameLst>
                                              <p:attrName>ppt_x</p:attrName>
                                            </p:attrNameLst>
                                          </p:cBhvr>
                                          <p:tavLst>
                                            <p:tav tm="0">
                                              <p:val>
                                                <p:strVal val="#ppt_x"/>
                                              </p:val>
                                            </p:tav>
                                            <p:tav tm="100000">
                                              <p:val>
                                                <p:strVal val="#ppt_x"/>
                                              </p:val>
                                            </p:tav>
                                          </p:tavLst>
                                        </p:anim>
                                        <p:anim calcmode="lin" valueType="num">
                                          <p:cBhvr>
                                            <p:cTn id="39" dur="500" fill="hold"/>
                                            <p:tgtEl>
                                              <p:spTgt spid="99"/>
                                            </p:tgtEl>
                                            <p:attrNameLst>
                                              <p:attrName>ppt_y</p:attrName>
                                            </p:attrNameLst>
                                          </p:cBhvr>
                                          <p:tavLst>
                                            <p:tav tm="0">
                                              <p:val>
                                                <p:strVal val="#ppt_y+.1"/>
                                              </p:val>
                                            </p:tav>
                                            <p:tav tm="100000">
                                              <p:val>
                                                <p:strVal val="#ppt_y"/>
                                              </p:val>
                                            </p:tav>
                                          </p:tavLst>
                                        </p:anim>
                                      </p:childTnLst>
                                    </p:cTn>
                                  </p:par>
                                </p:childTnLst>
                              </p:cTn>
                            </p:par>
                            <p:par>
                              <p:cTn id="40" fill="hold">
                                <p:stCondLst>
                                  <p:cond delay="2100"/>
                                </p:stCondLst>
                                <p:childTnLst>
                                  <p:par>
                                    <p:cTn id="41" presetID="2" presetClass="entr" presetSubtype="2" fill="hold" grpId="0" nodeType="afterEffect">
                                      <p:stCondLst>
                                        <p:cond delay="0"/>
                                      </p:stCondLst>
                                      <p:childTnLst>
                                        <p:set>
                                          <p:cBhvr>
                                            <p:cTn id="42" dur="1" fill="hold">
                                              <p:stCondLst>
                                                <p:cond delay="0"/>
                                              </p:stCondLst>
                                            </p:cTn>
                                            <p:tgtEl>
                                              <p:spTgt spid="100"/>
                                            </p:tgtEl>
                                            <p:attrNameLst>
                                              <p:attrName>style.visibility</p:attrName>
                                            </p:attrNameLst>
                                          </p:cBhvr>
                                          <p:to>
                                            <p:strVal val="visible"/>
                                          </p:to>
                                        </p:set>
                                        <p:anim calcmode="lin" valueType="num">
                                          <p:cBhvr additive="base">
                                            <p:cTn id="43" dur="500" fill="hold"/>
                                            <p:tgtEl>
                                              <p:spTgt spid="100"/>
                                            </p:tgtEl>
                                            <p:attrNameLst>
                                              <p:attrName>ppt_x</p:attrName>
                                            </p:attrNameLst>
                                          </p:cBhvr>
                                          <p:tavLst>
                                            <p:tav tm="0">
                                              <p:val>
                                                <p:strVal val="1+#ppt_w/2"/>
                                              </p:val>
                                            </p:tav>
                                            <p:tav tm="100000">
                                              <p:val>
                                                <p:strVal val="#ppt_x"/>
                                              </p:val>
                                            </p:tav>
                                          </p:tavLst>
                                        </p:anim>
                                        <p:anim calcmode="lin" valueType="num">
                                          <p:cBhvr additive="base">
                                            <p:cTn id="44" dur="500" fill="hold"/>
                                            <p:tgtEl>
                                              <p:spTgt spid="100"/>
                                            </p:tgtEl>
                                            <p:attrNameLst>
                                              <p:attrName>ppt_y</p:attrName>
                                            </p:attrNameLst>
                                          </p:cBhvr>
                                          <p:tavLst>
                                            <p:tav tm="0">
                                              <p:val>
                                                <p:strVal val="#ppt_y"/>
                                              </p:val>
                                            </p:tav>
                                            <p:tav tm="100000">
                                              <p:val>
                                                <p:strVal val="#ppt_y"/>
                                              </p:val>
                                            </p:tav>
                                          </p:tavLst>
                                        </p:anim>
                                      </p:childTnLst>
                                    </p:cTn>
                                  </p:par>
                                  <p:par>
                                    <p:cTn id="45" presetID="2" presetClass="entr" presetSubtype="2" fill="hold" grpId="0" nodeType="withEffect">
                                      <p:stCondLst>
                                        <p:cond delay="0"/>
                                      </p:stCondLst>
                                      <p:childTnLst>
                                        <p:set>
                                          <p:cBhvr>
                                            <p:cTn id="46" dur="1" fill="hold">
                                              <p:stCondLst>
                                                <p:cond delay="0"/>
                                              </p:stCondLst>
                                            </p:cTn>
                                            <p:tgtEl>
                                              <p:spTgt spid="101"/>
                                            </p:tgtEl>
                                            <p:attrNameLst>
                                              <p:attrName>style.visibility</p:attrName>
                                            </p:attrNameLst>
                                          </p:cBhvr>
                                          <p:to>
                                            <p:strVal val="visible"/>
                                          </p:to>
                                        </p:set>
                                        <p:anim calcmode="lin" valueType="num">
                                          <p:cBhvr additive="base">
                                            <p:cTn id="47" dur="500" fill="hold"/>
                                            <p:tgtEl>
                                              <p:spTgt spid="101"/>
                                            </p:tgtEl>
                                            <p:attrNameLst>
                                              <p:attrName>ppt_x</p:attrName>
                                            </p:attrNameLst>
                                          </p:cBhvr>
                                          <p:tavLst>
                                            <p:tav tm="0">
                                              <p:val>
                                                <p:strVal val="1+#ppt_w/2"/>
                                              </p:val>
                                            </p:tav>
                                            <p:tav tm="100000">
                                              <p:val>
                                                <p:strVal val="#ppt_x"/>
                                              </p:val>
                                            </p:tav>
                                          </p:tavLst>
                                        </p:anim>
                                        <p:anim calcmode="lin" valueType="num">
                                          <p:cBhvr additive="base">
                                            <p:cTn id="48" dur="500" fill="hold"/>
                                            <p:tgtEl>
                                              <p:spTgt spid="101"/>
                                            </p:tgtEl>
                                            <p:attrNameLst>
                                              <p:attrName>ppt_y</p:attrName>
                                            </p:attrNameLst>
                                          </p:cBhvr>
                                          <p:tavLst>
                                            <p:tav tm="0">
                                              <p:val>
                                                <p:strVal val="#ppt_y"/>
                                              </p:val>
                                            </p:tav>
                                            <p:tav tm="100000">
                                              <p:val>
                                                <p:strVal val="#ppt_y"/>
                                              </p:val>
                                            </p:tav>
                                          </p:tavLst>
                                        </p:anim>
                                      </p:childTnLst>
                                    </p:cTn>
                                  </p:par>
                                  <p:par>
                                    <p:cTn id="49" presetID="2" presetClass="entr" presetSubtype="2" fill="hold" grpId="0" nodeType="withEffect">
                                      <p:stCondLst>
                                        <p:cond delay="0"/>
                                      </p:stCondLst>
                                      <p:childTnLst>
                                        <p:set>
                                          <p:cBhvr>
                                            <p:cTn id="50" dur="1" fill="hold">
                                              <p:stCondLst>
                                                <p:cond delay="0"/>
                                              </p:stCondLst>
                                            </p:cTn>
                                            <p:tgtEl>
                                              <p:spTgt spid="102"/>
                                            </p:tgtEl>
                                            <p:attrNameLst>
                                              <p:attrName>style.visibility</p:attrName>
                                            </p:attrNameLst>
                                          </p:cBhvr>
                                          <p:to>
                                            <p:strVal val="visible"/>
                                          </p:to>
                                        </p:set>
                                        <p:anim calcmode="lin" valueType="num">
                                          <p:cBhvr additive="base">
                                            <p:cTn id="51" dur="500" fill="hold"/>
                                            <p:tgtEl>
                                              <p:spTgt spid="102"/>
                                            </p:tgtEl>
                                            <p:attrNameLst>
                                              <p:attrName>ppt_x</p:attrName>
                                            </p:attrNameLst>
                                          </p:cBhvr>
                                          <p:tavLst>
                                            <p:tav tm="0">
                                              <p:val>
                                                <p:strVal val="1+#ppt_w/2"/>
                                              </p:val>
                                            </p:tav>
                                            <p:tav tm="100000">
                                              <p:val>
                                                <p:strVal val="#ppt_x"/>
                                              </p:val>
                                            </p:tav>
                                          </p:tavLst>
                                        </p:anim>
                                        <p:anim calcmode="lin" valueType="num">
                                          <p:cBhvr additive="base">
                                            <p:cTn id="52" dur="500" fill="hold"/>
                                            <p:tgtEl>
                                              <p:spTgt spid="10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7" grpId="0" animBg="1"/>
          <p:bldP spid="100" grpId="0"/>
          <p:bldP spid="101" grpId="0"/>
          <p:bldP spid="102" grpId="0"/>
        </p:bldLst>
      </p:timing>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44"/>
          <p:cNvSpPr>
            <a:spLocks noChangeArrowheads="1"/>
          </p:cNvSpPr>
          <p:nvPr/>
        </p:nvSpPr>
        <p:spPr bwMode="auto">
          <a:xfrm>
            <a:off x="1459607" y="500436"/>
            <a:ext cx="4253728" cy="541634"/>
          </a:xfrm>
          <a:prstGeom prst="rect">
            <a:avLst/>
          </a:prstGeom>
          <a:noFill/>
          <a:ln w="9525" algn="ctr">
            <a:noFill/>
            <a:miter lim="800000"/>
            <a:headEnd/>
            <a:tailEnd/>
          </a:ln>
        </p:spPr>
        <p:txBody>
          <a:bodyPr wrap="square" lIns="109678" tIns="54838" rIns="109678" bIns="54838">
            <a:spAutoFit/>
          </a:bodyPr>
          <a:lstStyle/>
          <a:p>
            <a:pPr eaLnBrk="0" hangingPunct="0"/>
            <a:r>
              <a:rPr lang="zh-CN" altLang="en-US" sz="2800" b="1" dirty="0" smtClean="0">
                <a:solidFill>
                  <a:srgbClr val="000000"/>
                </a:solidFill>
                <a:latin typeface="微软雅黑" pitchFamily="34" charset="-122"/>
                <a:ea typeface="微软雅黑" pitchFamily="34" charset="-122"/>
              </a:rPr>
              <a:t>点击这里输入您</a:t>
            </a:r>
            <a:r>
              <a:rPr lang="zh-CN" altLang="en-US" sz="2800" b="1" dirty="0">
                <a:solidFill>
                  <a:srgbClr val="000000"/>
                </a:solidFill>
                <a:latin typeface="微软雅黑" pitchFamily="34" charset="-122"/>
                <a:ea typeface="微软雅黑" pitchFamily="34" charset="-122"/>
              </a:rPr>
              <a:t>的</a:t>
            </a:r>
            <a:r>
              <a:rPr lang="zh-CN" altLang="en-US" sz="2800" b="1" dirty="0" smtClean="0">
                <a:solidFill>
                  <a:srgbClr val="000000"/>
                </a:solidFill>
                <a:latin typeface="微软雅黑" pitchFamily="34" charset="-122"/>
                <a:ea typeface="微软雅黑" pitchFamily="34" charset="-122"/>
              </a:rPr>
              <a:t>标题</a:t>
            </a:r>
            <a:endParaRPr lang="en-US" altLang="zh-CN" sz="2800" b="1" dirty="0">
              <a:solidFill>
                <a:srgbClr val="000000"/>
              </a:solidFill>
              <a:latin typeface="微软雅黑" pitchFamily="34" charset="-122"/>
              <a:ea typeface="微软雅黑" pitchFamily="34" charset="-122"/>
            </a:endParaRPr>
          </a:p>
        </p:txBody>
      </p:sp>
      <p:sp>
        <p:nvSpPr>
          <p:cNvPr id="5" name="Line 45"/>
          <p:cNvSpPr>
            <a:spLocks noChangeShapeType="1"/>
          </p:cNvSpPr>
          <p:nvPr/>
        </p:nvSpPr>
        <p:spPr bwMode="auto">
          <a:xfrm>
            <a:off x="1296541" y="994822"/>
            <a:ext cx="4500000" cy="0"/>
          </a:xfrm>
          <a:prstGeom prst="line">
            <a:avLst/>
          </a:prstGeom>
          <a:solidFill>
            <a:schemeClr val="accent1">
              <a:lumMod val="75000"/>
            </a:schemeClr>
          </a:solidFill>
          <a:ln w="9525">
            <a:solidFill>
              <a:srgbClr val="760000"/>
            </a:solidFill>
            <a:round/>
            <a:headEnd/>
            <a:tailEnd/>
          </a:ln>
        </p:spPr>
        <p:txBody>
          <a:bodyPr wrap="none" lIns="109678" tIns="54838" rIns="109678" bIns="54838" anchor="ctr"/>
          <a:lstStyle/>
          <a:p>
            <a:endParaRPr lang="zh-CN" altLang="en-US" dirty="0">
              <a:latin typeface="微软雅黑" pitchFamily="34" charset="-122"/>
              <a:ea typeface="微软雅黑" pitchFamily="34" charset="-122"/>
            </a:endParaRPr>
          </a:p>
        </p:txBody>
      </p:sp>
      <p:grpSp>
        <p:nvGrpSpPr>
          <p:cNvPr id="35" name="组合 44"/>
          <p:cNvGrpSpPr/>
          <p:nvPr/>
        </p:nvGrpSpPr>
        <p:grpSpPr>
          <a:xfrm>
            <a:off x="3949039" y="3779782"/>
            <a:ext cx="1956724" cy="1956616"/>
            <a:chOff x="4491587" y="2586427"/>
            <a:chExt cx="1735787" cy="1735787"/>
          </a:xfrm>
          <a:scene3d>
            <a:camera prst="perspectiveContrastingRightFacing"/>
            <a:lightRig rig="threePt" dir="t"/>
          </a:scene3d>
        </p:grpSpPr>
        <p:grpSp>
          <p:nvGrpSpPr>
            <p:cNvPr id="36" name="组合 25"/>
            <p:cNvGrpSpPr/>
            <p:nvPr/>
          </p:nvGrpSpPr>
          <p:grpSpPr>
            <a:xfrm flipH="1">
              <a:off x="4491587" y="2586427"/>
              <a:ext cx="1735787" cy="1735787"/>
              <a:chOff x="1187624" y="4077072"/>
              <a:chExt cx="1728192" cy="1728192"/>
            </a:xfrm>
            <a:effectLst>
              <a:outerShdw blurRad="50800" dist="38100" dir="2700000" algn="tl" rotWithShape="0">
                <a:prstClr val="black">
                  <a:alpha val="40000"/>
                </a:prstClr>
              </a:outerShdw>
            </a:effectLst>
          </p:grpSpPr>
          <p:sp>
            <p:nvSpPr>
              <p:cNvPr id="38" name="泪滴形 37"/>
              <p:cNvSpPr/>
              <p:nvPr/>
            </p:nvSpPr>
            <p:spPr>
              <a:xfrm>
                <a:off x="1187624" y="4077072"/>
                <a:ext cx="1728192" cy="1728192"/>
              </a:xfrm>
              <a:prstGeom prst="teardrop">
                <a:avLst/>
              </a:prstGeom>
              <a:solidFill>
                <a:srgbClr val="FFC000"/>
              </a:solidFill>
              <a:ln w="25400" cap="flat" cmpd="sng" algn="ctr">
                <a:noFill/>
                <a:prstDash val="solid"/>
              </a:ln>
              <a:effectLst/>
              <a:sp3d extrusionH="323850"/>
            </p:spPr>
            <p:txBody>
              <a:bodyPr anchor="ctr"/>
              <a:lstStyle/>
              <a:p>
                <a:pPr algn="ctr">
                  <a:defRPr/>
                </a:pPr>
                <a:endParaRPr lang="zh-CN" altLang="en-US" kern="0">
                  <a:solidFill>
                    <a:prstClr val="white"/>
                  </a:solidFill>
                  <a:latin typeface="Calibri"/>
                  <a:ea typeface="宋体"/>
                </a:endParaRPr>
              </a:p>
            </p:txBody>
          </p:sp>
          <p:sp>
            <p:nvSpPr>
              <p:cNvPr id="39" name="椭圆​​ 7"/>
              <p:cNvSpPr/>
              <p:nvPr/>
            </p:nvSpPr>
            <p:spPr>
              <a:xfrm>
                <a:off x="1369741" y="4577646"/>
                <a:ext cx="1045501" cy="1045501"/>
              </a:xfrm>
              <a:prstGeom prst="ellipse">
                <a:avLst/>
              </a:prstGeom>
              <a:solidFill>
                <a:sysClr val="window" lastClr="FFFFFF"/>
              </a:solidFill>
              <a:ln w="3175" cap="flat" cmpd="sng" algn="ctr">
                <a:solidFill>
                  <a:sysClr val="window" lastClr="FFFFFF">
                    <a:lumMod val="85000"/>
                  </a:sysClr>
                </a:solidFill>
                <a:prstDash val="solid"/>
              </a:ln>
              <a:effectLst>
                <a:outerShdw blurRad="50800" dist="38100" dir="2700000" algn="tl" rotWithShape="0">
                  <a:prstClr val="black">
                    <a:alpha val="40000"/>
                  </a:prstClr>
                </a:outerShdw>
              </a:effectLst>
              <a:sp3d extrusionH="323850"/>
            </p:spPr>
            <p:txBody>
              <a:bodyPr anchor="ctr"/>
              <a:lstStyle/>
              <a:p>
                <a:pPr algn="ctr">
                  <a:defRPr/>
                </a:pPr>
                <a:endParaRPr lang="zh-CN" altLang="en-US" kern="0">
                  <a:solidFill>
                    <a:prstClr val="white"/>
                  </a:solidFill>
                  <a:latin typeface="Calibri"/>
                  <a:ea typeface="宋体"/>
                </a:endParaRPr>
              </a:p>
            </p:txBody>
          </p:sp>
        </p:grpSp>
        <p:sp>
          <p:nvSpPr>
            <p:cNvPr id="37" name="矩形​​ 46"/>
            <p:cNvSpPr>
              <a:spLocks noChangeArrowheads="1"/>
            </p:cNvSpPr>
            <p:nvPr/>
          </p:nvSpPr>
          <p:spPr bwMode="auto">
            <a:xfrm>
              <a:off x="5068873" y="3340023"/>
              <a:ext cx="846377" cy="627992"/>
            </a:xfrm>
            <a:prstGeom prst="rect">
              <a:avLst/>
            </a:prstGeom>
            <a:noFill/>
            <a:ln>
              <a:noFill/>
            </a:ln>
            <a:sp3d extrusionH="323850"/>
            <a:extLst/>
          </p:spPr>
          <p:txBody>
            <a:bodyPr wrap="none">
              <a:spAutoFit/>
            </a:bodyPr>
            <a:lstStyle/>
            <a:p>
              <a:pPr algn="ctr" fontAlgn="base">
                <a:spcBef>
                  <a:spcPct val="0"/>
                </a:spcBef>
                <a:spcAft>
                  <a:spcPct val="0"/>
                </a:spcAft>
                <a:defRPr/>
              </a:pPr>
              <a:r>
                <a:rPr lang="zh-CN" altLang="en-US" sz="2000" kern="0" dirty="0">
                  <a:solidFill>
                    <a:prstClr val="black"/>
                  </a:solidFill>
                  <a:latin typeface="微软雅黑" pitchFamily="34" charset="-122"/>
                  <a:cs typeface="Arial Unicode MS" pitchFamily="34" charset="-122"/>
                </a:rPr>
                <a:t>点击录</a:t>
              </a:r>
              <a:endParaRPr lang="en-US" altLang="zh-CN" sz="2000" kern="0" dirty="0">
                <a:solidFill>
                  <a:prstClr val="black"/>
                </a:solidFill>
                <a:latin typeface="微软雅黑" pitchFamily="34" charset="-122"/>
                <a:cs typeface="Arial Unicode MS" pitchFamily="34" charset="-122"/>
              </a:endParaRPr>
            </a:p>
            <a:p>
              <a:pPr algn="ctr" fontAlgn="base">
                <a:spcBef>
                  <a:spcPct val="0"/>
                </a:spcBef>
                <a:spcAft>
                  <a:spcPct val="0"/>
                </a:spcAft>
                <a:defRPr/>
              </a:pPr>
              <a:r>
                <a:rPr lang="zh-CN" altLang="en-US" sz="2000" kern="0" dirty="0">
                  <a:solidFill>
                    <a:prstClr val="black"/>
                  </a:solidFill>
                  <a:latin typeface="微软雅黑" pitchFamily="34" charset="-122"/>
                  <a:cs typeface="Arial Unicode MS" pitchFamily="34" charset="-122"/>
                </a:rPr>
                <a:t>入内容</a:t>
              </a:r>
            </a:p>
          </p:txBody>
        </p:sp>
      </p:grpSp>
      <p:sp>
        <p:nvSpPr>
          <p:cNvPr id="40" name="椭圆 39"/>
          <p:cNvSpPr/>
          <p:nvPr/>
        </p:nvSpPr>
        <p:spPr>
          <a:xfrm rot="10800000">
            <a:off x="1496491" y="6350215"/>
            <a:ext cx="4478109" cy="634610"/>
          </a:xfrm>
          <a:prstGeom prst="ellipse">
            <a:avLst/>
          </a:prstGeom>
          <a:gradFill flip="none" rotWithShape="1">
            <a:gsLst>
              <a:gs pos="0">
                <a:sysClr val="windowText" lastClr="000000">
                  <a:lumMod val="75000"/>
                  <a:lumOff val="25000"/>
                  <a:alpha val="75000"/>
                </a:sysClr>
              </a:gs>
              <a:gs pos="48000">
                <a:srgbClr val="535353">
                  <a:alpha val="78000"/>
                </a:srgbClr>
              </a:gs>
              <a:gs pos="100000">
                <a:sysClr val="windowText" lastClr="000000">
                  <a:lumMod val="50000"/>
                  <a:lumOff val="50000"/>
                  <a:alpha val="0"/>
                </a:sysClr>
              </a:gs>
            </a:gsLst>
            <a:path path="circle">
              <a:fillToRect l="50000" t="50000" r="50000" b="50000"/>
            </a:path>
            <a:tileRect/>
          </a:gradFill>
          <a:ln w="25400" cap="flat" cmpd="sng" algn="ctr">
            <a:noFill/>
            <a:prstDash val="solid"/>
          </a:ln>
          <a:effectLst>
            <a:softEdge rad="127000"/>
          </a:effectLst>
        </p:spPr>
        <p:txBody>
          <a:bodyPr lIns="115214" tIns="57607" rIns="115214" bIns="57607" anchor="ctr"/>
          <a:lstStyle/>
          <a:p>
            <a:pPr algn="ctr" fontAlgn="base">
              <a:spcBef>
                <a:spcPct val="0"/>
              </a:spcBef>
              <a:spcAft>
                <a:spcPct val="0"/>
              </a:spcAft>
              <a:defRPr/>
            </a:pPr>
            <a:endParaRPr lang="zh-CN" altLang="en-US" kern="0">
              <a:solidFill>
                <a:prstClr val="white"/>
              </a:solidFill>
              <a:latin typeface="Calibri"/>
              <a:ea typeface="宋体"/>
            </a:endParaRPr>
          </a:p>
        </p:txBody>
      </p:sp>
      <p:grpSp>
        <p:nvGrpSpPr>
          <p:cNvPr id="41" name="组合 43"/>
          <p:cNvGrpSpPr/>
          <p:nvPr/>
        </p:nvGrpSpPr>
        <p:grpSpPr>
          <a:xfrm>
            <a:off x="3847739" y="2046145"/>
            <a:ext cx="1673851" cy="1673759"/>
            <a:chOff x="4483080" y="926049"/>
            <a:chExt cx="1574757" cy="1574757"/>
          </a:xfrm>
          <a:scene3d>
            <a:camera prst="perspectiveContrastingRightFacing"/>
            <a:lightRig rig="threePt" dir="t"/>
          </a:scene3d>
        </p:grpSpPr>
        <p:grpSp>
          <p:nvGrpSpPr>
            <p:cNvPr id="42" name="组合 27"/>
            <p:cNvGrpSpPr/>
            <p:nvPr/>
          </p:nvGrpSpPr>
          <p:grpSpPr>
            <a:xfrm rot="16200000" flipH="1">
              <a:off x="4483080" y="926049"/>
              <a:ext cx="1574757" cy="1574757"/>
              <a:chOff x="1187624" y="4077072"/>
              <a:chExt cx="1728192" cy="1728192"/>
            </a:xfrm>
            <a:effectLst>
              <a:outerShdw blurRad="50800" dist="38100" dir="2700000" algn="tl" rotWithShape="0">
                <a:prstClr val="black">
                  <a:alpha val="40000"/>
                </a:prstClr>
              </a:outerShdw>
            </a:effectLst>
          </p:grpSpPr>
          <p:sp>
            <p:nvSpPr>
              <p:cNvPr id="44" name="泪滴形 43"/>
              <p:cNvSpPr/>
              <p:nvPr/>
            </p:nvSpPr>
            <p:spPr>
              <a:xfrm>
                <a:off x="1187624" y="4077072"/>
                <a:ext cx="1728192" cy="1728192"/>
              </a:xfrm>
              <a:prstGeom prst="teardrop">
                <a:avLst/>
              </a:prstGeom>
              <a:solidFill>
                <a:srgbClr val="FFC000"/>
              </a:solidFill>
              <a:ln w="25400" cap="flat" cmpd="sng" algn="ctr">
                <a:noFill/>
                <a:prstDash val="solid"/>
              </a:ln>
              <a:effectLst/>
              <a:sp3d extrusionH="323850"/>
            </p:spPr>
            <p:txBody>
              <a:bodyPr anchor="ctr"/>
              <a:lstStyle/>
              <a:p>
                <a:pPr algn="ctr">
                  <a:defRPr/>
                </a:pPr>
                <a:endParaRPr lang="zh-CN" altLang="en-US" kern="0">
                  <a:solidFill>
                    <a:prstClr val="white"/>
                  </a:solidFill>
                  <a:latin typeface="Calibri"/>
                  <a:ea typeface="宋体"/>
                </a:endParaRPr>
              </a:p>
            </p:txBody>
          </p:sp>
          <p:sp>
            <p:nvSpPr>
              <p:cNvPr id="45" name="椭圆​​ 13"/>
              <p:cNvSpPr/>
              <p:nvPr/>
            </p:nvSpPr>
            <p:spPr>
              <a:xfrm>
                <a:off x="1369740" y="4567120"/>
                <a:ext cx="1056027" cy="1056027"/>
              </a:xfrm>
              <a:prstGeom prst="ellipse">
                <a:avLst/>
              </a:prstGeom>
              <a:solidFill>
                <a:sysClr val="window" lastClr="FFFFFF"/>
              </a:solidFill>
              <a:ln w="3175" cap="flat" cmpd="sng" algn="ctr">
                <a:solidFill>
                  <a:sysClr val="window" lastClr="FFFFFF">
                    <a:lumMod val="95000"/>
                  </a:sysClr>
                </a:solidFill>
                <a:prstDash val="solid"/>
              </a:ln>
              <a:effectLst>
                <a:outerShdw blurRad="50800" dist="38100" dir="2700000" algn="tl" rotWithShape="0">
                  <a:prstClr val="black">
                    <a:alpha val="40000"/>
                  </a:prstClr>
                </a:outerShdw>
              </a:effectLst>
              <a:sp3d extrusionH="323850"/>
            </p:spPr>
            <p:txBody>
              <a:bodyPr anchor="ctr"/>
              <a:lstStyle/>
              <a:p>
                <a:pPr algn="ctr">
                  <a:defRPr/>
                </a:pPr>
                <a:endParaRPr lang="zh-CN" altLang="en-US" kern="0">
                  <a:solidFill>
                    <a:prstClr val="white"/>
                  </a:solidFill>
                  <a:latin typeface="Calibri"/>
                  <a:ea typeface="宋体"/>
                </a:endParaRPr>
              </a:p>
            </p:txBody>
          </p:sp>
        </p:grpSp>
        <p:sp>
          <p:nvSpPr>
            <p:cNvPr id="43" name="矩形​​ 44"/>
            <p:cNvSpPr>
              <a:spLocks noChangeArrowheads="1"/>
            </p:cNvSpPr>
            <p:nvPr/>
          </p:nvSpPr>
          <p:spPr bwMode="auto">
            <a:xfrm>
              <a:off x="4955938" y="1288973"/>
              <a:ext cx="897623" cy="666015"/>
            </a:xfrm>
            <a:prstGeom prst="rect">
              <a:avLst/>
            </a:prstGeom>
            <a:noFill/>
            <a:ln>
              <a:noFill/>
            </a:ln>
            <a:sp3d extrusionH="323850"/>
            <a:extLst/>
          </p:spPr>
          <p:txBody>
            <a:bodyPr wrap="none">
              <a:spAutoFit/>
            </a:bodyPr>
            <a:lstStyle/>
            <a:p>
              <a:pPr algn="ctr" fontAlgn="base">
                <a:spcBef>
                  <a:spcPct val="0"/>
                </a:spcBef>
                <a:spcAft>
                  <a:spcPct val="0"/>
                </a:spcAft>
                <a:defRPr/>
              </a:pPr>
              <a:r>
                <a:rPr lang="zh-CN" altLang="en-US" sz="2000" kern="0" dirty="0">
                  <a:solidFill>
                    <a:prstClr val="black"/>
                  </a:solidFill>
                  <a:latin typeface="微软雅黑" pitchFamily="34" charset="-122"/>
                  <a:cs typeface="Arial Unicode MS" pitchFamily="34" charset="-122"/>
                </a:rPr>
                <a:t>点击录</a:t>
              </a:r>
              <a:endParaRPr lang="en-US" altLang="zh-CN" sz="2000" kern="0" dirty="0">
                <a:solidFill>
                  <a:prstClr val="black"/>
                </a:solidFill>
                <a:latin typeface="微软雅黑" pitchFamily="34" charset="-122"/>
                <a:cs typeface="Arial Unicode MS" pitchFamily="34" charset="-122"/>
              </a:endParaRPr>
            </a:p>
            <a:p>
              <a:pPr algn="ctr" fontAlgn="base">
                <a:spcBef>
                  <a:spcPct val="0"/>
                </a:spcBef>
                <a:spcAft>
                  <a:spcPct val="0"/>
                </a:spcAft>
                <a:defRPr/>
              </a:pPr>
              <a:r>
                <a:rPr lang="zh-CN" altLang="en-US" sz="2000" kern="0" dirty="0">
                  <a:solidFill>
                    <a:prstClr val="black"/>
                  </a:solidFill>
                  <a:latin typeface="微软雅黑" pitchFamily="34" charset="-122"/>
                  <a:cs typeface="Arial Unicode MS" pitchFamily="34" charset="-122"/>
                </a:rPr>
                <a:t>入内容</a:t>
              </a:r>
            </a:p>
          </p:txBody>
        </p:sp>
      </p:grpSp>
      <p:grpSp>
        <p:nvGrpSpPr>
          <p:cNvPr id="46" name="组合 45"/>
          <p:cNvGrpSpPr/>
          <p:nvPr/>
        </p:nvGrpSpPr>
        <p:grpSpPr>
          <a:xfrm rot="21540000">
            <a:off x="1984788" y="4105017"/>
            <a:ext cx="2540667" cy="2540527"/>
            <a:chOff x="2877135" y="2586428"/>
            <a:chExt cx="1520552" cy="1520552"/>
          </a:xfrm>
          <a:scene3d>
            <a:camera prst="perspectiveContrastingRightFacing"/>
            <a:lightRig rig="threePt" dir="t"/>
          </a:scene3d>
        </p:grpSpPr>
        <p:grpSp>
          <p:nvGrpSpPr>
            <p:cNvPr id="47" name="组合 24"/>
            <p:cNvGrpSpPr/>
            <p:nvPr/>
          </p:nvGrpSpPr>
          <p:grpSpPr>
            <a:xfrm>
              <a:off x="2877135" y="2586428"/>
              <a:ext cx="1520552" cy="1520552"/>
              <a:chOff x="1187624" y="4077072"/>
              <a:chExt cx="1728192" cy="1728192"/>
            </a:xfrm>
            <a:effectLst>
              <a:outerShdw blurRad="50800" dist="38100" dir="2700000" algn="tl" rotWithShape="0">
                <a:prstClr val="black">
                  <a:alpha val="40000"/>
                </a:prstClr>
              </a:outerShdw>
            </a:effectLst>
          </p:grpSpPr>
          <p:sp>
            <p:nvSpPr>
              <p:cNvPr id="49" name="泪滴形 48"/>
              <p:cNvSpPr/>
              <p:nvPr/>
            </p:nvSpPr>
            <p:spPr>
              <a:xfrm>
                <a:off x="1187624" y="4077072"/>
                <a:ext cx="1728192" cy="1728192"/>
              </a:xfrm>
              <a:prstGeom prst="teardrop">
                <a:avLst/>
              </a:prstGeom>
              <a:solidFill>
                <a:srgbClr val="F79646">
                  <a:lumMod val="75000"/>
                </a:srgbClr>
              </a:solidFill>
              <a:ln w="25400" cap="flat" cmpd="sng" algn="ctr">
                <a:noFill/>
                <a:prstDash val="solid"/>
              </a:ln>
              <a:effectLst/>
              <a:sp3d extrusionH="323850"/>
            </p:spPr>
            <p:txBody>
              <a:bodyPr anchor="ctr"/>
              <a:lstStyle/>
              <a:p>
                <a:pPr algn="ctr">
                  <a:defRPr/>
                </a:pPr>
                <a:endParaRPr lang="zh-CN" altLang="en-US" kern="0">
                  <a:solidFill>
                    <a:prstClr val="white"/>
                  </a:solidFill>
                  <a:latin typeface="Calibri"/>
                  <a:ea typeface="宋体"/>
                </a:endParaRPr>
              </a:p>
            </p:txBody>
          </p:sp>
          <p:sp>
            <p:nvSpPr>
              <p:cNvPr id="50" name="椭圆​​ 3"/>
              <p:cNvSpPr/>
              <p:nvPr/>
            </p:nvSpPr>
            <p:spPr>
              <a:xfrm>
                <a:off x="1369740" y="4495805"/>
                <a:ext cx="1127342" cy="1127342"/>
              </a:xfrm>
              <a:prstGeom prst="ellipse">
                <a:avLst/>
              </a:prstGeom>
              <a:solidFill>
                <a:sysClr val="window" lastClr="FFFFFF"/>
              </a:solidFill>
              <a:ln w="3175" cap="flat" cmpd="sng" algn="ctr">
                <a:solidFill>
                  <a:sysClr val="window" lastClr="FFFFFF">
                    <a:lumMod val="85000"/>
                  </a:sysClr>
                </a:solidFill>
                <a:prstDash val="solid"/>
              </a:ln>
              <a:effectLst>
                <a:outerShdw blurRad="50800" dist="38100" dir="2700000" algn="tl" rotWithShape="0">
                  <a:prstClr val="black">
                    <a:alpha val="40000"/>
                  </a:prstClr>
                </a:outerShdw>
              </a:effectLst>
              <a:sp3d extrusionH="323850"/>
            </p:spPr>
            <p:txBody>
              <a:bodyPr anchor="ctr"/>
              <a:lstStyle/>
              <a:p>
                <a:pPr algn="ctr">
                  <a:defRPr/>
                </a:pPr>
                <a:endParaRPr lang="zh-CN" altLang="en-US" kern="0">
                  <a:solidFill>
                    <a:prstClr val="white"/>
                  </a:solidFill>
                  <a:latin typeface="Calibri"/>
                  <a:ea typeface="宋体"/>
                </a:endParaRPr>
              </a:p>
            </p:txBody>
          </p:sp>
        </p:grpSp>
        <p:sp>
          <p:nvSpPr>
            <p:cNvPr id="48" name="矩形​​ 45"/>
            <p:cNvSpPr>
              <a:spLocks noChangeArrowheads="1"/>
            </p:cNvSpPr>
            <p:nvPr/>
          </p:nvSpPr>
          <p:spPr bwMode="auto">
            <a:xfrm>
              <a:off x="3271389" y="3242481"/>
              <a:ext cx="571019" cy="423683"/>
            </a:xfrm>
            <a:prstGeom prst="rect">
              <a:avLst/>
            </a:prstGeom>
            <a:noFill/>
            <a:ln>
              <a:noFill/>
            </a:ln>
            <a:sp3d extrusionH="323850"/>
            <a:extLst/>
          </p:spPr>
          <p:txBody>
            <a:bodyPr wrap="none">
              <a:spAutoFit/>
            </a:bodyPr>
            <a:lstStyle/>
            <a:p>
              <a:pPr algn="ctr" fontAlgn="base">
                <a:spcBef>
                  <a:spcPct val="0"/>
                </a:spcBef>
                <a:spcAft>
                  <a:spcPct val="0"/>
                </a:spcAft>
                <a:defRPr/>
              </a:pPr>
              <a:r>
                <a:rPr lang="zh-CN" altLang="en-US" sz="2000" kern="0" dirty="0">
                  <a:solidFill>
                    <a:prstClr val="black"/>
                  </a:solidFill>
                  <a:latin typeface="微软雅黑" pitchFamily="34" charset="-122"/>
                  <a:cs typeface="Arial Unicode MS" pitchFamily="34" charset="-122"/>
                </a:rPr>
                <a:t>点击录</a:t>
              </a:r>
              <a:endParaRPr lang="en-US" altLang="zh-CN" sz="2000" kern="0" dirty="0">
                <a:solidFill>
                  <a:prstClr val="black"/>
                </a:solidFill>
                <a:latin typeface="微软雅黑" pitchFamily="34" charset="-122"/>
                <a:cs typeface="Arial Unicode MS" pitchFamily="34" charset="-122"/>
              </a:endParaRPr>
            </a:p>
            <a:p>
              <a:pPr algn="ctr" fontAlgn="base">
                <a:spcBef>
                  <a:spcPct val="0"/>
                </a:spcBef>
                <a:spcAft>
                  <a:spcPct val="0"/>
                </a:spcAft>
                <a:defRPr/>
              </a:pPr>
              <a:r>
                <a:rPr lang="zh-CN" altLang="en-US" sz="2000" kern="0" dirty="0">
                  <a:solidFill>
                    <a:prstClr val="black"/>
                  </a:solidFill>
                  <a:latin typeface="微软雅黑" pitchFamily="34" charset="-122"/>
                  <a:cs typeface="Arial Unicode MS" pitchFamily="34" charset="-122"/>
                </a:rPr>
                <a:t>入内容</a:t>
              </a:r>
            </a:p>
          </p:txBody>
        </p:sp>
      </p:grpSp>
      <p:sp>
        <p:nvSpPr>
          <p:cNvPr id="51" name="TextBox 8"/>
          <p:cNvSpPr txBox="1">
            <a:spLocks noChangeArrowheads="1"/>
          </p:cNvSpPr>
          <p:nvPr/>
        </p:nvSpPr>
        <p:spPr bwMode="auto">
          <a:xfrm>
            <a:off x="8553882" y="1905533"/>
            <a:ext cx="1617673" cy="670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15214" tIns="57607" rIns="115214" bIns="57607">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fontAlgn="base" hangingPunct="1">
              <a:spcBef>
                <a:spcPct val="0"/>
              </a:spcBef>
              <a:spcAft>
                <a:spcPct val="0"/>
              </a:spcAft>
            </a:pPr>
            <a:r>
              <a:rPr lang="zh-CN" altLang="en-US" sz="1800" dirty="0">
                <a:solidFill>
                  <a:prstClr val="black"/>
                </a:solidFill>
                <a:latin typeface="微软雅黑" pitchFamily="34" charset="-122"/>
                <a:ea typeface="微软雅黑" pitchFamily="34" charset="-122"/>
              </a:rPr>
              <a:t>在此插入内容</a:t>
            </a:r>
            <a:endParaRPr lang="en-US" altLang="zh-CN" sz="1800" dirty="0">
              <a:solidFill>
                <a:prstClr val="black"/>
              </a:solidFill>
              <a:latin typeface="微软雅黑" pitchFamily="34" charset="-122"/>
              <a:ea typeface="微软雅黑" pitchFamily="34" charset="-122"/>
            </a:endParaRPr>
          </a:p>
          <a:p>
            <a:pPr eaLnBrk="1" fontAlgn="base" hangingPunct="1">
              <a:spcBef>
                <a:spcPct val="0"/>
              </a:spcBef>
              <a:spcAft>
                <a:spcPct val="0"/>
              </a:spcAft>
            </a:pPr>
            <a:r>
              <a:rPr lang="zh-CN" altLang="en-US" sz="1800" dirty="0">
                <a:solidFill>
                  <a:prstClr val="black"/>
                </a:solidFill>
                <a:latin typeface="微软雅黑" pitchFamily="34" charset="-122"/>
                <a:ea typeface="微软雅黑" pitchFamily="34" charset="-122"/>
              </a:rPr>
              <a:t>在此插入内容</a:t>
            </a:r>
            <a:endParaRPr lang="en-US" altLang="zh-CN" sz="1800" dirty="0">
              <a:solidFill>
                <a:prstClr val="black"/>
              </a:solidFill>
              <a:latin typeface="微软雅黑" pitchFamily="34" charset="-122"/>
              <a:ea typeface="微软雅黑" pitchFamily="34" charset="-122"/>
            </a:endParaRPr>
          </a:p>
        </p:txBody>
      </p:sp>
      <p:grpSp>
        <p:nvGrpSpPr>
          <p:cNvPr id="52" name="组合 42"/>
          <p:cNvGrpSpPr/>
          <p:nvPr/>
        </p:nvGrpSpPr>
        <p:grpSpPr>
          <a:xfrm>
            <a:off x="2000790" y="1735232"/>
            <a:ext cx="2348476" cy="2348346"/>
            <a:chOff x="3013973" y="1171498"/>
            <a:chExt cx="1358900" cy="1358900"/>
          </a:xfrm>
          <a:scene3d>
            <a:camera prst="perspectiveContrastingRightFacing" fov="3900000">
              <a:rot lat="324354" lon="18945005" rev="210641"/>
            </a:camera>
            <a:lightRig rig="threePt" dir="t"/>
          </a:scene3d>
        </p:grpSpPr>
        <p:sp>
          <p:nvSpPr>
            <p:cNvPr id="53" name="泪滴形 52"/>
            <p:cNvSpPr/>
            <p:nvPr/>
          </p:nvSpPr>
          <p:spPr>
            <a:xfrm rot="10800000" flipH="1">
              <a:off x="3013973" y="1171498"/>
              <a:ext cx="1358900" cy="1358900"/>
            </a:xfrm>
            <a:prstGeom prst="teardrop">
              <a:avLst/>
            </a:prstGeom>
            <a:solidFill>
              <a:srgbClr val="C00000"/>
            </a:solidFill>
            <a:ln w="25400" cap="flat" cmpd="sng" algn="ctr">
              <a:noFill/>
              <a:prstDash val="solid"/>
            </a:ln>
            <a:effectLst/>
            <a:sp3d extrusionH="323850"/>
          </p:spPr>
          <p:txBody>
            <a:bodyPr anchor="ctr"/>
            <a:lstStyle/>
            <a:p>
              <a:pPr algn="ctr">
                <a:defRPr/>
              </a:pPr>
              <a:endParaRPr lang="zh-CN" altLang="en-US" kern="0">
                <a:solidFill>
                  <a:prstClr val="white"/>
                </a:solidFill>
                <a:latin typeface="Calibri"/>
                <a:ea typeface="宋体"/>
              </a:endParaRPr>
            </a:p>
          </p:txBody>
        </p:sp>
        <p:sp>
          <p:nvSpPr>
            <p:cNvPr id="54" name="椭圆​​ 10"/>
            <p:cNvSpPr/>
            <p:nvPr/>
          </p:nvSpPr>
          <p:spPr>
            <a:xfrm rot="10800000" flipH="1">
              <a:off x="3156848" y="1314373"/>
              <a:ext cx="812800" cy="812800"/>
            </a:xfrm>
            <a:prstGeom prst="ellipse">
              <a:avLst/>
            </a:prstGeom>
            <a:solidFill>
              <a:sysClr val="window" lastClr="FFFFFF"/>
            </a:solidFill>
            <a:ln w="3175" cap="flat" cmpd="sng" algn="ctr">
              <a:solidFill>
                <a:sysClr val="window" lastClr="FFFFFF">
                  <a:lumMod val="75000"/>
                </a:sysClr>
              </a:solidFill>
              <a:prstDash val="solid"/>
            </a:ln>
            <a:effectLst>
              <a:outerShdw blurRad="50800" dist="38100" dir="13500000" algn="br" rotWithShape="0">
                <a:prstClr val="black">
                  <a:alpha val="40000"/>
                </a:prstClr>
              </a:outerShdw>
            </a:effectLst>
            <a:sp3d extrusionH="323850"/>
          </p:spPr>
          <p:txBody>
            <a:bodyPr anchor="ctr"/>
            <a:lstStyle/>
            <a:p>
              <a:pPr algn="ctr">
                <a:defRPr/>
              </a:pPr>
              <a:endParaRPr lang="zh-CN" altLang="en-US" kern="0">
                <a:solidFill>
                  <a:prstClr val="white"/>
                </a:solidFill>
                <a:latin typeface="Calibri"/>
                <a:ea typeface="宋体"/>
              </a:endParaRPr>
            </a:p>
          </p:txBody>
        </p:sp>
        <p:sp>
          <p:nvSpPr>
            <p:cNvPr id="55" name="矩形​​ 43"/>
            <p:cNvSpPr>
              <a:spLocks noChangeArrowheads="1"/>
            </p:cNvSpPr>
            <p:nvPr/>
          </p:nvSpPr>
          <p:spPr bwMode="auto">
            <a:xfrm>
              <a:off x="3303121" y="1495348"/>
              <a:ext cx="507553" cy="374008"/>
            </a:xfrm>
            <a:prstGeom prst="rect">
              <a:avLst/>
            </a:prstGeom>
            <a:noFill/>
            <a:ln>
              <a:noFill/>
            </a:ln>
            <a:sp3d extrusionH="323850"/>
            <a:extLst/>
          </p:spPr>
          <p:txBody>
            <a:bodyPr wrap="none">
              <a:spAutoFit/>
            </a:bodyPr>
            <a:lstStyle/>
            <a:p>
              <a:pPr algn="ctr" fontAlgn="base">
                <a:spcBef>
                  <a:spcPct val="0"/>
                </a:spcBef>
                <a:spcAft>
                  <a:spcPct val="0"/>
                </a:spcAft>
                <a:defRPr/>
              </a:pPr>
              <a:r>
                <a:rPr lang="zh-CN" altLang="en-US" sz="1800" kern="0" dirty="0">
                  <a:solidFill>
                    <a:prstClr val="black"/>
                  </a:solidFill>
                  <a:latin typeface="微软雅黑" pitchFamily="34" charset="-122"/>
                  <a:cs typeface="Arial Unicode MS" pitchFamily="34" charset="-122"/>
                </a:rPr>
                <a:t>点击录</a:t>
              </a:r>
              <a:endParaRPr lang="en-US" altLang="zh-CN" sz="1800" kern="0" dirty="0">
                <a:solidFill>
                  <a:prstClr val="black"/>
                </a:solidFill>
                <a:latin typeface="微软雅黑" pitchFamily="34" charset="-122"/>
                <a:cs typeface="Arial Unicode MS" pitchFamily="34" charset="-122"/>
              </a:endParaRPr>
            </a:p>
            <a:p>
              <a:pPr algn="ctr" fontAlgn="base">
                <a:spcBef>
                  <a:spcPct val="0"/>
                </a:spcBef>
                <a:spcAft>
                  <a:spcPct val="0"/>
                </a:spcAft>
                <a:defRPr/>
              </a:pPr>
              <a:r>
                <a:rPr lang="zh-CN" altLang="en-US" sz="1800" kern="0" dirty="0">
                  <a:solidFill>
                    <a:prstClr val="black"/>
                  </a:solidFill>
                  <a:latin typeface="微软雅黑" pitchFamily="34" charset="-122"/>
                  <a:cs typeface="Arial Unicode MS" pitchFamily="34" charset="-122"/>
                </a:rPr>
                <a:t>入内容</a:t>
              </a:r>
            </a:p>
          </p:txBody>
        </p:sp>
      </p:grpSp>
      <p:sp>
        <p:nvSpPr>
          <p:cNvPr id="56" name="任意多边形 55"/>
          <p:cNvSpPr/>
          <p:nvPr/>
        </p:nvSpPr>
        <p:spPr>
          <a:xfrm>
            <a:off x="5219812" y="2222456"/>
            <a:ext cx="2992539" cy="316040"/>
          </a:xfrm>
          <a:custGeom>
            <a:avLst/>
            <a:gdLst>
              <a:gd name="connsiteX0" fmla="*/ 0 w 1651819"/>
              <a:gd name="connsiteY0" fmla="*/ 501445 h 501445"/>
              <a:gd name="connsiteX1" fmla="*/ 373626 w 1651819"/>
              <a:gd name="connsiteY1" fmla="*/ 0 h 501445"/>
              <a:gd name="connsiteX2" fmla="*/ 1651819 w 1651819"/>
              <a:gd name="connsiteY2" fmla="*/ 0 h 501445"/>
            </a:gdLst>
            <a:ahLst/>
            <a:cxnLst>
              <a:cxn ang="0">
                <a:pos x="connsiteX0" y="connsiteY0"/>
              </a:cxn>
              <a:cxn ang="0">
                <a:pos x="connsiteX1" y="connsiteY1"/>
              </a:cxn>
              <a:cxn ang="0">
                <a:pos x="connsiteX2" y="connsiteY2"/>
              </a:cxn>
            </a:cxnLst>
            <a:rect l="l" t="t" r="r" b="b"/>
            <a:pathLst>
              <a:path w="1651819" h="501445">
                <a:moveTo>
                  <a:pt x="0" y="501445"/>
                </a:moveTo>
                <a:lnTo>
                  <a:pt x="373626" y="0"/>
                </a:lnTo>
                <a:lnTo>
                  <a:pt x="1651819" y="0"/>
                </a:lnTo>
              </a:path>
            </a:pathLst>
          </a:custGeom>
          <a:noFill/>
          <a:ln w="9525" cap="flat" cmpd="sng" algn="ctr">
            <a:solidFill>
              <a:srgbClr val="C00000"/>
            </a:solidFill>
            <a:prstDash val="dash"/>
            <a:headEnd type="diamond" w="med" len="med"/>
            <a:tailEnd type="diamond" w="med" len="med"/>
          </a:ln>
          <a:effectLst/>
        </p:spPr>
        <p:txBody>
          <a:bodyPr lIns="115214" tIns="57607" rIns="115214" bIns="57607" anchor="ctr"/>
          <a:lstStyle/>
          <a:p>
            <a:pPr algn="ctr" fontAlgn="base">
              <a:spcBef>
                <a:spcPct val="0"/>
              </a:spcBef>
              <a:spcAft>
                <a:spcPct val="0"/>
              </a:spcAft>
              <a:defRPr/>
            </a:pPr>
            <a:endParaRPr lang="zh-CN" altLang="en-US" kern="0">
              <a:solidFill>
                <a:prstClr val="black"/>
              </a:solidFill>
              <a:latin typeface="Calibri"/>
              <a:ea typeface="宋体"/>
            </a:endParaRPr>
          </a:p>
        </p:txBody>
      </p:sp>
      <p:sp>
        <p:nvSpPr>
          <p:cNvPr id="57" name="任意多边形 56"/>
          <p:cNvSpPr/>
          <p:nvPr/>
        </p:nvSpPr>
        <p:spPr>
          <a:xfrm flipV="1">
            <a:off x="5215812" y="5540870"/>
            <a:ext cx="2994540" cy="316040"/>
          </a:xfrm>
          <a:custGeom>
            <a:avLst/>
            <a:gdLst>
              <a:gd name="connsiteX0" fmla="*/ 0 w 1651819"/>
              <a:gd name="connsiteY0" fmla="*/ 501445 h 501445"/>
              <a:gd name="connsiteX1" fmla="*/ 373626 w 1651819"/>
              <a:gd name="connsiteY1" fmla="*/ 0 h 501445"/>
              <a:gd name="connsiteX2" fmla="*/ 1651819 w 1651819"/>
              <a:gd name="connsiteY2" fmla="*/ 0 h 501445"/>
            </a:gdLst>
            <a:ahLst/>
            <a:cxnLst>
              <a:cxn ang="0">
                <a:pos x="connsiteX0" y="connsiteY0"/>
              </a:cxn>
              <a:cxn ang="0">
                <a:pos x="connsiteX1" y="connsiteY1"/>
              </a:cxn>
              <a:cxn ang="0">
                <a:pos x="connsiteX2" y="connsiteY2"/>
              </a:cxn>
            </a:cxnLst>
            <a:rect l="l" t="t" r="r" b="b"/>
            <a:pathLst>
              <a:path w="1651819" h="501445">
                <a:moveTo>
                  <a:pt x="0" y="501445"/>
                </a:moveTo>
                <a:lnTo>
                  <a:pt x="373626" y="0"/>
                </a:lnTo>
                <a:lnTo>
                  <a:pt x="1651819" y="0"/>
                </a:lnTo>
              </a:path>
            </a:pathLst>
          </a:custGeom>
          <a:noFill/>
          <a:ln w="9525" cap="flat" cmpd="sng" algn="ctr">
            <a:solidFill>
              <a:srgbClr val="C00000"/>
            </a:solidFill>
            <a:prstDash val="dash"/>
            <a:headEnd type="diamond" w="med" len="med"/>
            <a:tailEnd type="diamond" w="med" len="med"/>
          </a:ln>
          <a:effectLst/>
        </p:spPr>
        <p:txBody>
          <a:bodyPr lIns="115214" tIns="57607" rIns="115214" bIns="57607" anchor="ctr"/>
          <a:lstStyle/>
          <a:p>
            <a:pPr algn="ctr" fontAlgn="base">
              <a:spcBef>
                <a:spcPct val="0"/>
              </a:spcBef>
              <a:spcAft>
                <a:spcPct val="0"/>
              </a:spcAft>
              <a:defRPr/>
            </a:pPr>
            <a:endParaRPr lang="zh-CN" altLang="en-US" kern="0">
              <a:solidFill>
                <a:prstClr val="black"/>
              </a:solidFill>
              <a:latin typeface="Calibri"/>
              <a:ea typeface="宋体"/>
            </a:endParaRPr>
          </a:p>
        </p:txBody>
      </p:sp>
      <p:sp>
        <p:nvSpPr>
          <p:cNvPr id="58" name="TextBox 48"/>
          <p:cNvSpPr txBox="1">
            <a:spLocks noChangeArrowheads="1"/>
          </p:cNvSpPr>
          <p:nvPr/>
        </p:nvSpPr>
        <p:spPr bwMode="auto">
          <a:xfrm>
            <a:off x="8644617" y="5534736"/>
            <a:ext cx="1617673" cy="670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15214" tIns="57607" rIns="115214" bIns="57607">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fontAlgn="base" hangingPunct="1">
              <a:spcBef>
                <a:spcPct val="0"/>
              </a:spcBef>
              <a:spcAft>
                <a:spcPct val="0"/>
              </a:spcAft>
            </a:pPr>
            <a:r>
              <a:rPr lang="zh-CN" altLang="en-US" sz="1800">
                <a:solidFill>
                  <a:prstClr val="black"/>
                </a:solidFill>
                <a:latin typeface="微软雅黑" pitchFamily="34" charset="-122"/>
                <a:ea typeface="微软雅黑" pitchFamily="34" charset="-122"/>
              </a:rPr>
              <a:t>在此插入内容</a:t>
            </a:r>
            <a:endParaRPr lang="en-US" altLang="zh-CN" sz="1800">
              <a:solidFill>
                <a:prstClr val="black"/>
              </a:solidFill>
              <a:latin typeface="微软雅黑" pitchFamily="34" charset="-122"/>
              <a:ea typeface="微软雅黑" pitchFamily="34" charset="-122"/>
            </a:endParaRPr>
          </a:p>
          <a:p>
            <a:pPr eaLnBrk="1" fontAlgn="base" hangingPunct="1">
              <a:spcBef>
                <a:spcPct val="0"/>
              </a:spcBef>
              <a:spcAft>
                <a:spcPct val="0"/>
              </a:spcAft>
            </a:pPr>
            <a:r>
              <a:rPr lang="zh-CN" altLang="en-US" sz="1800">
                <a:solidFill>
                  <a:prstClr val="black"/>
                </a:solidFill>
                <a:latin typeface="微软雅黑" pitchFamily="34" charset="-122"/>
                <a:ea typeface="微软雅黑" pitchFamily="34" charset="-122"/>
              </a:rPr>
              <a:t>在此插入内容</a:t>
            </a:r>
            <a:endParaRPr lang="en-US" altLang="zh-CN" sz="1800">
              <a:solidFill>
                <a:prstClr val="black"/>
              </a:solidFill>
              <a:latin typeface="微软雅黑" pitchFamily="34" charset="-122"/>
              <a:ea typeface="微软雅黑" pitchFamily="34" charset="-122"/>
            </a:endParaRPr>
          </a:p>
        </p:txBody>
      </p:sp>
      <p:sp>
        <p:nvSpPr>
          <p:cNvPr id="59" name="TextBox 49"/>
          <p:cNvSpPr txBox="1">
            <a:spLocks noChangeArrowheads="1"/>
          </p:cNvSpPr>
          <p:nvPr/>
        </p:nvSpPr>
        <p:spPr bwMode="auto">
          <a:xfrm>
            <a:off x="7646532" y="2994294"/>
            <a:ext cx="1617673" cy="670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15214" tIns="57607" rIns="115214" bIns="57607">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fontAlgn="base" hangingPunct="1">
              <a:spcBef>
                <a:spcPct val="0"/>
              </a:spcBef>
              <a:spcAft>
                <a:spcPct val="0"/>
              </a:spcAft>
            </a:pPr>
            <a:r>
              <a:rPr lang="zh-CN" altLang="en-US" sz="1800" dirty="0">
                <a:solidFill>
                  <a:prstClr val="black"/>
                </a:solidFill>
                <a:latin typeface="微软雅黑" pitchFamily="34" charset="-122"/>
                <a:ea typeface="微软雅黑" pitchFamily="34" charset="-122"/>
              </a:rPr>
              <a:t>在此插入内容</a:t>
            </a:r>
            <a:endParaRPr lang="en-US" altLang="zh-CN" sz="1800" dirty="0">
              <a:solidFill>
                <a:prstClr val="black"/>
              </a:solidFill>
              <a:latin typeface="微软雅黑" pitchFamily="34" charset="-122"/>
              <a:ea typeface="微软雅黑" pitchFamily="34" charset="-122"/>
            </a:endParaRPr>
          </a:p>
          <a:p>
            <a:pPr eaLnBrk="1" fontAlgn="base" hangingPunct="1">
              <a:spcBef>
                <a:spcPct val="0"/>
              </a:spcBef>
              <a:spcAft>
                <a:spcPct val="0"/>
              </a:spcAft>
            </a:pPr>
            <a:r>
              <a:rPr lang="zh-CN" altLang="en-US" sz="1800" dirty="0">
                <a:solidFill>
                  <a:prstClr val="black"/>
                </a:solidFill>
                <a:latin typeface="微软雅黑" pitchFamily="34" charset="-122"/>
                <a:ea typeface="微软雅黑" pitchFamily="34" charset="-122"/>
              </a:rPr>
              <a:t>在此插入内容</a:t>
            </a:r>
            <a:endParaRPr lang="en-US" altLang="zh-CN" sz="1800" dirty="0">
              <a:solidFill>
                <a:prstClr val="black"/>
              </a:solidFill>
              <a:latin typeface="微软雅黑" pitchFamily="34" charset="-122"/>
              <a:ea typeface="微软雅黑" pitchFamily="34" charset="-122"/>
            </a:endParaRPr>
          </a:p>
        </p:txBody>
      </p:sp>
      <p:sp>
        <p:nvSpPr>
          <p:cNvPr id="60" name="TextBox 53"/>
          <p:cNvSpPr txBox="1">
            <a:spLocks noChangeArrowheads="1"/>
          </p:cNvSpPr>
          <p:nvPr/>
        </p:nvSpPr>
        <p:spPr bwMode="auto">
          <a:xfrm>
            <a:off x="7736266" y="4394727"/>
            <a:ext cx="1617673" cy="670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15214" tIns="57607" rIns="115214" bIns="57607">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fontAlgn="base" hangingPunct="1">
              <a:spcBef>
                <a:spcPct val="0"/>
              </a:spcBef>
              <a:spcAft>
                <a:spcPct val="0"/>
              </a:spcAft>
            </a:pPr>
            <a:r>
              <a:rPr lang="zh-CN" altLang="en-US" sz="1800">
                <a:solidFill>
                  <a:prstClr val="black"/>
                </a:solidFill>
                <a:latin typeface="微软雅黑" pitchFamily="34" charset="-122"/>
                <a:ea typeface="微软雅黑" pitchFamily="34" charset="-122"/>
              </a:rPr>
              <a:t>在此插入内容</a:t>
            </a:r>
            <a:endParaRPr lang="en-US" altLang="zh-CN" sz="1800">
              <a:solidFill>
                <a:prstClr val="black"/>
              </a:solidFill>
              <a:latin typeface="微软雅黑" pitchFamily="34" charset="-122"/>
              <a:ea typeface="微软雅黑" pitchFamily="34" charset="-122"/>
            </a:endParaRPr>
          </a:p>
          <a:p>
            <a:pPr eaLnBrk="1" fontAlgn="base" hangingPunct="1">
              <a:spcBef>
                <a:spcPct val="0"/>
              </a:spcBef>
              <a:spcAft>
                <a:spcPct val="0"/>
              </a:spcAft>
            </a:pPr>
            <a:r>
              <a:rPr lang="zh-CN" altLang="en-US" sz="1800">
                <a:solidFill>
                  <a:prstClr val="black"/>
                </a:solidFill>
                <a:latin typeface="微软雅黑" pitchFamily="34" charset="-122"/>
                <a:ea typeface="微软雅黑" pitchFamily="34" charset="-122"/>
              </a:rPr>
              <a:t>在此插入内容</a:t>
            </a:r>
            <a:endParaRPr lang="en-US" altLang="zh-CN" sz="1800">
              <a:solidFill>
                <a:prstClr val="black"/>
              </a:solidFill>
              <a:latin typeface="微软雅黑" pitchFamily="34" charset="-122"/>
              <a:ea typeface="微软雅黑" pitchFamily="34" charset="-122"/>
            </a:endParaRPr>
          </a:p>
        </p:txBody>
      </p:sp>
      <p:sp>
        <p:nvSpPr>
          <p:cNvPr id="61" name="任意多边形 60"/>
          <p:cNvSpPr/>
          <p:nvPr/>
        </p:nvSpPr>
        <p:spPr>
          <a:xfrm>
            <a:off x="3695538" y="3354597"/>
            <a:ext cx="3538638" cy="332042"/>
          </a:xfrm>
          <a:custGeom>
            <a:avLst/>
            <a:gdLst>
              <a:gd name="connsiteX0" fmla="*/ 0 w 1651819"/>
              <a:gd name="connsiteY0" fmla="*/ 501445 h 501445"/>
              <a:gd name="connsiteX1" fmla="*/ 373626 w 1651819"/>
              <a:gd name="connsiteY1" fmla="*/ 0 h 501445"/>
              <a:gd name="connsiteX2" fmla="*/ 1651819 w 1651819"/>
              <a:gd name="connsiteY2" fmla="*/ 0 h 501445"/>
              <a:gd name="connsiteX0" fmla="*/ 0 w 3262106"/>
              <a:gd name="connsiteY0" fmla="*/ 526845 h 526845"/>
              <a:gd name="connsiteX1" fmla="*/ 373626 w 3262106"/>
              <a:gd name="connsiteY1" fmla="*/ 25400 h 526845"/>
              <a:gd name="connsiteX2" fmla="*/ 3262106 w 3262106"/>
              <a:gd name="connsiteY2" fmla="*/ 0 h 526845"/>
            </a:gdLst>
            <a:ahLst/>
            <a:cxnLst>
              <a:cxn ang="0">
                <a:pos x="connsiteX0" y="connsiteY0"/>
              </a:cxn>
              <a:cxn ang="0">
                <a:pos x="connsiteX1" y="connsiteY1"/>
              </a:cxn>
              <a:cxn ang="0">
                <a:pos x="connsiteX2" y="connsiteY2"/>
              </a:cxn>
            </a:cxnLst>
            <a:rect l="l" t="t" r="r" b="b"/>
            <a:pathLst>
              <a:path w="3262106" h="526845">
                <a:moveTo>
                  <a:pt x="0" y="526845"/>
                </a:moveTo>
                <a:lnTo>
                  <a:pt x="373626" y="25400"/>
                </a:lnTo>
                <a:lnTo>
                  <a:pt x="3262106" y="0"/>
                </a:lnTo>
              </a:path>
            </a:pathLst>
          </a:custGeom>
          <a:noFill/>
          <a:ln w="9525" cap="flat" cmpd="sng" algn="ctr">
            <a:solidFill>
              <a:srgbClr val="C00000"/>
            </a:solidFill>
            <a:prstDash val="dash"/>
            <a:headEnd type="diamond" w="med" len="med"/>
            <a:tailEnd type="diamond" w="med" len="med"/>
          </a:ln>
          <a:effectLst/>
        </p:spPr>
        <p:txBody>
          <a:bodyPr lIns="115214" tIns="57607" rIns="115214" bIns="57607" anchor="ctr"/>
          <a:lstStyle/>
          <a:p>
            <a:pPr algn="ctr" fontAlgn="base">
              <a:spcBef>
                <a:spcPct val="0"/>
              </a:spcBef>
              <a:spcAft>
                <a:spcPct val="0"/>
              </a:spcAft>
              <a:defRPr/>
            </a:pPr>
            <a:endParaRPr lang="zh-CN" altLang="en-US" kern="0">
              <a:solidFill>
                <a:prstClr val="black"/>
              </a:solidFill>
              <a:latin typeface="Calibri"/>
              <a:ea typeface="宋体"/>
            </a:endParaRPr>
          </a:p>
        </p:txBody>
      </p:sp>
      <p:sp>
        <p:nvSpPr>
          <p:cNvPr id="62" name="任意多边形 61"/>
          <p:cNvSpPr/>
          <p:nvPr/>
        </p:nvSpPr>
        <p:spPr>
          <a:xfrm flipV="1">
            <a:off x="3735545" y="4398728"/>
            <a:ext cx="3536637" cy="332042"/>
          </a:xfrm>
          <a:custGeom>
            <a:avLst/>
            <a:gdLst>
              <a:gd name="connsiteX0" fmla="*/ 0 w 1651819"/>
              <a:gd name="connsiteY0" fmla="*/ 501445 h 501445"/>
              <a:gd name="connsiteX1" fmla="*/ 373626 w 1651819"/>
              <a:gd name="connsiteY1" fmla="*/ 0 h 501445"/>
              <a:gd name="connsiteX2" fmla="*/ 1651819 w 1651819"/>
              <a:gd name="connsiteY2" fmla="*/ 0 h 501445"/>
              <a:gd name="connsiteX0" fmla="*/ 0 w 3262106"/>
              <a:gd name="connsiteY0" fmla="*/ 526845 h 526845"/>
              <a:gd name="connsiteX1" fmla="*/ 373626 w 3262106"/>
              <a:gd name="connsiteY1" fmla="*/ 25400 h 526845"/>
              <a:gd name="connsiteX2" fmla="*/ 3262106 w 3262106"/>
              <a:gd name="connsiteY2" fmla="*/ 0 h 526845"/>
            </a:gdLst>
            <a:ahLst/>
            <a:cxnLst>
              <a:cxn ang="0">
                <a:pos x="connsiteX0" y="connsiteY0"/>
              </a:cxn>
              <a:cxn ang="0">
                <a:pos x="connsiteX1" y="connsiteY1"/>
              </a:cxn>
              <a:cxn ang="0">
                <a:pos x="connsiteX2" y="connsiteY2"/>
              </a:cxn>
            </a:cxnLst>
            <a:rect l="l" t="t" r="r" b="b"/>
            <a:pathLst>
              <a:path w="3262106" h="526845">
                <a:moveTo>
                  <a:pt x="0" y="526845"/>
                </a:moveTo>
                <a:lnTo>
                  <a:pt x="373626" y="25400"/>
                </a:lnTo>
                <a:lnTo>
                  <a:pt x="3262106" y="0"/>
                </a:lnTo>
              </a:path>
            </a:pathLst>
          </a:custGeom>
          <a:noFill/>
          <a:ln w="9525" cap="flat" cmpd="sng" algn="ctr">
            <a:solidFill>
              <a:srgbClr val="C00000"/>
            </a:solidFill>
            <a:prstDash val="dash"/>
            <a:headEnd type="diamond" w="med" len="med"/>
            <a:tailEnd type="diamond" w="med" len="med"/>
          </a:ln>
          <a:effectLst/>
        </p:spPr>
        <p:txBody>
          <a:bodyPr lIns="115214" tIns="57607" rIns="115214" bIns="57607" anchor="ctr"/>
          <a:lstStyle/>
          <a:p>
            <a:pPr algn="ctr" fontAlgn="base">
              <a:spcBef>
                <a:spcPct val="0"/>
              </a:spcBef>
              <a:spcAft>
                <a:spcPct val="0"/>
              </a:spcAft>
              <a:defRPr/>
            </a:pPr>
            <a:endParaRPr lang="zh-CN" altLang="en-US" kern="0">
              <a:solidFill>
                <a:prstClr val="black"/>
              </a:solidFill>
              <a:latin typeface="Calibri"/>
              <a:ea typeface="宋体"/>
            </a:endParaRPr>
          </a:p>
        </p:txBody>
      </p:sp>
    </p:spTree>
    <p:extLst>
      <p:ext uri="{BB962C8B-B14F-4D97-AF65-F5344CB8AC3E}">
        <p14:creationId xmlns:p14="http://schemas.microsoft.com/office/powerpoint/2010/main" val="3828717466"/>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52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52000">
                                          <p:cBhvr additive="base">
                                            <p:cTn id="7" dur="500" fill="hold"/>
                                            <p:tgtEl>
                                              <p:spTgt spid="4"/>
                                            </p:tgtEl>
                                            <p:attrNameLst>
                                              <p:attrName>ppt_x</p:attrName>
                                            </p:attrNameLst>
                                          </p:cBhvr>
                                          <p:tavLst>
                                            <p:tav tm="0">
                                              <p:val>
                                                <p:strVal val="0-#ppt_w/2"/>
                                              </p:val>
                                            </p:tav>
                                            <p:tav tm="100000">
                                              <p:val>
                                                <p:strVal val="#ppt_x"/>
                                              </p:val>
                                            </p:tav>
                                          </p:tavLst>
                                        </p:anim>
                                        <p:anim calcmode="lin" valueType="num" p14:bounceEnd="52000">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9" fill="hold" nodeType="clickEffect">
                                      <p:stCondLst>
                                        <p:cond delay="0"/>
                                      </p:stCondLst>
                                      <p:childTnLst>
                                        <p:set>
                                          <p:cBhvr>
                                            <p:cTn id="12" dur="1" fill="hold">
                                              <p:stCondLst>
                                                <p:cond delay="0"/>
                                              </p:stCondLst>
                                            </p:cTn>
                                            <p:tgtEl>
                                              <p:spTgt spid="52"/>
                                            </p:tgtEl>
                                            <p:attrNameLst>
                                              <p:attrName>style.visibility</p:attrName>
                                            </p:attrNameLst>
                                          </p:cBhvr>
                                          <p:to>
                                            <p:strVal val="visible"/>
                                          </p:to>
                                        </p:set>
                                        <p:anim calcmode="lin" valueType="num">
                                          <p:cBhvr additive="base">
                                            <p:cTn id="13" dur="500" fill="hold"/>
                                            <p:tgtEl>
                                              <p:spTgt spid="52"/>
                                            </p:tgtEl>
                                            <p:attrNameLst>
                                              <p:attrName>ppt_x</p:attrName>
                                            </p:attrNameLst>
                                          </p:cBhvr>
                                          <p:tavLst>
                                            <p:tav tm="0">
                                              <p:val>
                                                <p:strVal val="0-#ppt_w/2"/>
                                              </p:val>
                                            </p:tav>
                                            <p:tav tm="100000">
                                              <p:val>
                                                <p:strVal val="#ppt_x"/>
                                              </p:val>
                                            </p:tav>
                                          </p:tavLst>
                                        </p:anim>
                                        <p:anim calcmode="lin" valueType="num">
                                          <p:cBhvr additive="base">
                                            <p:cTn id="14" dur="500" fill="hold"/>
                                            <p:tgtEl>
                                              <p:spTgt spid="52"/>
                                            </p:tgtEl>
                                            <p:attrNameLst>
                                              <p:attrName>ppt_y</p:attrName>
                                            </p:attrNameLst>
                                          </p:cBhvr>
                                          <p:tavLst>
                                            <p:tav tm="0">
                                              <p:val>
                                                <p:strVal val="0-#ppt_h/2"/>
                                              </p:val>
                                            </p:tav>
                                            <p:tav tm="100000">
                                              <p:val>
                                                <p:strVal val="#ppt_y"/>
                                              </p:val>
                                            </p:tav>
                                          </p:tavLst>
                                        </p:anim>
                                      </p:childTnLst>
                                    </p:cTn>
                                  </p:par>
                                  <p:par>
                                    <p:cTn id="15" presetID="2" presetClass="entr" presetSubtype="3" fill="hold" nodeType="withEffect">
                                      <p:stCondLst>
                                        <p:cond delay="0"/>
                                      </p:stCondLst>
                                      <p:childTnLst>
                                        <p:set>
                                          <p:cBhvr>
                                            <p:cTn id="16" dur="1" fill="hold">
                                              <p:stCondLst>
                                                <p:cond delay="0"/>
                                              </p:stCondLst>
                                            </p:cTn>
                                            <p:tgtEl>
                                              <p:spTgt spid="41"/>
                                            </p:tgtEl>
                                            <p:attrNameLst>
                                              <p:attrName>style.visibility</p:attrName>
                                            </p:attrNameLst>
                                          </p:cBhvr>
                                          <p:to>
                                            <p:strVal val="visible"/>
                                          </p:to>
                                        </p:set>
                                        <p:anim calcmode="lin" valueType="num">
                                          <p:cBhvr additive="base">
                                            <p:cTn id="17" dur="500" fill="hold"/>
                                            <p:tgtEl>
                                              <p:spTgt spid="41"/>
                                            </p:tgtEl>
                                            <p:attrNameLst>
                                              <p:attrName>ppt_x</p:attrName>
                                            </p:attrNameLst>
                                          </p:cBhvr>
                                          <p:tavLst>
                                            <p:tav tm="0">
                                              <p:val>
                                                <p:strVal val="1+#ppt_w/2"/>
                                              </p:val>
                                            </p:tav>
                                            <p:tav tm="100000">
                                              <p:val>
                                                <p:strVal val="#ppt_x"/>
                                              </p:val>
                                            </p:tav>
                                          </p:tavLst>
                                        </p:anim>
                                        <p:anim calcmode="lin" valueType="num">
                                          <p:cBhvr additive="base">
                                            <p:cTn id="18" dur="500" fill="hold"/>
                                            <p:tgtEl>
                                              <p:spTgt spid="41"/>
                                            </p:tgtEl>
                                            <p:attrNameLst>
                                              <p:attrName>ppt_y</p:attrName>
                                            </p:attrNameLst>
                                          </p:cBhvr>
                                          <p:tavLst>
                                            <p:tav tm="0">
                                              <p:val>
                                                <p:strVal val="0-#ppt_h/2"/>
                                              </p:val>
                                            </p:tav>
                                            <p:tav tm="100000">
                                              <p:val>
                                                <p:strVal val="#ppt_y"/>
                                              </p:val>
                                            </p:tav>
                                          </p:tavLst>
                                        </p:anim>
                                      </p:childTnLst>
                                    </p:cTn>
                                  </p:par>
                                  <p:par>
                                    <p:cTn id="19" presetID="2" presetClass="entr" presetSubtype="12" fill="hold" nodeType="withEffect">
                                      <p:stCondLst>
                                        <p:cond delay="0"/>
                                      </p:stCondLst>
                                      <p:childTnLst>
                                        <p:set>
                                          <p:cBhvr>
                                            <p:cTn id="20" dur="1" fill="hold">
                                              <p:stCondLst>
                                                <p:cond delay="0"/>
                                              </p:stCondLst>
                                            </p:cTn>
                                            <p:tgtEl>
                                              <p:spTgt spid="46"/>
                                            </p:tgtEl>
                                            <p:attrNameLst>
                                              <p:attrName>style.visibility</p:attrName>
                                            </p:attrNameLst>
                                          </p:cBhvr>
                                          <p:to>
                                            <p:strVal val="visible"/>
                                          </p:to>
                                        </p:set>
                                        <p:anim calcmode="lin" valueType="num">
                                          <p:cBhvr additive="base">
                                            <p:cTn id="21" dur="500" fill="hold"/>
                                            <p:tgtEl>
                                              <p:spTgt spid="46"/>
                                            </p:tgtEl>
                                            <p:attrNameLst>
                                              <p:attrName>ppt_x</p:attrName>
                                            </p:attrNameLst>
                                          </p:cBhvr>
                                          <p:tavLst>
                                            <p:tav tm="0">
                                              <p:val>
                                                <p:strVal val="0-#ppt_w/2"/>
                                              </p:val>
                                            </p:tav>
                                            <p:tav tm="100000">
                                              <p:val>
                                                <p:strVal val="#ppt_x"/>
                                              </p:val>
                                            </p:tav>
                                          </p:tavLst>
                                        </p:anim>
                                        <p:anim calcmode="lin" valueType="num">
                                          <p:cBhvr additive="base">
                                            <p:cTn id="22" dur="500" fill="hold"/>
                                            <p:tgtEl>
                                              <p:spTgt spid="46"/>
                                            </p:tgtEl>
                                            <p:attrNameLst>
                                              <p:attrName>ppt_y</p:attrName>
                                            </p:attrNameLst>
                                          </p:cBhvr>
                                          <p:tavLst>
                                            <p:tav tm="0">
                                              <p:val>
                                                <p:strVal val="1+#ppt_h/2"/>
                                              </p:val>
                                            </p:tav>
                                            <p:tav tm="100000">
                                              <p:val>
                                                <p:strVal val="#ppt_y"/>
                                              </p:val>
                                            </p:tav>
                                          </p:tavLst>
                                        </p:anim>
                                      </p:childTnLst>
                                    </p:cTn>
                                  </p:par>
                                  <p:par>
                                    <p:cTn id="23" presetID="2" presetClass="entr" presetSubtype="6" fill="hold" nodeType="withEffect">
                                      <p:stCondLst>
                                        <p:cond delay="0"/>
                                      </p:stCondLst>
                                      <p:childTnLst>
                                        <p:set>
                                          <p:cBhvr>
                                            <p:cTn id="24" dur="1" fill="hold">
                                              <p:stCondLst>
                                                <p:cond delay="0"/>
                                              </p:stCondLst>
                                            </p:cTn>
                                            <p:tgtEl>
                                              <p:spTgt spid="35"/>
                                            </p:tgtEl>
                                            <p:attrNameLst>
                                              <p:attrName>style.visibility</p:attrName>
                                            </p:attrNameLst>
                                          </p:cBhvr>
                                          <p:to>
                                            <p:strVal val="visible"/>
                                          </p:to>
                                        </p:set>
                                        <p:anim calcmode="lin" valueType="num">
                                          <p:cBhvr additive="base">
                                            <p:cTn id="25" dur="500" fill="hold"/>
                                            <p:tgtEl>
                                              <p:spTgt spid="35"/>
                                            </p:tgtEl>
                                            <p:attrNameLst>
                                              <p:attrName>ppt_x</p:attrName>
                                            </p:attrNameLst>
                                          </p:cBhvr>
                                          <p:tavLst>
                                            <p:tav tm="0">
                                              <p:val>
                                                <p:strVal val="1+#ppt_w/2"/>
                                              </p:val>
                                            </p:tav>
                                            <p:tav tm="100000">
                                              <p:val>
                                                <p:strVal val="#ppt_x"/>
                                              </p:val>
                                            </p:tav>
                                          </p:tavLst>
                                        </p:anim>
                                        <p:anim calcmode="lin" valueType="num">
                                          <p:cBhvr additive="base">
                                            <p:cTn id="26" dur="500" fill="hold"/>
                                            <p:tgtEl>
                                              <p:spTgt spid="35"/>
                                            </p:tgtEl>
                                            <p:attrNameLst>
                                              <p:attrName>ppt_y</p:attrName>
                                            </p:attrNameLst>
                                          </p:cBhvr>
                                          <p:tavLst>
                                            <p:tav tm="0">
                                              <p:val>
                                                <p:strVal val="1+#ppt_h/2"/>
                                              </p:val>
                                            </p:tav>
                                            <p:tav tm="100000">
                                              <p:val>
                                                <p:strVal val="#ppt_y"/>
                                              </p:val>
                                            </p:tav>
                                          </p:tavLst>
                                        </p:anim>
                                      </p:childTnLst>
                                    </p:cTn>
                                  </p:par>
                                  <p:par>
                                    <p:cTn id="27" presetID="53" presetClass="entr" presetSubtype="16" fill="hold" grpId="0" nodeType="withEffect">
                                      <p:stCondLst>
                                        <p:cond delay="0"/>
                                      </p:stCondLst>
                                      <p:childTnLst>
                                        <p:set>
                                          <p:cBhvr>
                                            <p:cTn id="28" dur="1" fill="hold">
                                              <p:stCondLst>
                                                <p:cond delay="0"/>
                                              </p:stCondLst>
                                            </p:cTn>
                                            <p:tgtEl>
                                              <p:spTgt spid="40"/>
                                            </p:tgtEl>
                                            <p:attrNameLst>
                                              <p:attrName>style.visibility</p:attrName>
                                            </p:attrNameLst>
                                          </p:cBhvr>
                                          <p:to>
                                            <p:strVal val="visible"/>
                                          </p:to>
                                        </p:set>
                                        <p:anim calcmode="lin" valueType="num">
                                          <p:cBhvr>
                                            <p:cTn id="29" dur="500" fill="hold"/>
                                            <p:tgtEl>
                                              <p:spTgt spid="40"/>
                                            </p:tgtEl>
                                            <p:attrNameLst>
                                              <p:attrName>ppt_w</p:attrName>
                                            </p:attrNameLst>
                                          </p:cBhvr>
                                          <p:tavLst>
                                            <p:tav tm="0">
                                              <p:val>
                                                <p:fltVal val="0"/>
                                              </p:val>
                                            </p:tav>
                                            <p:tav tm="100000">
                                              <p:val>
                                                <p:strVal val="#ppt_w"/>
                                              </p:val>
                                            </p:tav>
                                          </p:tavLst>
                                        </p:anim>
                                        <p:anim calcmode="lin" valueType="num">
                                          <p:cBhvr>
                                            <p:cTn id="30" dur="500" fill="hold"/>
                                            <p:tgtEl>
                                              <p:spTgt spid="40"/>
                                            </p:tgtEl>
                                            <p:attrNameLst>
                                              <p:attrName>ppt_h</p:attrName>
                                            </p:attrNameLst>
                                          </p:cBhvr>
                                          <p:tavLst>
                                            <p:tav tm="0">
                                              <p:val>
                                                <p:fltVal val="0"/>
                                              </p:val>
                                            </p:tav>
                                            <p:tav tm="100000">
                                              <p:val>
                                                <p:strVal val="#ppt_h"/>
                                              </p:val>
                                            </p:tav>
                                          </p:tavLst>
                                        </p:anim>
                                        <p:animEffect transition="in" filter="fade">
                                          <p:cBhvr>
                                            <p:cTn id="31" dur="500"/>
                                            <p:tgtEl>
                                              <p:spTgt spid="40"/>
                                            </p:tgtEl>
                                          </p:cBhvr>
                                        </p:animEffect>
                                      </p:childTnLst>
                                    </p:cTn>
                                  </p:par>
                                </p:childTnLst>
                              </p:cTn>
                            </p:par>
                            <p:par>
                              <p:cTn id="32" fill="hold">
                                <p:stCondLst>
                                  <p:cond delay="500"/>
                                </p:stCondLst>
                                <p:childTnLst>
                                  <p:par>
                                    <p:cTn id="33" presetID="22" presetClass="entr" presetSubtype="8" fill="hold" grpId="0" nodeType="afterEffect">
                                      <p:stCondLst>
                                        <p:cond delay="0"/>
                                      </p:stCondLst>
                                      <p:childTnLst>
                                        <p:set>
                                          <p:cBhvr>
                                            <p:cTn id="34" dur="1" fill="hold">
                                              <p:stCondLst>
                                                <p:cond delay="0"/>
                                              </p:stCondLst>
                                            </p:cTn>
                                            <p:tgtEl>
                                              <p:spTgt spid="61"/>
                                            </p:tgtEl>
                                            <p:attrNameLst>
                                              <p:attrName>style.visibility</p:attrName>
                                            </p:attrNameLst>
                                          </p:cBhvr>
                                          <p:to>
                                            <p:strVal val="visible"/>
                                          </p:to>
                                        </p:set>
                                        <p:animEffect transition="in" filter="wipe(left)">
                                          <p:cBhvr>
                                            <p:cTn id="35" dur="500"/>
                                            <p:tgtEl>
                                              <p:spTgt spid="61"/>
                                            </p:tgtEl>
                                          </p:cBhvr>
                                        </p:animEffect>
                                      </p:childTnLst>
                                    </p:cTn>
                                  </p:par>
                                  <p:par>
                                    <p:cTn id="36" presetID="22" presetClass="entr" presetSubtype="8" fill="hold" grpId="0" nodeType="withEffect">
                                      <p:stCondLst>
                                        <p:cond delay="250"/>
                                      </p:stCondLst>
                                      <p:childTnLst>
                                        <p:set>
                                          <p:cBhvr>
                                            <p:cTn id="37" dur="1" fill="hold">
                                              <p:stCondLst>
                                                <p:cond delay="0"/>
                                              </p:stCondLst>
                                            </p:cTn>
                                            <p:tgtEl>
                                              <p:spTgt spid="57"/>
                                            </p:tgtEl>
                                            <p:attrNameLst>
                                              <p:attrName>style.visibility</p:attrName>
                                            </p:attrNameLst>
                                          </p:cBhvr>
                                          <p:to>
                                            <p:strVal val="visible"/>
                                          </p:to>
                                        </p:set>
                                        <p:animEffect transition="in" filter="wipe(left)">
                                          <p:cBhvr>
                                            <p:cTn id="38" dur="500"/>
                                            <p:tgtEl>
                                              <p:spTgt spid="57"/>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62"/>
                                            </p:tgtEl>
                                            <p:attrNameLst>
                                              <p:attrName>style.visibility</p:attrName>
                                            </p:attrNameLst>
                                          </p:cBhvr>
                                          <p:to>
                                            <p:strVal val="visible"/>
                                          </p:to>
                                        </p:set>
                                        <p:animEffect transition="in" filter="wipe(left)">
                                          <p:cBhvr>
                                            <p:cTn id="41" dur="500"/>
                                            <p:tgtEl>
                                              <p:spTgt spid="62"/>
                                            </p:tgtEl>
                                          </p:cBhvr>
                                        </p:animEffect>
                                      </p:childTnLst>
                                    </p:cTn>
                                  </p:par>
                                  <p:par>
                                    <p:cTn id="42" presetID="22" presetClass="entr" presetSubtype="8" fill="hold" grpId="0" nodeType="withEffect">
                                      <p:stCondLst>
                                        <p:cond delay="250"/>
                                      </p:stCondLst>
                                      <p:childTnLst>
                                        <p:set>
                                          <p:cBhvr>
                                            <p:cTn id="43" dur="1" fill="hold">
                                              <p:stCondLst>
                                                <p:cond delay="0"/>
                                              </p:stCondLst>
                                            </p:cTn>
                                            <p:tgtEl>
                                              <p:spTgt spid="56"/>
                                            </p:tgtEl>
                                            <p:attrNameLst>
                                              <p:attrName>style.visibility</p:attrName>
                                            </p:attrNameLst>
                                          </p:cBhvr>
                                          <p:to>
                                            <p:strVal val="visible"/>
                                          </p:to>
                                        </p:set>
                                        <p:animEffect transition="in" filter="wipe(left)">
                                          <p:cBhvr>
                                            <p:cTn id="44" dur="500"/>
                                            <p:tgtEl>
                                              <p:spTgt spid="56"/>
                                            </p:tgtEl>
                                          </p:cBhvr>
                                        </p:animEffect>
                                      </p:childTnLst>
                                    </p:cTn>
                                  </p:par>
                                </p:childTnLst>
                              </p:cTn>
                            </p:par>
                          </p:childTnLst>
                        </p:cTn>
                      </p:par>
                      <p:par>
                        <p:cTn id="45" fill="hold">
                          <p:stCondLst>
                            <p:cond delay="indefinite"/>
                          </p:stCondLst>
                          <p:childTnLst>
                            <p:par>
                              <p:cTn id="46" fill="hold">
                                <p:stCondLst>
                                  <p:cond delay="0"/>
                                </p:stCondLst>
                                <p:childTnLst>
                                  <p:par>
                                    <p:cTn id="47" presetID="2" presetClass="entr" presetSubtype="2" fill="hold" grpId="0" nodeType="clickEffect">
                                      <p:stCondLst>
                                        <p:cond delay="0"/>
                                      </p:stCondLst>
                                      <p:childTnLst>
                                        <p:set>
                                          <p:cBhvr>
                                            <p:cTn id="48" dur="1" fill="hold">
                                              <p:stCondLst>
                                                <p:cond delay="0"/>
                                              </p:stCondLst>
                                            </p:cTn>
                                            <p:tgtEl>
                                              <p:spTgt spid="51"/>
                                            </p:tgtEl>
                                            <p:attrNameLst>
                                              <p:attrName>style.visibility</p:attrName>
                                            </p:attrNameLst>
                                          </p:cBhvr>
                                          <p:to>
                                            <p:strVal val="visible"/>
                                          </p:to>
                                        </p:set>
                                        <p:anim calcmode="lin" valueType="num">
                                          <p:cBhvr additive="base">
                                            <p:cTn id="49" dur="500" fill="hold"/>
                                            <p:tgtEl>
                                              <p:spTgt spid="51"/>
                                            </p:tgtEl>
                                            <p:attrNameLst>
                                              <p:attrName>ppt_x</p:attrName>
                                            </p:attrNameLst>
                                          </p:cBhvr>
                                          <p:tavLst>
                                            <p:tav tm="0">
                                              <p:val>
                                                <p:strVal val="1+#ppt_w/2"/>
                                              </p:val>
                                            </p:tav>
                                            <p:tav tm="100000">
                                              <p:val>
                                                <p:strVal val="#ppt_x"/>
                                              </p:val>
                                            </p:tav>
                                          </p:tavLst>
                                        </p:anim>
                                        <p:anim calcmode="lin" valueType="num">
                                          <p:cBhvr additive="base">
                                            <p:cTn id="50" dur="500" fill="hold"/>
                                            <p:tgtEl>
                                              <p:spTgt spid="51"/>
                                            </p:tgtEl>
                                            <p:attrNameLst>
                                              <p:attrName>ppt_y</p:attrName>
                                            </p:attrNameLst>
                                          </p:cBhvr>
                                          <p:tavLst>
                                            <p:tav tm="0">
                                              <p:val>
                                                <p:strVal val="#ppt_y"/>
                                              </p:val>
                                            </p:tav>
                                            <p:tav tm="100000">
                                              <p:val>
                                                <p:strVal val="#ppt_y"/>
                                              </p:val>
                                            </p:tav>
                                          </p:tavLst>
                                        </p:anim>
                                      </p:childTnLst>
                                    </p:cTn>
                                  </p:par>
                                  <p:par>
                                    <p:cTn id="51" presetID="2" presetClass="entr" presetSubtype="2" fill="hold" grpId="0" nodeType="withEffect">
                                      <p:stCondLst>
                                        <p:cond delay="250"/>
                                      </p:stCondLst>
                                      <p:childTnLst>
                                        <p:set>
                                          <p:cBhvr>
                                            <p:cTn id="52" dur="1" fill="hold">
                                              <p:stCondLst>
                                                <p:cond delay="0"/>
                                              </p:stCondLst>
                                            </p:cTn>
                                            <p:tgtEl>
                                              <p:spTgt spid="59"/>
                                            </p:tgtEl>
                                            <p:attrNameLst>
                                              <p:attrName>style.visibility</p:attrName>
                                            </p:attrNameLst>
                                          </p:cBhvr>
                                          <p:to>
                                            <p:strVal val="visible"/>
                                          </p:to>
                                        </p:set>
                                        <p:anim calcmode="lin" valueType="num">
                                          <p:cBhvr additive="base">
                                            <p:cTn id="53" dur="500" fill="hold"/>
                                            <p:tgtEl>
                                              <p:spTgt spid="59"/>
                                            </p:tgtEl>
                                            <p:attrNameLst>
                                              <p:attrName>ppt_x</p:attrName>
                                            </p:attrNameLst>
                                          </p:cBhvr>
                                          <p:tavLst>
                                            <p:tav tm="0">
                                              <p:val>
                                                <p:strVal val="1+#ppt_w/2"/>
                                              </p:val>
                                            </p:tav>
                                            <p:tav tm="100000">
                                              <p:val>
                                                <p:strVal val="#ppt_x"/>
                                              </p:val>
                                            </p:tav>
                                          </p:tavLst>
                                        </p:anim>
                                        <p:anim calcmode="lin" valueType="num">
                                          <p:cBhvr additive="base">
                                            <p:cTn id="54" dur="500" fill="hold"/>
                                            <p:tgtEl>
                                              <p:spTgt spid="59"/>
                                            </p:tgtEl>
                                            <p:attrNameLst>
                                              <p:attrName>ppt_y</p:attrName>
                                            </p:attrNameLst>
                                          </p:cBhvr>
                                          <p:tavLst>
                                            <p:tav tm="0">
                                              <p:val>
                                                <p:strVal val="#ppt_y"/>
                                              </p:val>
                                            </p:tav>
                                            <p:tav tm="100000">
                                              <p:val>
                                                <p:strVal val="#ppt_y"/>
                                              </p:val>
                                            </p:tav>
                                          </p:tavLst>
                                        </p:anim>
                                      </p:childTnLst>
                                    </p:cTn>
                                  </p:par>
                                  <p:par>
                                    <p:cTn id="55" presetID="2" presetClass="entr" presetSubtype="2" fill="hold" grpId="0" nodeType="withEffect">
                                      <p:stCondLst>
                                        <p:cond delay="500"/>
                                      </p:stCondLst>
                                      <p:childTnLst>
                                        <p:set>
                                          <p:cBhvr>
                                            <p:cTn id="56" dur="1" fill="hold">
                                              <p:stCondLst>
                                                <p:cond delay="0"/>
                                              </p:stCondLst>
                                            </p:cTn>
                                            <p:tgtEl>
                                              <p:spTgt spid="60"/>
                                            </p:tgtEl>
                                            <p:attrNameLst>
                                              <p:attrName>style.visibility</p:attrName>
                                            </p:attrNameLst>
                                          </p:cBhvr>
                                          <p:to>
                                            <p:strVal val="visible"/>
                                          </p:to>
                                        </p:set>
                                        <p:anim calcmode="lin" valueType="num">
                                          <p:cBhvr additive="base">
                                            <p:cTn id="57" dur="500" fill="hold"/>
                                            <p:tgtEl>
                                              <p:spTgt spid="60"/>
                                            </p:tgtEl>
                                            <p:attrNameLst>
                                              <p:attrName>ppt_x</p:attrName>
                                            </p:attrNameLst>
                                          </p:cBhvr>
                                          <p:tavLst>
                                            <p:tav tm="0">
                                              <p:val>
                                                <p:strVal val="1+#ppt_w/2"/>
                                              </p:val>
                                            </p:tav>
                                            <p:tav tm="100000">
                                              <p:val>
                                                <p:strVal val="#ppt_x"/>
                                              </p:val>
                                            </p:tav>
                                          </p:tavLst>
                                        </p:anim>
                                        <p:anim calcmode="lin" valueType="num">
                                          <p:cBhvr additive="base">
                                            <p:cTn id="58" dur="500" fill="hold"/>
                                            <p:tgtEl>
                                              <p:spTgt spid="60"/>
                                            </p:tgtEl>
                                            <p:attrNameLst>
                                              <p:attrName>ppt_y</p:attrName>
                                            </p:attrNameLst>
                                          </p:cBhvr>
                                          <p:tavLst>
                                            <p:tav tm="0">
                                              <p:val>
                                                <p:strVal val="#ppt_y"/>
                                              </p:val>
                                            </p:tav>
                                            <p:tav tm="100000">
                                              <p:val>
                                                <p:strVal val="#ppt_y"/>
                                              </p:val>
                                            </p:tav>
                                          </p:tavLst>
                                        </p:anim>
                                      </p:childTnLst>
                                    </p:cTn>
                                  </p:par>
                                  <p:par>
                                    <p:cTn id="59" presetID="2" presetClass="entr" presetSubtype="2" fill="hold" grpId="0" nodeType="withEffect">
                                      <p:stCondLst>
                                        <p:cond delay="750"/>
                                      </p:stCondLst>
                                      <p:childTnLst>
                                        <p:set>
                                          <p:cBhvr>
                                            <p:cTn id="60" dur="1" fill="hold">
                                              <p:stCondLst>
                                                <p:cond delay="0"/>
                                              </p:stCondLst>
                                            </p:cTn>
                                            <p:tgtEl>
                                              <p:spTgt spid="58"/>
                                            </p:tgtEl>
                                            <p:attrNameLst>
                                              <p:attrName>style.visibility</p:attrName>
                                            </p:attrNameLst>
                                          </p:cBhvr>
                                          <p:to>
                                            <p:strVal val="visible"/>
                                          </p:to>
                                        </p:set>
                                        <p:anim calcmode="lin" valueType="num">
                                          <p:cBhvr additive="base">
                                            <p:cTn id="61" dur="500" fill="hold"/>
                                            <p:tgtEl>
                                              <p:spTgt spid="58"/>
                                            </p:tgtEl>
                                            <p:attrNameLst>
                                              <p:attrName>ppt_x</p:attrName>
                                            </p:attrNameLst>
                                          </p:cBhvr>
                                          <p:tavLst>
                                            <p:tav tm="0">
                                              <p:val>
                                                <p:strVal val="1+#ppt_w/2"/>
                                              </p:val>
                                            </p:tav>
                                            <p:tav tm="100000">
                                              <p:val>
                                                <p:strVal val="#ppt_x"/>
                                              </p:val>
                                            </p:tav>
                                          </p:tavLst>
                                        </p:anim>
                                        <p:anim calcmode="lin" valueType="num">
                                          <p:cBhvr additive="base">
                                            <p:cTn id="62" dur="500" fill="hold"/>
                                            <p:tgtEl>
                                              <p:spTgt spid="5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0" grpId="0" animBg="1"/>
          <p:bldP spid="51" grpId="0"/>
          <p:bldP spid="56" grpId="0" animBg="1"/>
          <p:bldP spid="57" grpId="0" animBg="1"/>
          <p:bldP spid="58" grpId="0"/>
          <p:bldP spid="59" grpId="0"/>
          <p:bldP spid="60" grpId="0"/>
          <p:bldP spid="61" grpId="0" animBg="1"/>
          <p:bldP spid="62"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9" fill="hold" nodeType="clickEffect">
                                      <p:stCondLst>
                                        <p:cond delay="0"/>
                                      </p:stCondLst>
                                      <p:childTnLst>
                                        <p:set>
                                          <p:cBhvr>
                                            <p:cTn id="12" dur="1" fill="hold">
                                              <p:stCondLst>
                                                <p:cond delay="0"/>
                                              </p:stCondLst>
                                            </p:cTn>
                                            <p:tgtEl>
                                              <p:spTgt spid="52"/>
                                            </p:tgtEl>
                                            <p:attrNameLst>
                                              <p:attrName>style.visibility</p:attrName>
                                            </p:attrNameLst>
                                          </p:cBhvr>
                                          <p:to>
                                            <p:strVal val="visible"/>
                                          </p:to>
                                        </p:set>
                                        <p:anim calcmode="lin" valueType="num">
                                          <p:cBhvr additive="base">
                                            <p:cTn id="13" dur="500" fill="hold"/>
                                            <p:tgtEl>
                                              <p:spTgt spid="52"/>
                                            </p:tgtEl>
                                            <p:attrNameLst>
                                              <p:attrName>ppt_x</p:attrName>
                                            </p:attrNameLst>
                                          </p:cBhvr>
                                          <p:tavLst>
                                            <p:tav tm="0">
                                              <p:val>
                                                <p:strVal val="0-#ppt_w/2"/>
                                              </p:val>
                                            </p:tav>
                                            <p:tav tm="100000">
                                              <p:val>
                                                <p:strVal val="#ppt_x"/>
                                              </p:val>
                                            </p:tav>
                                          </p:tavLst>
                                        </p:anim>
                                        <p:anim calcmode="lin" valueType="num">
                                          <p:cBhvr additive="base">
                                            <p:cTn id="14" dur="500" fill="hold"/>
                                            <p:tgtEl>
                                              <p:spTgt spid="52"/>
                                            </p:tgtEl>
                                            <p:attrNameLst>
                                              <p:attrName>ppt_y</p:attrName>
                                            </p:attrNameLst>
                                          </p:cBhvr>
                                          <p:tavLst>
                                            <p:tav tm="0">
                                              <p:val>
                                                <p:strVal val="0-#ppt_h/2"/>
                                              </p:val>
                                            </p:tav>
                                            <p:tav tm="100000">
                                              <p:val>
                                                <p:strVal val="#ppt_y"/>
                                              </p:val>
                                            </p:tav>
                                          </p:tavLst>
                                        </p:anim>
                                      </p:childTnLst>
                                    </p:cTn>
                                  </p:par>
                                  <p:par>
                                    <p:cTn id="15" presetID="2" presetClass="entr" presetSubtype="3" fill="hold" nodeType="withEffect">
                                      <p:stCondLst>
                                        <p:cond delay="0"/>
                                      </p:stCondLst>
                                      <p:childTnLst>
                                        <p:set>
                                          <p:cBhvr>
                                            <p:cTn id="16" dur="1" fill="hold">
                                              <p:stCondLst>
                                                <p:cond delay="0"/>
                                              </p:stCondLst>
                                            </p:cTn>
                                            <p:tgtEl>
                                              <p:spTgt spid="41"/>
                                            </p:tgtEl>
                                            <p:attrNameLst>
                                              <p:attrName>style.visibility</p:attrName>
                                            </p:attrNameLst>
                                          </p:cBhvr>
                                          <p:to>
                                            <p:strVal val="visible"/>
                                          </p:to>
                                        </p:set>
                                        <p:anim calcmode="lin" valueType="num">
                                          <p:cBhvr additive="base">
                                            <p:cTn id="17" dur="500" fill="hold"/>
                                            <p:tgtEl>
                                              <p:spTgt spid="41"/>
                                            </p:tgtEl>
                                            <p:attrNameLst>
                                              <p:attrName>ppt_x</p:attrName>
                                            </p:attrNameLst>
                                          </p:cBhvr>
                                          <p:tavLst>
                                            <p:tav tm="0">
                                              <p:val>
                                                <p:strVal val="1+#ppt_w/2"/>
                                              </p:val>
                                            </p:tav>
                                            <p:tav tm="100000">
                                              <p:val>
                                                <p:strVal val="#ppt_x"/>
                                              </p:val>
                                            </p:tav>
                                          </p:tavLst>
                                        </p:anim>
                                        <p:anim calcmode="lin" valueType="num">
                                          <p:cBhvr additive="base">
                                            <p:cTn id="18" dur="500" fill="hold"/>
                                            <p:tgtEl>
                                              <p:spTgt spid="41"/>
                                            </p:tgtEl>
                                            <p:attrNameLst>
                                              <p:attrName>ppt_y</p:attrName>
                                            </p:attrNameLst>
                                          </p:cBhvr>
                                          <p:tavLst>
                                            <p:tav tm="0">
                                              <p:val>
                                                <p:strVal val="0-#ppt_h/2"/>
                                              </p:val>
                                            </p:tav>
                                            <p:tav tm="100000">
                                              <p:val>
                                                <p:strVal val="#ppt_y"/>
                                              </p:val>
                                            </p:tav>
                                          </p:tavLst>
                                        </p:anim>
                                      </p:childTnLst>
                                    </p:cTn>
                                  </p:par>
                                  <p:par>
                                    <p:cTn id="19" presetID="2" presetClass="entr" presetSubtype="12" fill="hold" nodeType="withEffect">
                                      <p:stCondLst>
                                        <p:cond delay="0"/>
                                      </p:stCondLst>
                                      <p:childTnLst>
                                        <p:set>
                                          <p:cBhvr>
                                            <p:cTn id="20" dur="1" fill="hold">
                                              <p:stCondLst>
                                                <p:cond delay="0"/>
                                              </p:stCondLst>
                                            </p:cTn>
                                            <p:tgtEl>
                                              <p:spTgt spid="46"/>
                                            </p:tgtEl>
                                            <p:attrNameLst>
                                              <p:attrName>style.visibility</p:attrName>
                                            </p:attrNameLst>
                                          </p:cBhvr>
                                          <p:to>
                                            <p:strVal val="visible"/>
                                          </p:to>
                                        </p:set>
                                        <p:anim calcmode="lin" valueType="num">
                                          <p:cBhvr additive="base">
                                            <p:cTn id="21" dur="500" fill="hold"/>
                                            <p:tgtEl>
                                              <p:spTgt spid="46"/>
                                            </p:tgtEl>
                                            <p:attrNameLst>
                                              <p:attrName>ppt_x</p:attrName>
                                            </p:attrNameLst>
                                          </p:cBhvr>
                                          <p:tavLst>
                                            <p:tav tm="0">
                                              <p:val>
                                                <p:strVal val="0-#ppt_w/2"/>
                                              </p:val>
                                            </p:tav>
                                            <p:tav tm="100000">
                                              <p:val>
                                                <p:strVal val="#ppt_x"/>
                                              </p:val>
                                            </p:tav>
                                          </p:tavLst>
                                        </p:anim>
                                        <p:anim calcmode="lin" valueType="num">
                                          <p:cBhvr additive="base">
                                            <p:cTn id="22" dur="500" fill="hold"/>
                                            <p:tgtEl>
                                              <p:spTgt spid="46"/>
                                            </p:tgtEl>
                                            <p:attrNameLst>
                                              <p:attrName>ppt_y</p:attrName>
                                            </p:attrNameLst>
                                          </p:cBhvr>
                                          <p:tavLst>
                                            <p:tav tm="0">
                                              <p:val>
                                                <p:strVal val="1+#ppt_h/2"/>
                                              </p:val>
                                            </p:tav>
                                            <p:tav tm="100000">
                                              <p:val>
                                                <p:strVal val="#ppt_y"/>
                                              </p:val>
                                            </p:tav>
                                          </p:tavLst>
                                        </p:anim>
                                      </p:childTnLst>
                                    </p:cTn>
                                  </p:par>
                                  <p:par>
                                    <p:cTn id="23" presetID="2" presetClass="entr" presetSubtype="6" fill="hold" nodeType="withEffect">
                                      <p:stCondLst>
                                        <p:cond delay="0"/>
                                      </p:stCondLst>
                                      <p:childTnLst>
                                        <p:set>
                                          <p:cBhvr>
                                            <p:cTn id="24" dur="1" fill="hold">
                                              <p:stCondLst>
                                                <p:cond delay="0"/>
                                              </p:stCondLst>
                                            </p:cTn>
                                            <p:tgtEl>
                                              <p:spTgt spid="35"/>
                                            </p:tgtEl>
                                            <p:attrNameLst>
                                              <p:attrName>style.visibility</p:attrName>
                                            </p:attrNameLst>
                                          </p:cBhvr>
                                          <p:to>
                                            <p:strVal val="visible"/>
                                          </p:to>
                                        </p:set>
                                        <p:anim calcmode="lin" valueType="num">
                                          <p:cBhvr additive="base">
                                            <p:cTn id="25" dur="500" fill="hold"/>
                                            <p:tgtEl>
                                              <p:spTgt spid="35"/>
                                            </p:tgtEl>
                                            <p:attrNameLst>
                                              <p:attrName>ppt_x</p:attrName>
                                            </p:attrNameLst>
                                          </p:cBhvr>
                                          <p:tavLst>
                                            <p:tav tm="0">
                                              <p:val>
                                                <p:strVal val="1+#ppt_w/2"/>
                                              </p:val>
                                            </p:tav>
                                            <p:tav tm="100000">
                                              <p:val>
                                                <p:strVal val="#ppt_x"/>
                                              </p:val>
                                            </p:tav>
                                          </p:tavLst>
                                        </p:anim>
                                        <p:anim calcmode="lin" valueType="num">
                                          <p:cBhvr additive="base">
                                            <p:cTn id="26" dur="500" fill="hold"/>
                                            <p:tgtEl>
                                              <p:spTgt spid="35"/>
                                            </p:tgtEl>
                                            <p:attrNameLst>
                                              <p:attrName>ppt_y</p:attrName>
                                            </p:attrNameLst>
                                          </p:cBhvr>
                                          <p:tavLst>
                                            <p:tav tm="0">
                                              <p:val>
                                                <p:strVal val="1+#ppt_h/2"/>
                                              </p:val>
                                            </p:tav>
                                            <p:tav tm="100000">
                                              <p:val>
                                                <p:strVal val="#ppt_y"/>
                                              </p:val>
                                            </p:tav>
                                          </p:tavLst>
                                        </p:anim>
                                      </p:childTnLst>
                                    </p:cTn>
                                  </p:par>
                                  <p:par>
                                    <p:cTn id="27" presetID="53" presetClass="entr" presetSubtype="16" fill="hold" grpId="0" nodeType="withEffect">
                                      <p:stCondLst>
                                        <p:cond delay="0"/>
                                      </p:stCondLst>
                                      <p:childTnLst>
                                        <p:set>
                                          <p:cBhvr>
                                            <p:cTn id="28" dur="1" fill="hold">
                                              <p:stCondLst>
                                                <p:cond delay="0"/>
                                              </p:stCondLst>
                                            </p:cTn>
                                            <p:tgtEl>
                                              <p:spTgt spid="40"/>
                                            </p:tgtEl>
                                            <p:attrNameLst>
                                              <p:attrName>style.visibility</p:attrName>
                                            </p:attrNameLst>
                                          </p:cBhvr>
                                          <p:to>
                                            <p:strVal val="visible"/>
                                          </p:to>
                                        </p:set>
                                        <p:anim calcmode="lin" valueType="num">
                                          <p:cBhvr>
                                            <p:cTn id="29" dur="500" fill="hold"/>
                                            <p:tgtEl>
                                              <p:spTgt spid="40"/>
                                            </p:tgtEl>
                                            <p:attrNameLst>
                                              <p:attrName>ppt_w</p:attrName>
                                            </p:attrNameLst>
                                          </p:cBhvr>
                                          <p:tavLst>
                                            <p:tav tm="0">
                                              <p:val>
                                                <p:fltVal val="0"/>
                                              </p:val>
                                            </p:tav>
                                            <p:tav tm="100000">
                                              <p:val>
                                                <p:strVal val="#ppt_w"/>
                                              </p:val>
                                            </p:tav>
                                          </p:tavLst>
                                        </p:anim>
                                        <p:anim calcmode="lin" valueType="num">
                                          <p:cBhvr>
                                            <p:cTn id="30" dur="500" fill="hold"/>
                                            <p:tgtEl>
                                              <p:spTgt spid="40"/>
                                            </p:tgtEl>
                                            <p:attrNameLst>
                                              <p:attrName>ppt_h</p:attrName>
                                            </p:attrNameLst>
                                          </p:cBhvr>
                                          <p:tavLst>
                                            <p:tav tm="0">
                                              <p:val>
                                                <p:fltVal val="0"/>
                                              </p:val>
                                            </p:tav>
                                            <p:tav tm="100000">
                                              <p:val>
                                                <p:strVal val="#ppt_h"/>
                                              </p:val>
                                            </p:tav>
                                          </p:tavLst>
                                        </p:anim>
                                        <p:animEffect transition="in" filter="fade">
                                          <p:cBhvr>
                                            <p:cTn id="31" dur="500"/>
                                            <p:tgtEl>
                                              <p:spTgt spid="40"/>
                                            </p:tgtEl>
                                          </p:cBhvr>
                                        </p:animEffect>
                                      </p:childTnLst>
                                    </p:cTn>
                                  </p:par>
                                </p:childTnLst>
                              </p:cTn>
                            </p:par>
                            <p:par>
                              <p:cTn id="32" fill="hold">
                                <p:stCondLst>
                                  <p:cond delay="500"/>
                                </p:stCondLst>
                                <p:childTnLst>
                                  <p:par>
                                    <p:cTn id="33" presetID="22" presetClass="entr" presetSubtype="8" fill="hold" grpId="0" nodeType="afterEffect">
                                      <p:stCondLst>
                                        <p:cond delay="0"/>
                                      </p:stCondLst>
                                      <p:childTnLst>
                                        <p:set>
                                          <p:cBhvr>
                                            <p:cTn id="34" dur="1" fill="hold">
                                              <p:stCondLst>
                                                <p:cond delay="0"/>
                                              </p:stCondLst>
                                            </p:cTn>
                                            <p:tgtEl>
                                              <p:spTgt spid="61"/>
                                            </p:tgtEl>
                                            <p:attrNameLst>
                                              <p:attrName>style.visibility</p:attrName>
                                            </p:attrNameLst>
                                          </p:cBhvr>
                                          <p:to>
                                            <p:strVal val="visible"/>
                                          </p:to>
                                        </p:set>
                                        <p:animEffect transition="in" filter="wipe(left)">
                                          <p:cBhvr>
                                            <p:cTn id="35" dur="500"/>
                                            <p:tgtEl>
                                              <p:spTgt spid="61"/>
                                            </p:tgtEl>
                                          </p:cBhvr>
                                        </p:animEffect>
                                      </p:childTnLst>
                                    </p:cTn>
                                  </p:par>
                                  <p:par>
                                    <p:cTn id="36" presetID="22" presetClass="entr" presetSubtype="8" fill="hold" grpId="0" nodeType="withEffect">
                                      <p:stCondLst>
                                        <p:cond delay="250"/>
                                      </p:stCondLst>
                                      <p:childTnLst>
                                        <p:set>
                                          <p:cBhvr>
                                            <p:cTn id="37" dur="1" fill="hold">
                                              <p:stCondLst>
                                                <p:cond delay="0"/>
                                              </p:stCondLst>
                                            </p:cTn>
                                            <p:tgtEl>
                                              <p:spTgt spid="57"/>
                                            </p:tgtEl>
                                            <p:attrNameLst>
                                              <p:attrName>style.visibility</p:attrName>
                                            </p:attrNameLst>
                                          </p:cBhvr>
                                          <p:to>
                                            <p:strVal val="visible"/>
                                          </p:to>
                                        </p:set>
                                        <p:animEffect transition="in" filter="wipe(left)">
                                          <p:cBhvr>
                                            <p:cTn id="38" dur="500"/>
                                            <p:tgtEl>
                                              <p:spTgt spid="57"/>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62"/>
                                            </p:tgtEl>
                                            <p:attrNameLst>
                                              <p:attrName>style.visibility</p:attrName>
                                            </p:attrNameLst>
                                          </p:cBhvr>
                                          <p:to>
                                            <p:strVal val="visible"/>
                                          </p:to>
                                        </p:set>
                                        <p:animEffect transition="in" filter="wipe(left)">
                                          <p:cBhvr>
                                            <p:cTn id="41" dur="500"/>
                                            <p:tgtEl>
                                              <p:spTgt spid="62"/>
                                            </p:tgtEl>
                                          </p:cBhvr>
                                        </p:animEffect>
                                      </p:childTnLst>
                                    </p:cTn>
                                  </p:par>
                                  <p:par>
                                    <p:cTn id="42" presetID="22" presetClass="entr" presetSubtype="8" fill="hold" grpId="0" nodeType="withEffect">
                                      <p:stCondLst>
                                        <p:cond delay="250"/>
                                      </p:stCondLst>
                                      <p:childTnLst>
                                        <p:set>
                                          <p:cBhvr>
                                            <p:cTn id="43" dur="1" fill="hold">
                                              <p:stCondLst>
                                                <p:cond delay="0"/>
                                              </p:stCondLst>
                                            </p:cTn>
                                            <p:tgtEl>
                                              <p:spTgt spid="56"/>
                                            </p:tgtEl>
                                            <p:attrNameLst>
                                              <p:attrName>style.visibility</p:attrName>
                                            </p:attrNameLst>
                                          </p:cBhvr>
                                          <p:to>
                                            <p:strVal val="visible"/>
                                          </p:to>
                                        </p:set>
                                        <p:animEffect transition="in" filter="wipe(left)">
                                          <p:cBhvr>
                                            <p:cTn id="44" dur="500"/>
                                            <p:tgtEl>
                                              <p:spTgt spid="56"/>
                                            </p:tgtEl>
                                          </p:cBhvr>
                                        </p:animEffect>
                                      </p:childTnLst>
                                    </p:cTn>
                                  </p:par>
                                </p:childTnLst>
                              </p:cTn>
                            </p:par>
                          </p:childTnLst>
                        </p:cTn>
                      </p:par>
                      <p:par>
                        <p:cTn id="45" fill="hold">
                          <p:stCondLst>
                            <p:cond delay="indefinite"/>
                          </p:stCondLst>
                          <p:childTnLst>
                            <p:par>
                              <p:cTn id="46" fill="hold">
                                <p:stCondLst>
                                  <p:cond delay="0"/>
                                </p:stCondLst>
                                <p:childTnLst>
                                  <p:par>
                                    <p:cTn id="47" presetID="2" presetClass="entr" presetSubtype="2" fill="hold" grpId="0" nodeType="clickEffect">
                                      <p:stCondLst>
                                        <p:cond delay="0"/>
                                      </p:stCondLst>
                                      <p:childTnLst>
                                        <p:set>
                                          <p:cBhvr>
                                            <p:cTn id="48" dur="1" fill="hold">
                                              <p:stCondLst>
                                                <p:cond delay="0"/>
                                              </p:stCondLst>
                                            </p:cTn>
                                            <p:tgtEl>
                                              <p:spTgt spid="51"/>
                                            </p:tgtEl>
                                            <p:attrNameLst>
                                              <p:attrName>style.visibility</p:attrName>
                                            </p:attrNameLst>
                                          </p:cBhvr>
                                          <p:to>
                                            <p:strVal val="visible"/>
                                          </p:to>
                                        </p:set>
                                        <p:anim calcmode="lin" valueType="num">
                                          <p:cBhvr additive="base">
                                            <p:cTn id="49" dur="500" fill="hold"/>
                                            <p:tgtEl>
                                              <p:spTgt spid="51"/>
                                            </p:tgtEl>
                                            <p:attrNameLst>
                                              <p:attrName>ppt_x</p:attrName>
                                            </p:attrNameLst>
                                          </p:cBhvr>
                                          <p:tavLst>
                                            <p:tav tm="0">
                                              <p:val>
                                                <p:strVal val="1+#ppt_w/2"/>
                                              </p:val>
                                            </p:tav>
                                            <p:tav tm="100000">
                                              <p:val>
                                                <p:strVal val="#ppt_x"/>
                                              </p:val>
                                            </p:tav>
                                          </p:tavLst>
                                        </p:anim>
                                        <p:anim calcmode="lin" valueType="num">
                                          <p:cBhvr additive="base">
                                            <p:cTn id="50" dur="500" fill="hold"/>
                                            <p:tgtEl>
                                              <p:spTgt spid="51"/>
                                            </p:tgtEl>
                                            <p:attrNameLst>
                                              <p:attrName>ppt_y</p:attrName>
                                            </p:attrNameLst>
                                          </p:cBhvr>
                                          <p:tavLst>
                                            <p:tav tm="0">
                                              <p:val>
                                                <p:strVal val="#ppt_y"/>
                                              </p:val>
                                            </p:tav>
                                            <p:tav tm="100000">
                                              <p:val>
                                                <p:strVal val="#ppt_y"/>
                                              </p:val>
                                            </p:tav>
                                          </p:tavLst>
                                        </p:anim>
                                      </p:childTnLst>
                                    </p:cTn>
                                  </p:par>
                                  <p:par>
                                    <p:cTn id="51" presetID="2" presetClass="entr" presetSubtype="2" fill="hold" grpId="0" nodeType="withEffect">
                                      <p:stCondLst>
                                        <p:cond delay="250"/>
                                      </p:stCondLst>
                                      <p:childTnLst>
                                        <p:set>
                                          <p:cBhvr>
                                            <p:cTn id="52" dur="1" fill="hold">
                                              <p:stCondLst>
                                                <p:cond delay="0"/>
                                              </p:stCondLst>
                                            </p:cTn>
                                            <p:tgtEl>
                                              <p:spTgt spid="59"/>
                                            </p:tgtEl>
                                            <p:attrNameLst>
                                              <p:attrName>style.visibility</p:attrName>
                                            </p:attrNameLst>
                                          </p:cBhvr>
                                          <p:to>
                                            <p:strVal val="visible"/>
                                          </p:to>
                                        </p:set>
                                        <p:anim calcmode="lin" valueType="num">
                                          <p:cBhvr additive="base">
                                            <p:cTn id="53" dur="500" fill="hold"/>
                                            <p:tgtEl>
                                              <p:spTgt spid="59"/>
                                            </p:tgtEl>
                                            <p:attrNameLst>
                                              <p:attrName>ppt_x</p:attrName>
                                            </p:attrNameLst>
                                          </p:cBhvr>
                                          <p:tavLst>
                                            <p:tav tm="0">
                                              <p:val>
                                                <p:strVal val="1+#ppt_w/2"/>
                                              </p:val>
                                            </p:tav>
                                            <p:tav tm="100000">
                                              <p:val>
                                                <p:strVal val="#ppt_x"/>
                                              </p:val>
                                            </p:tav>
                                          </p:tavLst>
                                        </p:anim>
                                        <p:anim calcmode="lin" valueType="num">
                                          <p:cBhvr additive="base">
                                            <p:cTn id="54" dur="500" fill="hold"/>
                                            <p:tgtEl>
                                              <p:spTgt spid="59"/>
                                            </p:tgtEl>
                                            <p:attrNameLst>
                                              <p:attrName>ppt_y</p:attrName>
                                            </p:attrNameLst>
                                          </p:cBhvr>
                                          <p:tavLst>
                                            <p:tav tm="0">
                                              <p:val>
                                                <p:strVal val="#ppt_y"/>
                                              </p:val>
                                            </p:tav>
                                            <p:tav tm="100000">
                                              <p:val>
                                                <p:strVal val="#ppt_y"/>
                                              </p:val>
                                            </p:tav>
                                          </p:tavLst>
                                        </p:anim>
                                      </p:childTnLst>
                                    </p:cTn>
                                  </p:par>
                                  <p:par>
                                    <p:cTn id="55" presetID="2" presetClass="entr" presetSubtype="2" fill="hold" grpId="0" nodeType="withEffect">
                                      <p:stCondLst>
                                        <p:cond delay="500"/>
                                      </p:stCondLst>
                                      <p:childTnLst>
                                        <p:set>
                                          <p:cBhvr>
                                            <p:cTn id="56" dur="1" fill="hold">
                                              <p:stCondLst>
                                                <p:cond delay="0"/>
                                              </p:stCondLst>
                                            </p:cTn>
                                            <p:tgtEl>
                                              <p:spTgt spid="60"/>
                                            </p:tgtEl>
                                            <p:attrNameLst>
                                              <p:attrName>style.visibility</p:attrName>
                                            </p:attrNameLst>
                                          </p:cBhvr>
                                          <p:to>
                                            <p:strVal val="visible"/>
                                          </p:to>
                                        </p:set>
                                        <p:anim calcmode="lin" valueType="num">
                                          <p:cBhvr additive="base">
                                            <p:cTn id="57" dur="500" fill="hold"/>
                                            <p:tgtEl>
                                              <p:spTgt spid="60"/>
                                            </p:tgtEl>
                                            <p:attrNameLst>
                                              <p:attrName>ppt_x</p:attrName>
                                            </p:attrNameLst>
                                          </p:cBhvr>
                                          <p:tavLst>
                                            <p:tav tm="0">
                                              <p:val>
                                                <p:strVal val="1+#ppt_w/2"/>
                                              </p:val>
                                            </p:tav>
                                            <p:tav tm="100000">
                                              <p:val>
                                                <p:strVal val="#ppt_x"/>
                                              </p:val>
                                            </p:tav>
                                          </p:tavLst>
                                        </p:anim>
                                        <p:anim calcmode="lin" valueType="num">
                                          <p:cBhvr additive="base">
                                            <p:cTn id="58" dur="500" fill="hold"/>
                                            <p:tgtEl>
                                              <p:spTgt spid="60"/>
                                            </p:tgtEl>
                                            <p:attrNameLst>
                                              <p:attrName>ppt_y</p:attrName>
                                            </p:attrNameLst>
                                          </p:cBhvr>
                                          <p:tavLst>
                                            <p:tav tm="0">
                                              <p:val>
                                                <p:strVal val="#ppt_y"/>
                                              </p:val>
                                            </p:tav>
                                            <p:tav tm="100000">
                                              <p:val>
                                                <p:strVal val="#ppt_y"/>
                                              </p:val>
                                            </p:tav>
                                          </p:tavLst>
                                        </p:anim>
                                      </p:childTnLst>
                                    </p:cTn>
                                  </p:par>
                                  <p:par>
                                    <p:cTn id="59" presetID="2" presetClass="entr" presetSubtype="2" fill="hold" grpId="0" nodeType="withEffect">
                                      <p:stCondLst>
                                        <p:cond delay="750"/>
                                      </p:stCondLst>
                                      <p:childTnLst>
                                        <p:set>
                                          <p:cBhvr>
                                            <p:cTn id="60" dur="1" fill="hold">
                                              <p:stCondLst>
                                                <p:cond delay="0"/>
                                              </p:stCondLst>
                                            </p:cTn>
                                            <p:tgtEl>
                                              <p:spTgt spid="58"/>
                                            </p:tgtEl>
                                            <p:attrNameLst>
                                              <p:attrName>style.visibility</p:attrName>
                                            </p:attrNameLst>
                                          </p:cBhvr>
                                          <p:to>
                                            <p:strVal val="visible"/>
                                          </p:to>
                                        </p:set>
                                        <p:anim calcmode="lin" valueType="num">
                                          <p:cBhvr additive="base">
                                            <p:cTn id="61" dur="500" fill="hold"/>
                                            <p:tgtEl>
                                              <p:spTgt spid="58"/>
                                            </p:tgtEl>
                                            <p:attrNameLst>
                                              <p:attrName>ppt_x</p:attrName>
                                            </p:attrNameLst>
                                          </p:cBhvr>
                                          <p:tavLst>
                                            <p:tav tm="0">
                                              <p:val>
                                                <p:strVal val="1+#ppt_w/2"/>
                                              </p:val>
                                            </p:tav>
                                            <p:tav tm="100000">
                                              <p:val>
                                                <p:strVal val="#ppt_x"/>
                                              </p:val>
                                            </p:tav>
                                          </p:tavLst>
                                        </p:anim>
                                        <p:anim calcmode="lin" valueType="num">
                                          <p:cBhvr additive="base">
                                            <p:cTn id="62" dur="500" fill="hold"/>
                                            <p:tgtEl>
                                              <p:spTgt spid="5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0" grpId="0" animBg="1"/>
          <p:bldP spid="51" grpId="0"/>
          <p:bldP spid="56" grpId="0" animBg="1"/>
          <p:bldP spid="57" grpId="0" animBg="1"/>
          <p:bldP spid="58" grpId="0"/>
          <p:bldP spid="59" grpId="0"/>
          <p:bldP spid="60" grpId="0"/>
          <p:bldP spid="61" grpId="0" animBg="1"/>
          <p:bldP spid="62" grpId="0" animBg="1"/>
        </p:bldLst>
      </p:timing>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44"/>
          <p:cNvSpPr>
            <a:spLocks noChangeArrowheads="1"/>
          </p:cNvSpPr>
          <p:nvPr/>
        </p:nvSpPr>
        <p:spPr bwMode="auto">
          <a:xfrm>
            <a:off x="1459607" y="500436"/>
            <a:ext cx="4253728" cy="541634"/>
          </a:xfrm>
          <a:prstGeom prst="rect">
            <a:avLst/>
          </a:prstGeom>
          <a:noFill/>
          <a:ln w="9525" algn="ctr">
            <a:noFill/>
            <a:miter lim="800000"/>
            <a:headEnd/>
            <a:tailEnd/>
          </a:ln>
        </p:spPr>
        <p:txBody>
          <a:bodyPr wrap="square" lIns="109678" tIns="54838" rIns="109678" bIns="54838">
            <a:spAutoFit/>
          </a:bodyPr>
          <a:lstStyle/>
          <a:p>
            <a:pPr eaLnBrk="0" hangingPunct="0"/>
            <a:r>
              <a:rPr lang="zh-CN" altLang="en-US" sz="2800" b="1" dirty="0" smtClean="0">
                <a:solidFill>
                  <a:srgbClr val="000000"/>
                </a:solidFill>
                <a:latin typeface="微软雅黑" pitchFamily="34" charset="-122"/>
                <a:ea typeface="微软雅黑" pitchFamily="34" charset="-122"/>
              </a:rPr>
              <a:t>点击这里输入您</a:t>
            </a:r>
            <a:r>
              <a:rPr lang="zh-CN" altLang="en-US" sz="2800" b="1" dirty="0">
                <a:solidFill>
                  <a:srgbClr val="000000"/>
                </a:solidFill>
                <a:latin typeface="微软雅黑" pitchFamily="34" charset="-122"/>
                <a:ea typeface="微软雅黑" pitchFamily="34" charset="-122"/>
              </a:rPr>
              <a:t>的</a:t>
            </a:r>
            <a:r>
              <a:rPr lang="zh-CN" altLang="en-US" sz="2800" b="1" dirty="0" smtClean="0">
                <a:solidFill>
                  <a:srgbClr val="000000"/>
                </a:solidFill>
                <a:latin typeface="微软雅黑" pitchFamily="34" charset="-122"/>
                <a:ea typeface="微软雅黑" pitchFamily="34" charset="-122"/>
              </a:rPr>
              <a:t>标题</a:t>
            </a:r>
            <a:endParaRPr lang="en-US" altLang="zh-CN" sz="2800" b="1" dirty="0">
              <a:solidFill>
                <a:srgbClr val="000000"/>
              </a:solidFill>
              <a:latin typeface="微软雅黑" pitchFamily="34" charset="-122"/>
              <a:ea typeface="微软雅黑" pitchFamily="34" charset="-122"/>
            </a:endParaRPr>
          </a:p>
        </p:txBody>
      </p:sp>
      <p:sp>
        <p:nvSpPr>
          <p:cNvPr id="5" name="Line 45"/>
          <p:cNvSpPr>
            <a:spLocks noChangeShapeType="1"/>
          </p:cNvSpPr>
          <p:nvPr/>
        </p:nvSpPr>
        <p:spPr bwMode="auto">
          <a:xfrm>
            <a:off x="1296541" y="994822"/>
            <a:ext cx="4500000" cy="0"/>
          </a:xfrm>
          <a:prstGeom prst="line">
            <a:avLst/>
          </a:prstGeom>
          <a:solidFill>
            <a:schemeClr val="accent1">
              <a:lumMod val="75000"/>
            </a:schemeClr>
          </a:solidFill>
          <a:ln w="9525">
            <a:solidFill>
              <a:srgbClr val="760000"/>
            </a:solidFill>
            <a:round/>
            <a:headEnd/>
            <a:tailEnd/>
          </a:ln>
        </p:spPr>
        <p:txBody>
          <a:bodyPr wrap="none" lIns="109678" tIns="54838" rIns="109678" bIns="54838" anchor="ctr"/>
          <a:lstStyle/>
          <a:p>
            <a:endParaRPr lang="zh-CN" altLang="en-US" dirty="0">
              <a:latin typeface="微软雅黑" pitchFamily="34" charset="-122"/>
              <a:ea typeface="微软雅黑" pitchFamily="34" charset="-122"/>
            </a:endParaRPr>
          </a:p>
        </p:txBody>
      </p:sp>
      <p:grpSp>
        <p:nvGrpSpPr>
          <p:cNvPr id="108" name="Group 7"/>
          <p:cNvGrpSpPr>
            <a:grpSpLocks/>
          </p:cNvGrpSpPr>
          <p:nvPr/>
        </p:nvGrpSpPr>
        <p:grpSpPr bwMode="auto">
          <a:xfrm>
            <a:off x="4429402" y="5724684"/>
            <a:ext cx="830150" cy="950118"/>
            <a:chOff x="3061" y="-879"/>
            <a:chExt cx="614" cy="702"/>
          </a:xfrm>
        </p:grpSpPr>
        <p:sp>
          <p:nvSpPr>
            <p:cNvPr id="109" name="Oval 8"/>
            <p:cNvSpPr>
              <a:spLocks noChangeArrowheads="1"/>
            </p:cNvSpPr>
            <p:nvPr/>
          </p:nvSpPr>
          <p:spPr bwMode="auto">
            <a:xfrm>
              <a:off x="3061" y="-381"/>
              <a:ext cx="590" cy="204"/>
            </a:xfrm>
            <a:prstGeom prst="ellipse">
              <a:avLst/>
            </a:prstGeom>
            <a:gradFill rotWithShape="1">
              <a:gsLst>
                <a:gs pos="0">
                  <a:sysClr val="windowText" lastClr="000000">
                    <a:alpha val="50000"/>
                  </a:sysClr>
                </a:gs>
                <a:gs pos="100000">
                  <a:sysClr val="windowText" lastClr="000000">
                    <a:gamma/>
                    <a:shade val="46275"/>
                    <a:invGamma/>
                    <a:alpha val="0"/>
                  </a:sysClr>
                </a:gs>
              </a:gsLst>
              <a:path path="shape">
                <a:fillToRect l="50000" t="50000" r="50000" b="50000"/>
              </a:path>
            </a:gradFill>
            <a:ln w="31750" cap="rnd" algn="ctr">
              <a:noFill/>
              <a:prstDash val="sysDot"/>
              <a:round/>
              <a:headEnd/>
              <a:tailEnd/>
            </a:ln>
            <a:effectLst/>
          </p:spPr>
          <p:txBody>
            <a:bodyPr wrap="none" anchor="ctr"/>
            <a:lstStyle/>
            <a:p>
              <a:pPr>
                <a:defRPr/>
              </a:pPr>
              <a:endParaRPr lang="zh-CN" altLang="en-US" kern="0">
                <a:solidFill>
                  <a:prstClr val="black"/>
                </a:solidFill>
                <a:latin typeface="Calibri"/>
                <a:ea typeface="宋体"/>
              </a:endParaRPr>
            </a:p>
          </p:txBody>
        </p:sp>
        <p:grpSp>
          <p:nvGrpSpPr>
            <p:cNvPr id="110" name="Group 9"/>
            <p:cNvGrpSpPr>
              <a:grpSpLocks/>
            </p:cNvGrpSpPr>
            <p:nvPr/>
          </p:nvGrpSpPr>
          <p:grpSpPr bwMode="auto">
            <a:xfrm>
              <a:off x="3062" y="-879"/>
              <a:ext cx="613" cy="613"/>
              <a:chOff x="2335" y="1139"/>
              <a:chExt cx="1089" cy="1089"/>
            </a:xfrm>
          </p:grpSpPr>
          <p:sp>
            <p:nvSpPr>
              <p:cNvPr id="111" name="Oval 10"/>
              <p:cNvSpPr>
                <a:spLocks noChangeArrowheads="1"/>
              </p:cNvSpPr>
              <p:nvPr/>
            </p:nvSpPr>
            <p:spPr bwMode="auto">
              <a:xfrm>
                <a:off x="2335" y="1139"/>
                <a:ext cx="1089" cy="1089"/>
              </a:xfrm>
              <a:prstGeom prst="ellipse">
                <a:avLst/>
              </a:prstGeom>
              <a:gradFill rotWithShape="1">
                <a:gsLst>
                  <a:gs pos="0">
                    <a:srgbClr val="BEBEBE"/>
                  </a:gs>
                  <a:gs pos="100000">
                    <a:srgbClr val="6E6E6E"/>
                  </a:gs>
                </a:gsLst>
                <a:lin ang="5400000" scaled="1"/>
              </a:gra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p>
                <a:pPr>
                  <a:defRPr/>
                </a:pPr>
                <a:endParaRPr lang="zh-CN" altLang="en-US" kern="0">
                  <a:solidFill>
                    <a:prstClr val="black"/>
                  </a:solidFill>
                  <a:latin typeface="Calibri"/>
                  <a:ea typeface="宋体"/>
                </a:endParaRPr>
              </a:p>
            </p:txBody>
          </p:sp>
          <p:grpSp>
            <p:nvGrpSpPr>
              <p:cNvPr id="112" name="Group 11"/>
              <p:cNvGrpSpPr>
                <a:grpSpLocks/>
              </p:cNvGrpSpPr>
              <p:nvPr/>
            </p:nvGrpSpPr>
            <p:grpSpPr bwMode="auto">
              <a:xfrm>
                <a:off x="2426" y="1169"/>
                <a:ext cx="908" cy="296"/>
                <a:chOff x="1431" y="1843"/>
                <a:chExt cx="907" cy="295"/>
              </a:xfrm>
            </p:grpSpPr>
            <p:sp>
              <p:nvSpPr>
                <p:cNvPr id="113" name="Freeform 12"/>
                <p:cNvSpPr>
                  <a:spLocks/>
                </p:cNvSpPr>
                <p:nvPr/>
              </p:nvSpPr>
              <p:spPr bwMode="auto">
                <a:xfrm>
                  <a:off x="1435" y="1842"/>
                  <a:ext cx="903" cy="296"/>
                </a:xfrm>
                <a:custGeom>
                  <a:avLst/>
                  <a:gdLst/>
                  <a:ahLst/>
                  <a:cxnLst>
                    <a:cxn ang="0">
                      <a:pos x="0" y="1576"/>
                    </a:cxn>
                    <a:cxn ang="0">
                      <a:pos x="50" y="1462"/>
                    </a:cxn>
                    <a:cxn ang="0">
                      <a:pos x="108" y="1350"/>
                    </a:cxn>
                    <a:cxn ang="0">
                      <a:pos x="170" y="1242"/>
                    </a:cxn>
                    <a:cxn ang="0">
                      <a:pos x="238" y="1138"/>
                    </a:cxn>
                    <a:cxn ang="0">
                      <a:pos x="310" y="1036"/>
                    </a:cxn>
                    <a:cxn ang="0">
                      <a:pos x="386" y="940"/>
                    </a:cxn>
                    <a:cxn ang="0">
                      <a:pos x="468" y="846"/>
                    </a:cxn>
                    <a:cxn ang="0">
                      <a:pos x="552" y="756"/>
                    </a:cxn>
                    <a:cxn ang="0">
                      <a:pos x="596" y="712"/>
                    </a:cxn>
                    <a:cxn ang="0">
                      <a:pos x="688" y="630"/>
                    </a:cxn>
                    <a:cxn ang="0">
                      <a:pos x="784" y="550"/>
                    </a:cxn>
                    <a:cxn ang="0">
                      <a:pos x="884" y="476"/>
                    </a:cxn>
                    <a:cxn ang="0">
                      <a:pos x="986" y="406"/>
                    </a:cxn>
                    <a:cxn ang="0">
                      <a:pos x="1092" y="342"/>
                    </a:cxn>
                    <a:cxn ang="0">
                      <a:pos x="1202" y="282"/>
                    </a:cxn>
                    <a:cxn ang="0">
                      <a:pos x="1316" y="228"/>
                    </a:cxn>
                    <a:cxn ang="0">
                      <a:pos x="1374" y="202"/>
                    </a:cxn>
                    <a:cxn ang="0">
                      <a:pos x="1490" y="156"/>
                    </a:cxn>
                    <a:cxn ang="0">
                      <a:pos x="1610" y="116"/>
                    </a:cxn>
                    <a:cxn ang="0">
                      <a:pos x="1732" y="80"/>
                    </a:cxn>
                    <a:cxn ang="0">
                      <a:pos x="1858" y="52"/>
                    </a:cxn>
                    <a:cxn ang="0">
                      <a:pos x="1984" y="30"/>
                    </a:cxn>
                    <a:cxn ang="0">
                      <a:pos x="2114" y="12"/>
                    </a:cxn>
                    <a:cxn ang="0">
                      <a:pos x="2246" y="2"/>
                    </a:cxn>
                    <a:cxn ang="0">
                      <a:pos x="2378" y="0"/>
                    </a:cxn>
                    <a:cxn ang="0">
                      <a:pos x="2444" y="0"/>
                    </a:cxn>
                    <a:cxn ang="0">
                      <a:pos x="2576" y="8"/>
                    </a:cxn>
                    <a:cxn ang="0">
                      <a:pos x="2706" y="20"/>
                    </a:cxn>
                    <a:cxn ang="0">
                      <a:pos x="2834" y="40"/>
                    </a:cxn>
                    <a:cxn ang="0">
                      <a:pos x="2962" y="66"/>
                    </a:cxn>
                    <a:cxn ang="0">
                      <a:pos x="3084" y="98"/>
                    </a:cxn>
                    <a:cxn ang="0">
                      <a:pos x="3206" y="136"/>
                    </a:cxn>
                    <a:cxn ang="0">
                      <a:pos x="3324" y="178"/>
                    </a:cxn>
                    <a:cxn ang="0">
                      <a:pos x="3382" y="202"/>
                    </a:cxn>
                    <a:cxn ang="0">
                      <a:pos x="3498" y="254"/>
                    </a:cxn>
                    <a:cxn ang="0">
                      <a:pos x="3608" y="312"/>
                    </a:cxn>
                    <a:cxn ang="0">
                      <a:pos x="3716" y="374"/>
                    </a:cxn>
                    <a:cxn ang="0">
                      <a:pos x="3822" y="440"/>
                    </a:cxn>
                    <a:cxn ang="0">
                      <a:pos x="3922" y="512"/>
                    </a:cxn>
                    <a:cxn ang="0">
                      <a:pos x="4020" y="590"/>
                    </a:cxn>
                    <a:cxn ang="0">
                      <a:pos x="4114" y="670"/>
                    </a:cxn>
                    <a:cxn ang="0">
                      <a:pos x="4204" y="756"/>
                    </a:cxn>
                    <a:cxn ang="0">
                      <a:pos x="4246" y="800"/>
                    </a:cxn>
                    <a:cxn ang="0">
                      <a:pos x="4330" y="892"/>
                    </a:cxn>
                    <a:cxn ang="0">
                      <a:pos x="4410" y="988"/>
                    </a:cxn>
                    <a:cxn ang="0">
                      <a:pos x="4484" y="1086"/>
                    </a:cxn>
                    <a:cxn ang="0">
                      <a:pos x="4552" y="1190"/>
                    </a:cxn>
                    <a:cxn ang="0">
                      <a:pos x="4618" y="1296"/>
                    </a:cxn>
                    <a:cxn ang="0">
                      <a:pos x="4678" y="1406"/>
                    </a:cxn>
                    <a:cxn ang="0">
                      <a:pos x="4732" y="1518"/>
                    </a:cxn>
                    <a:cxn ang="0">
                      <a:pos x="0" y="1576"/>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ysClr val="window" lastClr="FFFFFF">
                        <a:alpha val="75000"/>
                      </a:sysClr>
                    </a:gs>
                    <a:gs pos="100000">
                      <a:sysClr val="window" lastClr="FFFFFF">
                        <a:gamma/>
                        <a:tint val="0"/>
                        <a:invGamma/>
                        <a:alpha val="0"/>
                      </a:sysClr>
                    </a:gs>
                  </a:gsLst>
                  <a:lin ang="5400000" scaled="1"/>
                </a:gradFill>
                <a:ln w="9525" cap="flat" cmpd="sng">
                  <a:noFill/>
                  <a:prstDash val="solid"/>
                  <a:round/>
                  <a:headEnd/>
                  <a:tailEnd/>
                </a:ln>
                <a:effectLst/>
              </p:spPr>
              <p:txBody>
                <a:bodyPr wrap="none" anchor="ctr"/>
                <a:lstStyle/>
                <a:p>
                  <a:pPr>
                    <a:defRPr/>
                  </a:pPr>
                  <a:endParaRPr lang="zh-CN" altLang="en-US" kern="0">
                    <a:solidFill>
                      <a:prstClr val="black"/>
                    </a:solidFill>
                    <a:latin typeface="Calibri"/>
                    <a:ea typeface="宋体"/>
                  </a:endParaRPr>
                </a:p>
              </p:txBody>
            </p:sp>
            <p:sp>
              <p:nvSpPr>
                <p:cNvPr id="114" name="Oval 13"/>
                <p:cNvSpPr>
                  <a:spLocks noChangeArrowheads="1"/>
                </p:cNvSpPr>
                <p:nvPr/>
              </p:nvSpPr>
              <p:spPr bwMode="auto">
                <a:xfrm>
                  <a:off x="1771" y="1843"/>
                  <a:ext cx="227" cy="204"/>
                </a:xfrm>
                <a:prstGeom prst="ellipse">
                  <a:avLst/>
                </a:prstGeom>
                <a:gradFill rotWithShape="1">
                  <a:gsLst>
                    <a:gs pos="0">
                      <a:sysClr val="window" lastClr="FFFFFF"/>
                    </a:gs>
                    <a:gs pos="100000">
                      <a:srgbClr val="67ABF5">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defRPr/>
                  </a:pPr>
                  <a:endParaRPr lang="zh-CN" altLang="en-US" kern="0">
                    <a:solidFill>
                      <a:prstClr val="black"/>
                    </a:solidFill>
                    <a:latin typeface="Calibri"/>
                    <a:ea typeface="宋体"/>
                  </a:endParaRPr>
                </a:p>
              </p:txBody>
            </p:sp>
          </p:grpSp>
        </p:grpSp>
      </p:grpSp>
      <p:grpSp>
        <p:nvGrpSpPr>
          <p:cNvPr id="115" name="Group 14"/>
          <p:cNvGrpSpPr>
            <a:grpSpLocks/>
          </p:cNvGrpSpPr>
          <p:nvPr/>
        </p:nvGrpSpPr>
        <p:grpSpPr bwMode="auto">
          <a:xfrm>
            <a:off x="4900632" y="2031162"/>
            <a:ext cx="1586286" cy="1586198"/>
            <a:chOff x="2335" y="1139"/>
            <a:chExt cx="1089" cy="1089"/>
          </a:xfrm>
        </p:grpSpPr>
        <p:sp>
          <p:nvSpPr>
            <p:cNvPr id="116" name="Oval 15"/>
            <p:cNvSpPr>
              <a:spLocks noChangeArrowheads="1"/>
            </p:cNvSpPr>
            <p:nvPr/>
          </p:nvSpPr>
          <p:spPr bwMode="auto">
            <a:xfrm>
              <a:off x="2335" y="1139"/>
              <a:ext cx="1089" cy="1089"/>
            </a:xfrm>
            <a:prstGeom prst="ellipse">
              <a:avLst/>
            </a:prstGeom>
            <a:solidFill>
              <a:srgbClr val="C00000"/>
            </a:soli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p>
              <a:pPr>
                <a:defRPr/>
              </a:pPr>
              <a:endParaRPr lang="zh-CN" altLang="en-US" kern="0">
                <a:solidFill>
                  <a:prstClr val="black"/>
                </a:solidFill>
                <a:latin typeface="Calibri"/>
                <a:ea typeface="宋体"/>
              </a:endParaRPr>
            </a:p>
          </p:txBody>
        </p:sp>
        <p:grpSp>
          <p:nvGrpSpPr>
            <p:cNvPr id="117" name="Group 16"/>
            <p:cNvGrpSpPr>
              <a:grpSpLocks/>
            </p:cNvGrpSpPr>
            <p:nvPr/>
          </p:nvGrpSpPr>
          <p:grpSpPr bwMode="auto">
            <a:xfrm>
              <a:off x="2426" y="1169"/>
              <a:ext cx="908" cy="296"/>
              <a:chOff x="1431" y="1843"/>
              <a:chExt cx="907" cy="295"/>
            </a:xfrm>
          </p:grpSpPr>
          <p:sp>
            <p:nvSpPr>
              <p:cNvPr id="118" name="Freeform 17"/>
              <p:cNvSpPr>
                <a:spLocks/>
              </p:cNvSpPr>
              <p:nvPr/>
            </p:nvSpPr>
            <p:spPr bwMode="auto">
              <a:xfrm>
                <a:off x="1431" y="1843"/>
                <a:ext cx="907" cy="293"/>
              </a:xfrm>
              <a:custGeom>
                <a:avLst/>
                <a:gdLst/>
                <a:ahLst/>
                <a:cxnLst>
                  <a:cxn ang="0">
                    <a:pos x="0" y="1576"/>
                  </a:cxn>
                  <a:cxn ang="0">
                    <a:pos x="50" y="1462"/>
                  </a:cxn>
                  <a:cxn ang="0">
                    <a:pos x="108" y="1350"/>
                  </a:cxn>
                  <a:cxn ang="0">
                    <a:pos x="170" y="1242"/>
                  </a:cxn>
                  <a:cxn ang="0">
                    <a:pos x="238" y="1138"/>
                  </a:cxn>
                  <a:cxn ang="0">
                    <a:pos x="310" y="1036"/>
                  </a:cxn>
                  <a:cxn ang="0">
                    <a:pos x="386" y="940"/>
                  </a:cxn>
                  <a:cxn ang="0">
                    <a:pos x="468" y="846"/>
                  </a:cxn>
                  <a:cxn ang="0">
                    <a:pos x="552" y="756"/>
                  </a:cxn>
                  <a:cxn ang="0">
                    <a:pos x="596" y="712"/>
                  </a:cxn>
                  <a:cxn ang="0">
                    <a:pos x="688" y="630"/>
                  </a:cxn>
                  <a:cxn ang="0">
                    <a:pos x="784" y="550"/>
                  </a:cxn>
                  <a:cxn ang="0">
                    <a:pos x="884" y="476"/>
                  </a:cxn>
                  <a:cxn ang="0">
                    <a:pos x="986" y="406"/>
                  </a:cxn>
                  <a:cxn ang="0">
                    <a:pos x="1092" y="342"/>
                  </a:cxn>
                  <a:cxn ang="0">
                    <a:pos x="1202" y="282"/>
                  </a:cxn>
                  <a:cxn ang="0">
                    <a:pos x="1316" y="228"/>
                  </a:cxn>
                  <a:cxn ang="0">
                    <a:pos x="1374" y="202"/>
                  </a:cxn>
                  <a:cxn ang="0">
                    <a:pos x="1490" y="156"/>
                  </a:cxn>
                  <a:cxn ang="0">
                    <a:pos x="1610" y="116"/>
                  </a:cxn>
                  <a:cxn ang="0">
                    <a:pos x="1732" y="80"/>
                  </a:cxn>
                  <a:cxn ang="0">
                    <a:pos x="1858" y="52"/>
                  </a:cxn>
                  <a:cxn ang="0">
                    <a:pos x="1984" y="30"/>
                  </a:cxn>
                  <a:cxn ang="0">
                    <a:pos x="2114" y="12"/>
                  </a:cxn>
                  <a:cxn ang="0">
                    <a:pos x="2246" y="2"/>
                  </a:cxn>
                  <a:cxn ang="0">
                    <a:pos x="2378" y="0"/>
                  </a:cxn>
                  <a:cxn ang="0">
                    <a:pos x="2444" y="0"/>
                  </a:cxn>
                  <a:cxn ang="0">
                    <a:pos x="2576" y="8"/>
                  </a:cxn>
                  <a:cxn ang="0">
                    <a:pos x="2706" y="20"/>
                  </a:cxn>
                  <a:cxn ang="0">
                    <a:pos x="2834" y="40"/>
                  </a:cxn>
                  <a:cxn ang="0">
                    <a:pos x="2962" y="66"/>
                  </a:cxn>
                  <a:cxn ang="0">
                    <a:pos x="3084" y="98"/>
                  </a:cxn>
                  <a:cxn ang="0">
                    <a:pos x="3206" y="136"/>
                  </a:cxn>
                  <a:cxn ang="0">
                    <a:pos x="3324" y="178"/>
                  </a:cxn>
                  <a:cxn ang="0">
                    <a:pos x="3382" y="202"/>
                  </a:cxn>
                  <a:cxn ang="0">
                    <a:pos x="3498" y="254"/>
                  </a:cxn>
                  <a:cxn ang="0">
                    <a:pos x="3608" y="312"/>
                  </a:cxn>
                  <a:cxn ang="0">
                    <a:pos x="3716" y="374"/>
                  </a:cxn>
                  <a:cxn ang="0">
                    <a:pos x="3822" y="440"/>
                  </a:cxn>
                  <a:cxn ang="0">
                    <a:pos x="3922" y="512"/>
                  </a:cxn>
                  <a:cxn ang="0">
                    <a:pos x="4020" y="590"/>
                  </a:cxn>
                  <a:cxn ang="0">
                    <a:pos x="4114" y="670"/>
                  </a:cxn>
                  <a:cxn ang="0">
                    <a:pos x="4204" y="756"/>
                  </a:cxn>
                  <a:cxn ang="0">
                    <a:pos x="4246" y="800"/>
                  </a:cxn>
                  <a:cxn ang="0">
                    <a:pos x="4330" y="892"/>
                  </a:cxn>
                  <a:cxn ang="0">
                    <a:pos x="4410" y="988"/>
                  </a:cxn>
                  <a:cxn ang="0">
                    <a:pos x="4484" y="1086"/>
                  </a:cxn>
                  <a:cxn ang="0">
                    <a:pos x="4552" y="1190"/>
                  </a:cxn>
                  <a:cxn ang="0">
                    <a:pos x="4618" y="1296"/>
                  </a:cxn>
                  <a:cxn ang="0">
                    <a:pos x="4678" y="1406"/>
                  </a:cxn>
                  <a:cxn ang="0">
                    <a:pos x="4732" y="1518"/>
                  </a:cxn>
                  <a:cxn ang="0">
                    <a:pos x="0" y="1576"/>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ysClr val="window" lastClr="FFFFFF">
                      <a:alpha val="75000"/>
                    </a:sysClr>
                  </a:gs>
                  <a:gs pos="100000">
                    <a:sysClr val="window" lastClr="FFFFFF">
                      <a:gamma/>
                      <a:tint val="0"/>
                      <a:invGamma/>
                      <a:alpha val="0"/>
                    </a:sysClr>
                  </a:gs>
                </a:gsLst>
                <a:lin ang="5400000" scaled="1"/>
              </a:gradFill>
              <a:ln w="9525" cap="flat" cmpd="sng">
                <a:noFill/>
                <a:prstDash val="solid"/>
                <a:round/>
                <a:headEnd/>
                <a:tailEnd/>
              </a:ln>
              <a:effectLst/>
            </p:spPr>
            <p:txBody>
              <a:bodyPr wrap="none" anchor="ctr"/>
              <a:lstStyle/>
              <a:p>
                <a:pPr>
                  <a:defRPr/>
                </a:pPr>
                <a:endParaRPr lang="zh-CN" altLang="en-US" kern="0">
                  <a:solidFill>
                    <a:prstClr val="black"/>
                  </a:solidFill>
                  <a:latin typeface="Calibri"/>
                  <a:ea typeface="宋体"/>
                </a:endParaRPr>
              </a:p>
            </p:txBody>
          </p:sp>
          <p:sp>
            <p:nvSpPr>
              <p:cNvPr id="119" name="Oval 18"/>
              <p:cNvSpPr>
                <a:spLocks noChangeArrowheads="1"/>
              </p:cNvSpPr>
              <p:nvPr/>
            </p:nvSpPr>
            <p:spPr bwMode="auto">
              <a:xfrm>
                <a:off x="1771" y="1843"/>
                <a:ext cx="227" cy="204"/>
              </a:xfrm>
              <a:prstGeom prst="ellipse">
                <a:avLst/>
              </a:prstGeom>
              <a:gradFill rotWithShape="1">
                <a:gsLst>
                  <a:gs pos="0">
                    <a:sysClr val="window" lastClr="FFFFFF"/>
                  </a:gs>
                  <a:gs pos="100000">
                    <a:srgbClr val="67ABF5">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defRPr/>
                </a:pPr>
                <a:endParaRPr lang="zh-CN" altLang="en-US" kern="0">
                  <a:solidFill>
                    <a:prstClr val="black"/>
                  </a:solidFill>
                  <a:latin typeface="Calibri"/>
                  <a:ea typeface="宋体"/>
                </a:endParaRPr>
              </a:p>
            </p:txBody>
          </p:sp>
        </p:grpSp>
      </p:grpSp>
      <p:sp>
        <p:nvSpPr>
          <p:cNvPr id="120" name="AutoShape 66"/>
          <p:cNvSpPr>
            <a:spLocks noChangeArrowheads="1"/>
          </p:cNvSpPr>
          <p:nvPr/>
        </p:nvSpPr>
        <p:spPr bwMode="auto">
          <a:xfrm rot="20883400">
            <a:off x="3720419" y="1669117"/>
            <a:ext cx="1360245" cy="1360170"/>
          </a:xfrm>
          <a:custGeom>
            <a:avLst/>
            <a:gdLst>
              <a:gd name="T0" fmla="*/ 12 w 21600"/>
              <a:gd name="T1" fmla="*/ 0 h 21600"/>
              <a:gd name="T2" fmla="*/ 5 w 21600"/>
              <a:gd name="T3" fmla="*/ 4 h 21600"/>
              <a:gd name="T4" fmla="*/ 11 w 21600"/>
              <a:gd name="T5" fmla="*/ 5 h 21600"/>
              <a:gd name="T6" fmla="*/ 22 w 21600"/>
              <a:gd name="T7" fmla="*/ 3 h 21600"/>
              <a:gd name="T8" fmla="*/ 20 w 21600"/>
              <a:gd name="T9" fmla="*/ 10 h 21600"/>
              <a:gd name="T10" fmla="*/ 13 w 21600"/>
              <a:gd name="T11" fmla="*/ 9 h 21600"/>
              <a:gd name="T12" fmla="*/ 0 60000 65536"/>
              <a:gd name="T13" fmla="*/ 0 60000 65536"/>
              <a:gd name="T14" fmla="*/ 0 60000 65536"/>
              <a:gd name="T15" fmla="*/ 0 60000 65536"/>
              <a:gd name="T16" fmla="*/ 0 60000 65536"/>
              <a:gd name="T17" fmla="*/ 0 60000 65536"/>
              <a:gd name="T18" fmla="*/ 3176 w 21600"/>
              <a:gd name="T19" fmla="*/ 3176 h 21600"/>
              <a:gd name="T20" fmla="*/ 18424 w 21600"/>
              <a:gd name="T21" fmla="*/ 18424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5420" y="7584"/>
                </a:moveTo>
                <a:cubicBezTo>
                  <a:pt x="14367" y="6072"/>
                  <a:pt x="12642" y="5171"/>
                  <a:pt x="10800" y="5171"/>
                </a:cubicBezTo>
                <a:cubicBezTo>
                  <a:pt x="9480" y="5170"/>
                  <a:pt x="8203" y="5634"/>
                  <a:pt x="7191" y="6479"/>
                </a:cubicBezTo>
                <a:lnTo>
                  <a:pt x="3876" y="2511"/>
                </a:lnTo>
                <a:cubicBezTo>
                  <a:pt x="5818" y="888"/>
                  <a:pt x="8269" y="-1"/>
                  <a:pt x="10800" y="0"/>
                </a:cubicBezTo>
                <a:cubicBezTo>
                  <a:pt x="14334" y="0"/>
                  <a:pt x="17645" y="1729"/>
                  <a:pt x="19664" y="4630"/>
                </a:cubicBezTo>
                <a:lnTo>
                  <a:pt x="21880" y="3088"/>
                </a:lnTo>
                <a:lnTo>
                  <a:pt x="20561" y="10445"/>
                </a:lnTo>
                <a:lnTo>
                  <a:pt x="13204" y="9126"/>
                </a:lnTo>
                <a:lnTo>
                  <a:pt x="15420" y="7584"/>
                </a:lnTo>
                <a:close/>
              </a:path>
            </a:pathLst>
          </a:custGeom>
          <a:solidFill>
            <a:sysClr val="windowText" lastClr="000000">
              <a:alpha val="25098"/>
            </a:sysClr>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lIns="115214" tIns="57607" rIns="115214" bIns="57607" anchor="ctr"/>
          <a:lstStyle/>
          <a:p>
            <a:pPr>
              <a:defRPr/>
            </a:pPr>
            <a:endParaRPr lang="zh-CN" altLang="en-US" kern="0">
              <a:solidFill>
                <a:prstClr val="black"/>
              </a:solidFill>
              <a:latin typeface="Calibri"/>
              <a:ea typeface="宋体"/>
            </a:endParaRPr>
          </a:p>
        </p:txBody>
      </p:sp>
      <p:grpSp>
        <p:nvGrpSpPr>
          <p:cNvPr id="121" name="Group 67"/>
          <p:cNvGrpSpPr>
            <a:grpSpLocks/>
          </p:cNvGrpSpPr>
          <p:nvPr/>
        </p:nvGrpSpPr>
        <p:grpSpPr bwMode="auto">
          <a:xfrm>
            <a:off x="5473589" y="5496656"/>
            <a:ext cx="592107" cy="678084"/>
            <a:chOff x="3061" y="-879"/>
            <a:chExt cx="614" cy="702"/>
          </a:xfrm>
        </p:grpSpPr>
        <p:sp>
          <p:nvSpPr>
            <p:cNvPr id="122" name="Oval 68"/>
            <p:cNvSpPr>
              <a:spLocks noChangeArrowheads="1"/>
            </p:cNvSpPr>
            <p:nvPr/>
          </p:nvSpPr>
          <p:spPr bwMode="auto">
            <a:xfrm>
              <a:off x="3061" y="-382"/>
              <a:ext cx="589" cy="205"/>
            </a:xfrm>
            <a:prstGeom prst="ellipse">
              <a:avLst/>
            </a:prstGeom>
            <a:gradFill rotWithShape="1">
              <a:gsLst>
                <a:gs pos="0">
                  <a:sysClr val="windowText" lastClr="000000">
                    <a:alpha val="50000"/>
                  </a:sysClr>
                </a:gs>
                <a:gs pos="100000">
                  <a:sysClr val="windowText" lastClr="000000">
                    <a:gamma/>
                    <a:shade val="46275"/>
                    <a:invGamma/>
                    <a:alpha val="0"/>
                  </a:sysClr>
                </a:gs>
              </a:gsLst>
              <a:path path="shape">
                <a:fillToRect l="50000" t="50000" r="50000" b="50000"/>
              </a:path>
            </a:gradFill>
            <a:ln w="31750" cap="rnd" algn="ctr">
              <a:noFill/>
              <a:prstDash val="sysDot"/>
              <a:round/>
              <a:headEnd/>
              <a:tailEnd/>
            </a:ln>
            <a:effectLst/>
          </p:spPr>
          <p:txBody>
            <a:bodyPr wrap="none" anchor="ctr"/>
            <a:lstStyle/>
            <a:p>
              <a:pPr>
                <a:defRPr/>
              </a:pPr>
              <a:endParaRPr lang="zh-CN" altLang="en-US" kern="0">
                <a:solidFill>
                  <a:prstClr val="black"/>
                </a:solidFill>
                <a:latin typeface="Calibri"/>
                <a:ea typeface="宋体"/>
              </a:endParaRPr>
            </a:p>
          </p:txBody>
        </p:sp>
        <p:grpSp>
          <p:nvGrpSpPr>
            <p:cNvPr id="123" name="Group 69"/>
            <p:cNvGrpSpPr>
              <a:grpSpLocks/>
            </p:cNvGrpSpPr>
            <p:nvPr/>
          </p:nvGrpSpPr>
          <p:grpSpPr bwMode="auto">
            <a:xfrm>
              <a:off x="3062" y="-879"/>
              <a:ext cx="613" cy="613"/>
              <a:chOff x="2335" y="1139"/>
              <a:chExt cx="1089" cy="1089"/>
            </a:xfrm>
          </p:grpSpPr>
          <p:sp>
            <p:nvSpPr>
              <p:cNvPr id="124" name="Oval 70"/>
              <p:cNvSpPr>
                <a:spLocks noChangeArrowheads="1"/>
              </p:cNvSpPr>
              <p:nvPr/>
            </p:nvSpPr>
            <p:spPr bwMode="auto">
              <a:xfrm>
                <a:off x="2335" y="1139"/>
                <a:ext cx="1089" cy="1089"/>
              </a:xfrm>
              <a:prstGeom prst="ellipse">
                <a:avLst/>
              </a:prstGeom>
              <a:gradFill rotWithShape="1">
                <a:gsLst>
                  <a:gs pos="0">
                    <a:srgbClr val="D1D1D1"/>
                  </a:gs>
                  <a:gs pos="100000">
                    <a:srgbClr val="787878"/>
                  </a:gs>
                </a:gsLst>
                <a:lin ang="5400000" scaled="1"/>
              </a:gra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p>
                <a:pPr>
                  <a:defRPr/>
                </a:pPr>
                <a:endParaRPr lang="zh-CN" altLang="en-US" kern="0">
                  <a:solidFill>
                    <a:prstClr val="black"/>
                  </a:solidFill>
                  <a:latin typeface="Calibri"/>
                  <a:ea typeface="宋体"/>
                </a:endParaRPr>
              </a:p>
            </p:txBody>
          </p:sp>
          <p:grpSp>
            <p:nvGrpSpPr>
              <p:cNvPr id="125" name="Group 71"/>
              <p:cNvGrpSpPr>
                <a:grpSpLocks/>
              </p:cNvGrpSpPr>
              <p:nvPr/>
            </p:nvGrpSpPr>
            <p:grpSpPr bwMode="auto">
              <a:xfrm>
                <a:off x="2426" y="1169"/>
                <a:ext cx="908" cy="296"/>
                <a:chOff x="1431" y="1843"/>
                <a:chExt cx="907" cy="295"/>
              </a:xfrm>
            </p:grpSpPr>
            <p:sp>
              <p:nvSpPr>
                <p:cNvPr id="126" name="Freeform 72"/>
                <p:cNvSpPr>
                  <a:spLocks/>
                </p:cNvSpPr>
                <p:nvPr/>
              </p:nvSpPr>
              <p:spPr bwMode="auto">
                <a:xfrm>
                  <a:off x="1430" y="1842"/>
                  <a:ext cx="909" cy="297"/>
                </a:xfrm>
                <a:custGeom>
                  <a:avLst/>
                  <a:gdLst/>
                  <a:ahLst/>
                  <a:cxnLst>
                    <a:cxn ang="0">
                      <a:pos x="0" y="1576"/>
                    </a:cxn>
                    <a:cxn ang="0">
                      <a:pos x="50" y="1462"/>
                    </a:cxn>
                    <a:cxn ang="0">
                      <a:pos x="108" y="1350"/>
                    </a:cxn>
                    <a:cxn ang="0">
                      <a:pos x="170" y="1242"/>
                    </a:cxn>
                    <a:cxn ang="0">
                      <a:pos x="238" y="1138"/>
                    </a:cxn>
                    <a:cxn ang="0">
                      <a:pos x="310" y="1036"/>
                    </a:cxn>
                    <a:cxn ang="0">
                      <a:pos x="386" y="940"/>
                    </a:cxn>
                    <a:cxn ang="0">
                      <a:pos x="468" y="846"/>
                    </a:cxn>
                    <a:cxn ang="0">
                      <a:pos x="552" y="756"/>
                    </a:cxn>
                    <a:cxn ang="0">
                      <a:pos x="596" y="712"/>
                    </a:cxn>
                    <a:cxn ang="0">
                      <a:pos x="688" y="630"/>
                    </a:cxn>
                    <a:cxn ang="0">
                      <a:pos x="784" y="550"/>
                    </a:cxn>
                    <a:cxn ang="0">
                      <a:pos x="884" y="476"/>
                    </a:cxn>
                    <a:cxn ang="0">
                      <a:pos x="986" y="406"/>
                    </a:cxn>
                    <a:cxn ang="0">
                      <a:pos x="1092" y="342"/>
                    </a:cxn>
                    <a:cxn ang="0">
                      <a:pos x="1202" y="282"/>
                    </a:cxn>
                    <a:cxn ang="0">
                      <a:pos x="1316" y="228"/>
                    </a:cxn>
                    <a:cxn ang="0">
                      <a:pos x="1374" y="202"/>
                    </a:cxn>
                    <a:cxn ang="0">
                      <a:pos x="1490" y="156"/>
                    </a:cxn>
                    <a:cxn ang="0">
                      <a:pos x="1610" y="116"/>
                    </a:cxn>
                    <a:cxn ang="0">
                      <a:pos x="1732" y="80"/>
                    </a:cxn>
                    <a:cxn ang="0">
                      <a:pos x="1858" y="52"/>
                    </a:cxn>
                    <a:cxn ang="0">
                      <a:pos x="1984" y="30"/>
                    </a:cxn>
                    <a:cxn ang="0">
                      <a:pos x="2114" y="12"/>
                    </a:cxn>
                    <a:cxn ang="0">
                      <a:pos x="2246" y="2"/>
                    </a:cxn>
                    <a:cxn ang="0">
                      <a:pos x="2378" y="0"/>
                    </a:cxn>
                    <a:cxn ang="0">
                      <a:pos x="2444" y="0"/>
                    </a:cxn>
                    <a:cxn ang="0">
                      <a:pos x="2576" y="8"/>
                    </a:cxn>
                    <a:cxn ang="0">
                      <a:pos x="2706" y="20"/>
                    </a:cxn>
                    <a:cxn ang="0">
                      <a:pos x="2834" y="40"/>
                    </a:cxn>
                    <a:cxn ang="0">
                      <a:pos x="2962" y="66"/>
                    </a:cxn>
                    <a:cxn ang="0">
                      <a:pos x="3084" y="98"/>
                    </a:cxn>
                    <a:cxn ang="0">
                      <a:pos x="3206" y="136"/>
                    </a:cxn>
                    <a:cxn ang="0">
                      <a:pos x="3324" y="178"/>
                    </a:cxn>
                    <a:cxn ang="0">
                      <a:pos x="3382" y="202"/>
                    </a:cxn>
                    <a:cxn ang="0">
                      <a:pos x="3498" y="254"/>
                    </a:cxn>
                    <a:cxn ang="0">
                      <a:pos x="3608" y="312"/>
                    </a:cxn>
                    <a:cxn ang="0">
                      <a:pos x="3716" y="374"/>
                    </a:cxn>
                    <a:cxn ang="0">
                      <a:pos x="3822" y="440"/>
                    </a:cxn>
                    <a:cxn ang="0">
                      <a:pos x="3922" y="512"/>
                    </a:cxn>
                    <a:cxn ang="0">
                      <a:pos x="4020" y="590"/>
                    </a:cxn>
                    <a:cxn ang="0">
                      <a:pos x="4114" y="670"/>
                    </a:cxn>
                    <a:cxn ang="0">
                      <a:pos x="4204" y="756"/>
                    </a:cxn>
                    <a:cxn ang="0">
                      <a:pos x="4246" y="800"/>
                    </a:cxn>
                    <a:cxn ang="0">
                      <a:pos x="4330" y="892"/>
                    </a:cxn>
                    <a:cxn ang="0">
                      <a:pos x="4410" y="988"/>
                    </a:cxn>
                    <a:cxn ang="0">
                      <a:pos x="4484" y="1086"/>
                    </a:cxn>
                    <a:cxn ang="0">
                      <a:pos x="4552" y="1190"/>
                    </a:cxn>
                    <a:cxn ang="0">
                      <a:pos x="4618" y="1296"/>
                    </a:cxn>
                    <a:cxn ang="0">
                      <a:pos x="4678" y="1406"/>
                    </a:cxn>
                    <a:cxn ang="0">
                      <a:pos x="4732" y="1518"/>
                    </a:cxn>
                    <a:cxn ang="0">
                      <a:pos x="0" y="1576"/>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ysClr val="window" lastClr="FFFFFF">
                        <a:alpha val="75000"/>
                      </a:sysClr>
                    </a:gs>
                    <a:gs pos="100000">
                      <a:sysClr val="window" lastClr="FFFFFF">
                        <a:gamma/>
                        <a:tint val="0"/>
                        <a:invGamma/>
                        <a:alpha val="0"/>
                      </a:sysClr>
                    </a:gs>
                  </a:gsLst>
                  <a:lin ang="5400000" scaled="1"/>
                </a:gradFill>
                <a:ln w="9525" cap="flat" cmpd="sng">
                  <a:noFill/>
                  <a:prstDash val="solid"/>
                  <a:round/>
                  <a:headEnd/>
                  <a:tailEnd/>
                </a:ln>
                <a:effectLst/>
              </p:spPr>
              <p:txBody>
                <a:bodyPr wrap="none" anchor="ctr"/>
                <a:lstStyle/>
                <a:p>
                  <a:pPr>
                    <a:defRPr/>
                  </a:pPr>
                  <a:endParaRPr lang="zh-CN" altLang="en-US" kern="0">
                    <a:solidFill>
                      <a:prstClr val="black"/>
                    </a:solidFill>
                    <a:latin typeface="Calibri"/>
                    <a:ea typeface="宋体"/>
                  </a:endParaRPr>
                </a:p>
              </p:txBody>
            </p:sp>
            <p:sp>
              <p:nvSpPr>
                <p:cNvPr id="127" name="Oval 73"/>
                <p:cNvSpPr>
                  <a:spLocks noChangeArrowheads="1"/>
                </p:cNvSpPr>
                <p:nvPr/>
              </p:nvSpPr>
              <p:spPr bwMode="auto">
                <a:xfrm>
                  <a:off x="1771" y="1843"/>
                  <a:ext cx="227" cy="204"/>
                </a:xfrm>
                <a:prstGeom prst="ellipse">
                  <a:avLst/>
                </a:prstGeom>
                <a:gradFill rotWithShape="1">
                  <a:gsLst>
                    <a:gs pos="0">
                      <a:sysClr val="window" lastClr="FFFFFF"/>
                    </a:gs>
                    <a:gs pos="100000">
                      <a:srgbClr val="67ABF5">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defRPr/>
                  </a:pPr>
                  <a:endParaRPr lang="zh-CN" altLang="en-US" kern="0">
                    <a:solidFill>
                      <a:prstClr val="black"/>
                    </a:solidFill>
                    <a:latin typeface="Calibri"/>
                    <a:ea typeface="宋体"/>
                  </a:endParaRPr>
                </a:p>
              </p:txBody>
            </p:sp>
          </p:grpSp>
        </p:grpSp>
      </p:grpSp>
      <p:grpSp>
        <p:nvGrpSpPr>
          <p:cNvPr id="128" name="Group 74"/>
          <p:cNvGrpSpPr>
            <a:grpSpLocks/>
          </p:cNvGrpSpPr>
          <p:nvPr/>
        </p:nvGrpSpPr>
        <p:grpSpPr bwMode="auto">
          <a:xfrm>
            <a:off x="4793467" y="5134610"/>
            <a:ext cx="434079" cy="496062"/>
            <a:chOff x="3061" y="-879"/>
            <a:chExt cx="614" cy="702"/>
          </a:xfrm>
        </p:grpSpPr>
        <p:sp>
          <p:nvSpPr>
            <p:cNvPr id="129" name="Oval 75"/>
            <p:cNvSpPr>
              <a:spLocks noChangeArrowheads="1"/>
            </p:cNvSpPr>
            <p:nvPr/>
          </p:nvSpPr>
          <p:spPr bwMode="auto">
            <a:xfrm>
              <a:off x="3061" y="-381"/>
              <a:ext cx="591" cy="204"/>
            </a:xfrm>
            <a:prstGeom prst="ellipse">
              <a:avLst/>
            </a:prstGeom>
            <a:gradFill rotWithShape="1">
              <a:gsLst>
                <a:gs pos="0">
                  <a:sysClr val="windowText" lastClr="000000">
                    <a:alpha val="50000"/>
                  </a:sysClr>
                </a:gs>
                <a:gs pos="100000">
                  <a:sysClr val="windowText" lastClr="000000">
                    <a:gamma/>
                    <a:shade val="46275"/>
                    <a:invGamma/>
                    <a:alpha val="0"/>
                  </a:sysClr>
                </a:gs>
              </a:gsLst>
              <a:path path="shape">
                <a:fillToRect l="50000" t="50000" r="50000" b="50000"/>
              </a:path>
            </a:gradFill>
            <a:ln w="31750" cap="rnd" algn="ctr">
              <a:noFill/>
              <a:prstDash val="sysDot"/>
              <a:round/>
              <a:headEnd/>
              <a:tailEnd/>
            </a:ln>
            <a:effectLst/>
          </p:spPr>
          <p:txBody>
            <a:bodyPr wrap="none" anchor="ctr"/>
            <a:lstStyle/>
            <a:p>
              <a:pPr>
                <a:defRPr/>
              </a:pPr>
              <a:endParaRPr lang="zh-CN" altLang="en-US" kern="0">
                <a:solidFill>
                  <a:prstClr val="black"/>
                </a:solidFill>
                <a:latin typeface="Calibri"/>
                <a:ea typeface="宋体"/>
              </a:endParaRPr>
            </a:p>
          </p:txBody>
        </p:sp>
        <p:grpSp>
          <p:nvGrpSpPr>
            <p:cNvPr id="130" name="Group 76"/>
            <p:cNvGrpSpPr>
              <a:grpSpLocks/>
            </p:cNvGrpSpPr>
            <p:nvPr/>
          </p:nvGrpSpPr>
          <p:grpSpPr bwMode="auto">
            <a:xfrm>
              <a:off x="3062" y="-879"/>
              <a:ext cx="613" cy="613"/>
              <a:chOff x="2335" y="1139"/>
              <a:chExt cx="1089" cy="1089"/>
            </a:xfrm>
          </p:grpSpPr>
          <p:sp>
            <p:nvSpPr>
              <p:cNvPr id="131" name="Oval 77"/>
              <p:cNvSpPr>
                <a:spLocks noChangeArrowheads="1"/>
              </p:cNvSpPr>
              <p:nvPr/>
            </p:nvSpPr>
            <p:spPr bwMode="auto">
              <a:xfrm>
                <a:off x="2335" y="1139"/>
                <a:ext cx="1089" cy="1089"/>
              </a:xfrm>
              <a:prstGeom prst="ellipse">
                <a:avLst/>
              </a:prstGeom>
              <a:gradFill rotWithShape="1">
                <a:gsLst>
                  <a:gs pos="0">
                    <a:srgbClr val="E4E4E4"/>
                  </a:gs>
                  <a:gs pos="100000">
                    <a:srgbClr val="838383"/>
                  </a:gs>
                </a:gsLst>
                <a:lin ang="5400000" scaled="1"/>
              </a:gra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p>
                <a:pPr>
                  <a:defRPr/>
                </a:pPr>
                <a:endParaRPr lang="zh-CN" altLang="en-US" kern="0">
                  <a:solidFill>
                    <a:prstClr val="black"/>
                  </a:solidFill>
                  <a:latin typeface="Calibri"/>
                  <a:ea typeface="宋体"/>
                </a:endParaRPr>
              </a:p>
            </p:txBody>
          </p:sp>
          <p:grpSp>
            <p:nvGrpSpPr>
              <p:cNvPr id="132" name="Group 78"/>
              <p:cNvGrpSpPr>
                <a:grpSpLocks/>
              </p:cNvGrpSpPr>
              <p:nvPr/>
            </p:nvGrpSpPr>
            <p:grpSpPr bwMode="auto">
              <a:xfrm>
                <a:off x="2426" y="1169"/>
                <a:ext cx="908" cy="296"/>
                <a:chOff x="1431" y="1843"/>
                <a:chExt cx="907" cy="295"/>
              </a:xfrm>
            </p:grpSpPr>
            <p:sp>
              <p:nvSpPr>
                <p:cNvPr id="133" name="Freeform 79"/>
                <p:cNvSpPr>
                  <a:spLocks/>
                </p:cNvSpPr>
                <p:nvPr/>
              </p:nvSpPr>
              <p:spPr bwMode="auto">
                <a:xfrm>
                  <a:off x="1429" y="1843"/>
                  <a:ext cx="909" cy="296"/>
                </a:xfrm>
                <a:custGeom>
                  <a:avLst/>
                  <a:gdLst/>
                  <a:ahLst/>
                  <a:cxnLst>
                    <a:cxn ang="0">
                      <a:pos x="0" y="1576"/>
                    </a:cxn>
                    <a:cxn ang="0">
                      <a:pos x="50" y="1462"/>
                    </a:cxn>
                    <a:cxn ang="0">
                      <a:pos x="108" y="1350"/>
                    </a:cxn>
                    <a:cxn ang="0">
                      <a:pos x="170" y="1242"/>
                    </a:cxn>
                    <a:cxn ang="0">
                      <a:pos x="238" y="1138"/>
                    </a:cxn>
                    <a:cxn ang="0">
                      <a:pos x="310" y="1036"/>
                    </a:cxn>
                    <a:cxn ang="0">
                      <a:pos x="386" y="940"/>
                    </a:cxn>
                    <a:cxn ang="0">
                      <a:pos x="468" y="846"/>
                    </a:cxn>
                    <a:cxn ang="0">
                      <a:pos x="552" y="756"/>
                    </a:cxn>
                    <a:cxn ang="0">
                      <a:pos x="596" y="712"/>
                    </a:cxn>
                    <a:cxn ang="0">
                      <a:pos x="688" y="630"/>
                    </a:cxn>
                    <a:cxn ang="0">
                      <a:pos x="784" y="550"/>
                    </a:cxn>
                    <a:cxn ang="0">
                      <a:pos x="884" y="476"/>
                    </a:cxn>
                    <a:cxn ang="0">
                      <a:pos x="986" y="406"/>
                    </a:cxn>
                    <a:cxn ang="0">
                      <a:pos x="1092" y="342"/>
                    </a:cxn>
                    <a:cxn ang="0">
                      <a:pos x="1202" y="282"/>
                    </a:cxn>
                    <a:cxn ang="0">
                      <a:pos x="1316" y="228"/>
                    </a:cxn>
                    <a:cxn ang="0">
                      <a:pos x="1374" y="202"/>
                    </a:cxn>
                    <a:cxn ang="0">
                      <a:pos x="1490" y="156"/>
                    </a:cxn>
                    <a:cxn ang="0">
                      <a:pos x="1610" y="116"/>
                    </a:cxn>
                    <a:cxn ang="0">
                      <a:pos x="1732" y="80"/>
                    </a:cxn>
                    <a:cxn ang="0">
                      <a:pos x="1858" y="52"/>
                    </a:cxn>
                    <a:cxn ang="0">
                      <a:pos x="1984" y="30"/>
                    </a:cxn>
                    <a:cxn ang="0">
                      <a:pos x="2114" y="12"/>
                    </a:cxn>
                    <a:cxn ang="0">
                      <a:pos x="2246" y="2"/>
                    </a:cxn>
                    <a:cxn ang="0">
                      <a:pos x="2378" y="0"/>
                    </a:cxn>
                    <a:cxn ang="0">
                      <a:pos x="2444" y="0"/>
                    </a:cxn>
                    <a:cxn ang="0">
                      <a:pos x="2576" y="8"/>
                    </a:cxn>
                    <a:cxn ang="0">
                      <a:pos x="2706" y="20"/>
                    </a:cxn>
                    <a:cxn ang="0">
                      <a:pos x="2834" y="40"/>
                    </a:cxn>
                    <a:cxn ang="0">
                      <a:pos x="2962" y="66"/>
                    </a:cxn>
                    <a:cxn ang="0">
                      <a:pos x="3084" y="98"/>
                    </a:cxn>
                    <a:cxn ang="0">
                      <a:pos x="3206" y="136"/>
                    </a:cxn>
                    <a:cxn ang="0">
                      <a:pos x="3324" y="178"/>
                    </a:cxn>
                    <a:cxn ang="0">
                      <a:pos x="3382" y="202"/>
                    </a:cxn>
                    <a:cxn ang="0">
                      <a:pos x="3498" y="254"/>
                    </a:cxn>
                    <a:cxn ang="0">
                      <a:pos x="3608" y="312"/>
                    </a:cxn>
                    <a:cxn ang="0">
                      <a:pos x="3716" y="374"/>
                    </a:cxn>
                    <a:cxn ang="0">
                      <a:pos x="3822" y="440"/>
                    </a:cxn>
                    <a:cxn ang="0">
                      <a:pos x="3922" y="512"/>
                    </a:cxn>
                    <a:cxn ang="0">
                      <a:pos x="4020" y="590"/>
                    </a:cxn>
                    <a:cxn ang="0">
                      <a:pos x="4114" y="670"/>
                    </a:cxn>
                    <a:cxn ang="0">
                      <a:pos x="4204" y="756"/>
                    </a:cxn>
                    <a:cxn ang="0">
                      <a:pos x="4246" y="800"/>
                    </a:cxn>
                    <a:cxn ang="0">
                      <a:pos x="4330" y="892"/>
                    </a:cxn>
                    <a:cxn ang="0">
                      <a:pos x="4410" y="988"/>
                    </a:cxn>
                    <a:cxn ang="0">
                      <a:pos x="4484" y="1086"/>
                    </a:cxn>
                    <a:cxn ang="0">
                      <a:pos x="4552" y="1190"/>
                    </a:cxn>
                    <a:cxn ang="0">
                      <a:pos x="4618" y="1296"/>
                    </a:cxn>
                    <a:cxn ang="0">
                      <a:pos x="4678" y="1406"/>
                    </a:cxn>
                    <a:cxn ang="0">
                      <a:pos x="4732" y="1518"/>
                    </a:cxn>
                    <a:cxn ang="0">
                      <a:pos x="0" y="1576"/>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ysClr val="window" lastClr="FFFFFF">
                        <a:alpha val="75000"/>
                      </a:sysClr>
                    </a:gs>
                    <a:gs pos="100000">
                      <a:sysClr val="window" lastClr="FFFFFF">
                        <a:gamma/>
                        <a:tint val="0"/>
                        <a:invGamma/>
                        <a:alpha val="0"/>
                      </a:sysClr>
                    </a:gs>
                  </a:gsLst>
                  <a:lin ang="5400000" scaled="1"/>
                </a:gradFill>
                <a:ln w="9525" cap="flat" cmpd="sng">
                  <a:noFill/>
                  <a:prstDash val="solid"/>
                  <a:round/>
                  <a:headEnd/>
                  <a:tailEnd/>
                </a:ln>
                <a:effectLst/>
              </p:spPr>
              <p:txBody>
                <a:bodyPr wrap="none" anchor="ctr"/>
                <a:lstStyle/>
                <a:p>
                  <a:pPr>
                    <a:defRPr/>
                  </a:pPr>
                  <a:endParaRPr lang="zh-CN" altLang="en-US" kern="0">
                    <a:solidFill>
                      <a:prstClr val="black"/>
                    </a:solidFill>
                    <a:latin typeface="Calibri"/>
                    <a:ea typeface="宋体"/>
                  </a:endParaRPr>
                </a:p>
              </p:txBody>
            </p:sp>
            <p:sp>
              <p:nvSpPr>
                <p:cNvPr id="134" name="Oval 80"/>
                <p:cNvSpPr>
                  <a:spLocks noChangeArrowheads="1"/>
                </p:cNvSpPr>
                <p:nvPr/>
              </p:nvSpPr>
              <p:spPr bwMode="auto">
                <a:xfrm>
                  <a:off x="1771" y="1843"/>
                  <a:ext cx="227" cy="204"/>
                </a:xfrm>
                <a:prstGeom prst="ellipse">
                  <a:avLst/>
                </a:prstGeom>
                <a:gradFill rotWithShape="1">
                  <a:gsLst>
                    <a:gs pos="0">
                      <a:sysClr val="window" lastClr="FFFFFF"/>
                    </a:gs>
                    <a:gs pos="100000">
                      <a:srgbClr val="67ABF5">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defRPr/>
                  </a:pPr>
                  <a:endParaRPr lang="zh-CN" altLang="en-US" kern="0">
                    <a:solidFill>
                      <a:prstClr val="black"/>
                    </a:solidFill>
                    <a:latin typeface="Calibri"/>
                    <a:ea typeface="宋体"/>
                  </a:endParaRPr>
                </a:p>
              </p:txBody>
            </p:sp>
          </p:grpSp>
        </p:grpSp>
      </p:grpSp>
      <p:sp>
        <p:nvSpPr>
          <p:cNvPr id="135" name="Text Box 82"/>
          <p:cNvSpPr txBox="1">
            <a:spLocks noChangeArrowheads="1"/>
          </p:cNvSpPr>
          <p:nvPr/>
        </p:nvSpPr>
        <p:spPr bwMode="auto">
          <a:xfrm>
            <a:off x="5036657" y="2559289"/>
            <a:ext cx="1316237" cy="4265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cap="rnd" algn="ctr">
                <a:solidFill>
                  <a:srgbClr val="000000"/>
                </a:solidFill>
                <a:prstDash val="sysDot"/>
                <a:miter lim="800000"/>
                <a:headEnd/>
                <a:tailEnd/>
              </a14:hiddenLine>
            </a:ext>
          </a:extLst>
        </p:spPr>
        <p:txBody>
          <a:bodyPr lIns="115214" tIns="57607" rIns="115214" bIns="57607">
            <a:spAutoFit/>
          </a:bodyPr>
          <a:lstStyle>
            <a:lvl1pPr eaLnBrk="0" hangingPunct="0">
              <a:defRPr kumimoji="1">
                <a:solidFill>
                  <a:schemeClr val="tx1"/>
                </a:solidFill>
                <a:latin typeface="굴림" pitchFamily="34" charset="-127"/>
                <a:ea typeface="굴림" pitchFamily="34" charset="-127"/>
              </a:defRPr>
            </a:lvl1pPr>
            <a:lvl2pPr marL="742950" indent="-285750" eaLnBrk="0" hangingPunct="0">
              <a:defRPr kumimoji="1">
                <a:solidFill>
                  <a:schemeClr val="tx1"/>
                </a:solidFill>
                <a:latin typeface="굴림" pitchFamily="34" charset="-127"/>
                <a:ea typeface="굴림" pitchFamily="34" charset="-127"/>
              </a:defRPr>
            </a:lvl2pPr>
            <a:lvl3pPr marL="1143000" indent="-228600" eaLnBrk="0" hangingPunct="0">
              <a:defRPr kumimoji="1">
                <a:solidFill>
                  <a:schemeClr val="tx1"/>
                </a:solidFill>
                <a:latin typeface="굴림" pitchFamily="34" charset="-127"/>
                <a:ea typeface="굴림" pitchFamily="34" charset="-127"/>
              </a:defRPr>
            </a:lvl3pPr>
            <a:lvl4pPr marL="1600200" indent="-228600" eaLnBrk="0" hangingPunct="0">
              <a:defRPr kumimoji="1">
                <a:solidFill>
                  <a:schemeClr val="tx1"/>
                </a:solidFill>
                <a:latin typeface="굴림" pitchFamily="34" charset="-127"/>
                <a:ea typeface="굴림" pitchFamily="34" charset="-127"/>
              </a:defRPr>
            </a:lvl4pPr>
            <a:lvl5pPr marL="2057400" indent="-228600" eaLnBrk="0" hangingPunct="0">
              <a:defRPr kumimoji="1">
                <a:solidFill>
                  <a:schemeClr val="tx1"/>
                </a:solidFill>
                <a:latin typeface="굴림" pitchFamily="34" charset="-127"/>
                <a:ea typeface="굴림" pitchFamily="34" charset="-127"/>
              </a:defRPr>
            </a:lvl5pPr>
            <a:lvl6pPr marL="25146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6pPr>
            <a:lvl7pPr marL="29718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7pPr>
            <a:lvl8pPr marL="34290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8pPr>
            <a:lvl9pPr marL="38862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9pPr>
          </a:lstStyle>
          <a:p>
            <a:pPr algn="ctr" eaLnBrk="1" hangingPunct="1"/>
            <a:r>
              <a:rPr lang="zh-CN" altLang="en-US" sz="2000" dirty="0">
                <a:solidFill>
                  <a:prstClr val="white"/>
                </a:solidFill>
                <a:latin typeface="微软雅黑" pitchFamily="34" charset="-122"/>
                <a:ea typeface="微软雅黑" pitchFamily="34" charset="-122"/>
              </a:rPr>
              <a:t>文本内容</a:t>
            </a:r>
            <a:endParaRPr lang="en-US" altLang="ko-KR" sz="2000" dirty="0">
              <a:solidFill>
                <a:prstClr val="white"/>
              </a:solidFill>
              <a:latin typeface="微软雅黑" pitchFamily="34" charset="-122"/>
              <a:ea typeface="微软雅黑" pitchFamily="34" charset="-122"/>
            </a:endParaRPr>
          </a:p>
        </p:txBody>
      </p:sp>
      <p:grpSp>
        <p:nvGrpSpPr>
          <p:cNvPr id="136" name="组合 135"/>
          <p:cNvGrpSpPr/>
          <p:nvPr/>
        </p:nvGrpSpPr>
        <p:grpSpPr>
          <a:xfrm>
            <a:off x="1361994" y="2031162"/>
            <a:ext cx="2984537" cy="4776597"/>
            <a:chOff x="1042988" y="1713707"/>
            <a:chExt cx="2368550" cy="3790950"/>
          </a:xfrm>
        </p:grpSpPr>
        <p:sp>
          <p:nvSpPr>
            <p:cNvPr id="137" name="Oval 5"/>
            <p:cNvSpPr>
              <a:spLocks noChangeArrowheads="1"/>
            </p:cNvSpPr>
            <p:nvPr/>
          </p:nvSpPr>
          <p:spPr bwMode="auto">
            <a:xfrm>
              <a:off x="1222376" y="4691857"/>
              <a:ext cx="1981200" cy="812800"/>
            </a:xfrm>
            <a:prstGeom prst="ellipse">
              <a:avLst/>
            </a:prstGeom>
            <a:gradFill rotWithShape="1">
              <a:gsLst>
                <a:gs pos="0">
                  <a:sysClr val="windowText" lastClr="000000">
                    <a:alpha val="50000"/>
                  </a:sysClr>
                </a:gs>
                <a:gs pos="100000">
                  <a:sysClr val="windowText" lastClr="000000">
                    <a:gamma/>
                    <a:shade val="46275"/>
                    <a:invGamma/>
                    <a:alpha val="0"/>
                  </a:sysClr>
                </a:gs>
              </a:gsLst>
              <a:path path="shape">
                <a:fillToRect l="50000" t="50000" r="50000" b="50000"/>
              </a:path>
            </a:gradFill>
            <a:ln w="31750" cap="rnd" algn="ctr">
              <a:noFill/>
              <a:prstDash val="sysDot"/>
              <a:round/>
              <a:headEnd/>
              <a:tailEnd/>
            </a:ln>
            <a:effectLst/>
          </p:spPr>
          <p:txBody>
            <a:bodyPr wrap="none" anchor="ctr"/>
            <a:lstStyle/>
            <a:p>
              <a:pPr>
                <a:defRPr/>
              </a:pPr>
              <a:endParaRPr lang="zh-CN" altLang="en-US" kern="0">
                <a:solidFill>
                  <a:prstClr val="black"/>
                </a:solidFill>
                <a:latin typeface="Calibri"/>
                <a:ea typeface="宋体"/>
              </a:endParaRPr>
            </a:p>
          </p:txBody>
        </p:sp>
        <p:grpSp>
          <p:nvGrpSpPr>
            <p:cNvPr id="138" name="Group 19"/>
            <p:cNvGrpSpPr>
              <a:grpSpLocks/>
            </p:cNvGrpSpPr>
            <p:nvPr/>
          </p:nvGrpSpPr>
          <p:grpSpPr bwMode="auto">
            <a:xfrm>
              <a:off x="1042988" y="1997870"/>
              <a:ext cx="2368550" cy="3257550"/>
              <a:chOff x="2953" y="1386"/>
              <a:chExt cx="1492" cy="2052"/>
            </a:xfrm>
          </p:grpSpPr>
          <p:sp>
            <p:nvSpPr>
              <p:cNvPr id="182" name="Freeform 20"/>
              <p:cNvSpPr>
                <a:spLocks/>
              </p:cNvSpPr>
              <p:nvPr/>
            </p:nvSpPr>
            <p:spPr bwMode="auto">
              <a:xfrm>
                <a:off x="2953" y="1386"/>
                <a:ext cx="1492" cy="2052"/>
              </a:xfrm>
              <a:custGeom>
                <a:avLst/>
                <a:gdLst>
                  <a:gd name="T0" fmla="*/ 1492 w 1492"/>
                  <a:gd name="T1" fmla="*/ 373 h 2052"/>
                  <a:gd name="T2" fmla="*/ 1488 w 1492"/>
                  <a:gd name="T3" fmla="*/ 336 h 2052"/>
                  <a:gd name="T4" fmla="*/ 1476 w 1492"/>
                  <a:gd name="T5" fmla="*/ 298 h 2052"/>
                  <a:gd name="T6" fmla="*/ 1458 w 1492"/>
                  <a:gd name="T7" fmla="*/ 262 h 2052"/>
                  <a:gd name="T8" fmla="*/ 1434 w 1492"/>
                  <a:gd name="T9" fmla="*/ 228 h 2052"/>
                  <a:gd name="T10" fmla="*/ 1401 w 1492"/>
                  <a:gd name="T11" fmla="*/ 196 h 2052"/>
                  <a:gd name="T12" fmla="*/ 1365 w 1492"/>
                  <a:gd name="T13" fmla="*/ 165 h 2052"/>
                  <a:gd name="T14" fmla="*/ 1321 w 1492"/>
                  <a:gd name="T15" fmla="*/ 136 h 2052"/>
                  <a:gd name="T16" fmla="*/ 1273 w 1492"/>
                  <a:gd name="T17" fmla="*/ 109 h 2052"/>
                  <a:gd name="T18" fmla="*/ 1220 w 1492"/>
                  <a:gd name="T19" fmla="*/ 86 h 2052"/>
                  <a:gd name="T20" fmla="*/ 1163 w 1492"/>
                  <a:gd name="T21" fmla="*/ 63 h 2052"/>
                  <a:gd name="T22" fmla="*/ 1102 w 1492"/>
                  <a:gd name="T23" fmla="*/ 45 h 2052"/>
                  <a:gd name="T24" fmla="*/ 1036 w 1492"/>
                  <a:gd name="T25" fmla="*/ 30 h 2052"/>
                  <a:gd name="T26" fmla="*/ 967 w 1492"/>
                  <a:gd name="T27" fmla="*/ 17 h 2052"/>
                  <a:gd name="T28" fmla="*/ 896 w 1492"/>
                  <a:gd name="T29" fmla="*/ 8 h 2052"/>
                  <a:gd name="T30" fmla="*/ 822 w 1492"/>
                  <a:gd name="T31" fmla="*/ 1 h 2052"/>
                  <a:gd name="T32" fmla="*/ 746 w 1492"/>
                  <a:gd name="T33" fmla="*/ 0 h 2052"/>
                  <a:gd name="T34" fmla="*/ 707 w 1492"/>
                  <a:gd name="T35" fmla="*/ 0 h 2052"/>
                  <a:gd name="T36" fmla="*/ 632 w 1492"/>
                  <a:gd name="T37" fmla="*/ 4 h 2052"/>
                  <a:gd name="T38" fmla="*/ 560 w 1492"/>
                  <a:gd name="T39" fmla="*/ 12 h 2052"/>
                  <a:gd name="T40" fmla="*/ 490 w 1492"/>
                  <a:gd name="T41" fmla="*/ 22 h 2052"/>
                  <a:gd name="T42" fmla="*/ 422 w 1492"/>
                  <a:gd name="T43" fmla="*/ 36 h 2052"/>
                  <a:gd name="T44" fmla="*/ 359 w 1492"/>
                  <a:gd name="T45" fmla="*/ 54 h 2052"/>
                  <a:gd name="T46" fmla="*/ 299 w 1492"/>
                  <a:gd name="T47" fmla="*/ 74 h 2052"/>
                  <a:gd name="T48" fmla="*/ 245 w 1492"/>
                  <a:gd name="T49" fmla="*/ 97 h 2052"/>
                  <a:gd name="T50" fmla="*/ 194 w 1492"/>
                  <a:gd name="T51" fmla="*/ 122 h 2052"/>
                  <a:gd name="T52" fmla="*/ 148 w 1492"/>
                  <a:gd name="T53" fmla="*/ 150 h 2052"/>
                  <a:gd name="T54" fmla="*/ 107 w 1492"/>
                  <a:gd name="T55" fmla="*/ 180 h 2052"/>
                  <a:gd name="T56" fmla="*/ 74 w 1492"/>
                  <a:gd name="T57" fmla="*/ 211 h 2052"/>
                  <a:gd name="T58" fmla="*/ 45 w 1492"/>
                  <a:gd name="T59" fmla="*/ 245 h 2052"/>
                  <a:gd name="T60" fmla="*/ 23 w 1492"/>
                  <a:gd name="T61" fmla="*/ 280 h 2052"/>
                  <a:gd name="T62" fmla="*/ 9 w 1492"/>
                  <a:gd name="T63" fmla="*/ 316 h 2052"/>
                  <a:gd name="T64" fmla="*/ 1 w 1492"/>
                  <a:gd name="T65" fmla="*/ 354 h 2052"/>
                  <a:gd name="T66" fmla="*/ 0 w 1492"/>
                  <a:gd name="T67" fmla="*/ 373 h 2052"/>
                  <a:gd name="T68" fmla="*/ 6 w 1492"/>
                  <a:gd name="T69" fmla="*/ 420 h 2052"/>
                  <a:gd name="T70" fmla="*/ 376 w 1492"/>
                  <a:gd name="T71" fmla="*/ 1889 h 2052"/>
                  <a:gd name="T72" fmla="*/ 376 w 1492"/>
                  <a:gd name="T73" fmla="*/ 1889 h 2052"/>
                  <a:gd name="T74" fmla="*/ 391 w 1492"/>
                  <a:gd name="T75" fmla="*/ 1922 h 2052"/>
                  <a:gd name="T76" fmla="*/ 417 w 1492"/>
                  <a:gd name="T77" fmla="*/ 1954 h 2052"/>
                  <a:gd name="T78" fmla="*/ 453 w 1492"/>
                  <a:gd name="T79" fmla="*/ 1981 h 2052"/>
                  <a:gd name="T80" fmla="*/ 499 w 1492"/>
                  <a:gd name="T81" fmla="*/ 2005 h 2052"/>
                  <a:gd name="T82" fmla="*/ 552 w 1492"/>
                  <a:gd name="T83" fmla="*/ 2025 h 2052"/>
                  <a:gd name="T84" fmla="*/ 611 w 1492"/>
                  <a:gd name="T85" fmla="*/ 2039 h 2052"/>
                  <a:gd name="T86" fmla="*/ 676 w 1492"/>
                  <a:gd name="T87" fmla="*/ 2048 h 2052"/>
                  <a:gd name="T88" fmla="*/ 746 w 1492"/>
                  <a:gd name="T89" fmla="*/ 2052 h 2052"/>
                  <a:gd name="T90" fmla="*/ 781 w 1492"/>
                  <a:gd name="T91" fmla="*/ 2051 h 2052"/>
                  <a:gd name="T92" fmla="*/ 848 w 1492"/>
                  <a:gd name="T93" fmla="*/ 2044 h 2052"/>
                  <a:gd name="T94" fmla="*/ 912 w 1492"/>
                  <a:gd name="T95" fmla="*/ 2033 h 2052"/>
                  <a:gd name="T96" fmla="*/ 967 w 1492"/>
                  <a:gd name="T97" fmla="*/ 2016 h 2052"/>
                  <a:gd name="T98" fmla="*/ 1018 w 1492"/>
                  <a:gd name="T99" fmla="*/ 1994 h 2052"/>
                  <a:gd name="T100" fmla="*/ 1058 w 1492"/>
                  <a:gd name="T101" fmla="*/ 1968 h 2052"/>
                  <a:gd name="T102" fmla="*/ 1089 w 1492"/>
                  <a:gd name="T103" fmla="*/ 1938 h 2052"/>
                  <a:gd name="T104" fmla="*/ 1110 w 1492"/>
                  <a:gd name="T105" fmla="*/ 1906 h 2052"/>
                  <a:gd name="T106" fmla="*/ 1116 w 1492"/>
                  <a:gd name="T107" fmla="*/ 1889 h 2052"/>
                  <a:gd name="T108" fmla="*/ 1486 w 1492"/>
                  <a:gd name="T109" fmla="*/ 420 h 2052"/>
                  <a:gd name="T110" fmla="*/ 1491 w 1492"/>
                  <a:gd name="T111" fmla="*/ 396 h 2052"/>
                  <a:gd name="T112" fmla="*/ 1492 w 1492"/>
                  <a:gd name="T113" fmla="*/ 373 h 205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492"/>
                  <a:gd name="T172" fmla="*/ 0 h 2052"/>
                  <a:gd name="T173" fmla="*/ 1492 w 1492"/>
                  <a:gd name="T174" fmla="*/ 2052 h 205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492" h="2052">
                    <a:moveTo>
                      <a:pt x="1492" y="373"/>
                    </a:moveTo>
                    <a:lnTo>
                      <a:pt x="1492" y="373"/>
                    </a:lnTo>
                    <a:lnTo>
                      <a:pt x="1491" y="354"/>
                    </a:lnTo>
                    <a:lnTo>
                      <a:pt x="1488" y="336"/>
                    </a:lnTo>
                    <a:lnTo>
                      <a:pt x="1483" y="316"/>
                    </a:lnTo>
                    <a:lnTo>
                      <a:pt x="1476" y="298"/>
                    </a:lnTo>
                    <a:lnTo>
                      <a:pt x="1469" y="280"/>
                    </a:lnTo>
                    <a:lnTo>
                      <a:pt x="1458" y="262"/>
                    </a:lnTo>
                    <a:lnTo>
                      <a:pt x="1447" y="245"/>
                    </a:lnTo>
                    <a:lnTo>
                      <a:pt x="1434" y="228"/>
                    </a:lnTo>
                    <a:lnTo>
                      <a:pt x="1418" y="211"/>
                    </a:lnTo>
                    <a:lnTo>
                      <a:pt x="1401" y="196"/>
                    </a:lnTo>
                    <a:lnTo>
                      <a:pt x="1385" y="180"/>
                    </a:lnTo>
                    <a:lnTo>
                      <a:pt x="1365" y="165"/>
                    </a:lnTo>
                    <a:lnTo>
                      <a:pt x="1344" y="150"/>
                    </a:lnTo>
                    <a:lnTo>
                      <a:pt x="1321" y="136"/>
                    </a:lnTo>
                    <a:lnTo>
                      <a:pt x="1298" y="122"/>
                    </a:lnTo>
                    <a:lnTo>
                      <a:pt x="1273" y="109"/>
                    </a:lnTo>
                    <a:lnTo>
                      <a:pt x="1247" y="97"/>
                    </a:lnTo>
                    <a:lnTo>
                      <a:pt x="1220" y="86"/>
                    </a:lnTo>
                    <a:lnTo>
                      <a:pt x="1193" y="74"/>
                    </a:lnTo>
                    <a:lnTo>
                      <a:pt x="1163" y="63"/>
                    </a:lnTo>
                    <a:lnTo>
                      <a:pt x="1133" y="54"/>
                    </a:lnTo>
                    <a:lnTo>
                      <a:pt x="1102" y="45"/>
                    </a:lnTo>
                    <a:lnTo>
                      <a:pt x="1070" y="36"/>
                    </a:lnTo>
                    <a:lnTo>
                      <a:pt x="1036" y="30"/>
                    </a:lnTo>
                    <a:lnTo>
                      <a:pt x="1002" y="22"/>
                    </a:lnTo>
                    <a:lnTo>
                      <a:pt x="967" y="17"/>
                    </a:lnTo>
                    <a:lnTo>
                      <a:pt x="933" y="12"/>
                    </a:lnTo>
                    <a:lnTo>
                      <a:pt x="896" y="8"/>
                    </a:lnTo>
                    <a:lnTo>
                      <a:pt x="860" y="4"/>
                    </a:lnTo>
                    <a:lnTo>
                      <a:pt x="822" y="1"/>
                    </a:lnTo>
                    <a:lnTo>
                      <a:pt x="785" y="0"/>
                    </a:lnTo>
                    <a:lnTo>
                      <a:pt x="746" y="0"/>
                    </a:lnTo>
                    <a:lnTo>
                      <a:pt x="707" y="0"/>
                    </a:lnTo>
                    <a:lnTo>
                      <a:pt x="670" y="1"/>
                    </a:lnTo>
                    <a:lnTo>
                      <a:pt x="632" y="4"/>
                    </a:lnTo>
                    <a:lnTo>
                      <a:pt x="596" y="8"/>
                    </a:lnTo>
                    <a:lnTo>
                      <a:pt x="560" y="12"/>
                    </a:lnTo>
                    <a:lnTo>
                      <a:pt x="525" y="17"/>
                    </a:lnTo>
                    <a:lnTo>
                      <a:pt x="490" y="22"/>
                    </a:lnTo>
                    <a:lnTo>
                      <a:pt x="456" y="30"/>
                    </a:lnTo>
                    <a:lnTo>
                      <a:pt x="422" y="36"/>
                    </a:lnTo>
                    <a:lnTo>
                      <a:pt x="390" y="45"/>
                    </a:lnTo>
                    <a:lnTo>
                      <a:pt x="359" y="54"/>
                    </a:lnTo>
                    <a:lnTo>
                      <a:pt x="329" y="63"/>
                    </a:lnTo>
                    <a:lnTo>
                      <a:pt x="299" y="74"/>
                    </a:lnTo>
                    <a:lnTo>
                      <a:pt x="272" y="86"/>
                    </a:lnTo>
                    <a:lnTo>
                      <a:pt x="245" y="97"/>
                    </a:lnTo>
                    <a:lnTo>
                      <a:pt x="219" y="109"/>
                    </a:lnTo>
                    <a:lnTo>
                      <a:pt x="194" y="122"/>
                    </a:lnTo>
                    <a:lnTo>
                      <a:pt x="171" y="136"/>
                    </a:lnTo>
                    <a:lnTo>
                      <a:pt x="148" y="150"/>
                    </a:lnTo>
                    <a:lnTo>
                      <a:pt x="127" y="165"/>
                    </a:lnTo>
                    <a:lnTo>
                      <a:pt x="107" y="180"/>
                    </a:lnTo>
                    <a:lnTo>
                      <a:pt x="91" y="196"/>
                    </a:lnTo>
                    <a:lnTo>
                      <a:pt x="74" y="211"/>
                    </a:lnTo>
                    <a:lnTo>
                      <a:pt x="58" y="228"/>
                    </a:lnTo>
                    <a:lnTo>
                      <a:pt x="45" y="245"/>
                    </a:lnTo>
                    <a:lnTo>
                      <a:pt x="34" y="262"/>
                    </a:lnTo>
                    <a:lnTo>
                      <a:pt x="23" y="280"/>
                    </a:lnTo>
                    <a:lnTo>
                      <a:pt x="16" y="298"/>
                    </a:lnTo>
                    <a:lnTo>
                      <a:pt x="9" y="316"/>
                    </a:lnTo>
                    <a:lnTo>
                      <a:pt x="4" y="336"/>
                    </a:lnTo>
                    <a:lnTo>
                      <a:pt x="1" y="354"/>
                    </a:lnTo>
                    <a:lnTo>
                      <a:pt x="0" y="373"/>
                    </a:lnTo>
                    <a:lnTo>
                      <a:pt x="1" y="396"/>
                    </a:lnTo>
                    <a:lnTo>
                      <a:pt x="6" y="420"/>
                    </a:lnTo>
                    <a:lnTo>
                      <a:pt x="5" y="420"/>
                    </a:lnTo>
                    <a:lnTo>
                      <a:pt x="376" y="1889"/>
                    </a:lnTo>
                    <a:lnTo>
                      <a:pt x="382" y="1906"/>
                    </a:lnTo>
                    <a:lnTo>
                      <a:pt x="391" y="1922"/>
                    </a:lnTo>
                    <a:lnTo>
                      <a:pt x="403" y="1938"/>
                    </a:lnTo>
                    <a:lnTo>
                      <a:pt x="417" y="1954"/>
                    </a:lnTo>
                    <a:lnTo>
                      <a:pt x="434" y="1968"/>
                    </a:lnTo>
                    <a:lnTo>
                      <a:pt x="453" y="1981"/>
                    </a:lnTo>
                    <a:lnTo>
                      <a:pt x="474" y="1994"/>
                    </a:lnTo>
                    <a:lnTo>
                      <a:pt x="499" y="2005"/>
                    </a:lnTo>
                    <a:lnTo>
                      <a:pt x="525" y="2016"/>
                    </a:lnTo>
                    <a:lnTo>
                      <a:pt x="552" y="2025"/>
                    </a:lnTo>
                    <a:lnTo>
                      <a:pt x="580" y="2033"/>
                    </a:lnTo>
                    <a:lnTo>
                      <a:pt x="611" y="2039"/>
                    </a:lnTo>
                    <a:lnTo>
                      <a:pt x="644" y="2044"/>
                    </a:lnTo>
                    <a:lnTo>
                      <a:pt x="676" y="2048"/>
                    </a:lnTo>
                    <a:lnTo>
                      <a:pt x="711" y="2051"/>
                    </a:lnTo>
                    <a:lnTo>
                      <a:pt x="746" y="2052"/>
                    </a:lnTo>
                    <a:lnTo>
                      <a:pt x="781" y="2051"/>
                    </a:lnTo>
                    <a:lnTo>
                      <a:pt x="816" y="2048"/>
                    </a:lnTo>
                    <a:lnTo>
                      <a:pt x="848" y="2044"/>
                    </a:lnTo>
                    <a:lnTo>
                      <a:pt x="881" y="2039"/>
                    </a:lnTo>
                    <a:lnTo>
                      <a:pt x="912" y="2033"/>
                    </a:lnTo>
                    <a:lnTo>
                      <a:pt x="940" y="2025"/>
                    </a:lnTo>
                    <a:lnTo>
                      <a:pt x="967" y="2016"/>
                    </a:lnTo>
                    <a:lnTo>
                      <a:pt x="993" y="2005"/>
                    </a:lnTo>
                    <a:lnTo>
                      <a:pt x="1018" y="1994"/>
                    </a:lnTo>
                    <a:lnTo>
                      <a:pt x="1039" y="1981"/>
                    </a:lnTo>
                    <a:lnTo>
                      <a:pt x="1058" y="1968"/>
                    </a:lnTo>
                    <a:lnTo>
                      <a:pt x="1075" y="1954"/>
                    </a:lnTo>
                    <a:lnTo>
                      <a:pt x="1089" y="1938"/>
                    </a:lnTo>
                    <a:lnTo>
                      <a:pt x="1101" y="1922"/>
                    </a:lnTo>
                    <a:lnTo>
                      <a:pt x="1110" y="1906"/>
                    </a:lnTo>
                    <a:lnTo>
                      <a:pt x="1116" y="1889"/>
                    </a:lnTo>
                    <a:lnTo>
                      <a:pt x="1487" y="420"/>
                    </a:lnTo>
                    <a:lnTo>
                      <a:pt x="1486" y="420"/>
                    </a:lnTo>
                    <a:lnTo>
                      <a:pt x="1491" y="396"/>
                    </a:lnTo>
                    <a:lnTo>
                      <a:pt x="1492" y="373"/>
                    </a:lnTo>
                    <a:close/>
                  </a:path>
                </a:pathLst>
              </a:custGeom>
              <a:gradFill rotWithShape="1">
                <a:gsLst>
                  <a:gs pos="0">
                    <a:srgbClr val="5B5B5B"/>
                  </a:gs>
                  <a:gs pos="50000">
                    <a:srgbClr val="B2B2B2"/>
                  </a:gs>
                  <a:gs pos="100000">
                    <a:srgbClr val="5B5B5B"/>
                  </a:gs>
                </a:gsLst>
                <a:lin ang="0" scaled="1"/>
              </a:gradFill>
              <a:ln>
                <a:noFill/>
              </a:ln>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Lst>
            </p:spPr>
            <p:txBody>
              <a:bodyPr/>
              <a:lstStyle/>
              <a:p>
                <a:pPr>
                  <a:defRPr/>
                </a:pPr>
                <a:endParaRPr lang="zh-CN" altLang="en-US" kern="0">
                  <a:solidFill>
                    <a:prstClr val="black"/>
                  </a:solidFill>
                  <a:latin typeface="Calibri"/>
                  <a:ea typeface="宋体"/>
                </a:endParaRPr>
              </a:p>
            </p:txBody>
          </p:sp>
          <p:sp>
            <p:nvSpPr>
              <p:cNvPr id="183" name="Freeform 21"/>
              <p:cNvSpPr>
                <a:spLocks noEditPoints="1"/>
              </p:cNvSpPr>
              <p:nvPr/>
            </p:nvSpPr>
            <p:spPr bwMode="auto">
              <a:xfrm>
                <a:off x="2953" y="1386"/>
                <a:ext cx="1492" cy="746"/>
              </a:xfrm>
              <a:custGeom>
                <a:avLst/>
                <a:gdLst>
                  <a:gd name="T0" fmla="*/ 632 w 1492"/>
                  <a:gd name="T1" fmla="*/ 4 h 746"/>
                  <a:gd name="T2" fmla="*/ 456 w 1492"/>
                  <a:gd name="T3" fmla="*/ 30 h 746"/>
                  <a:gd name="T4" fmla="*/ 299 w 1492"/>
                  <a:gd name="T5" fmla="*/ 74 h 746"/>
                  <a:gd name="T6" fmla="*/ 171 w 1492"/>
                  <a:gd name="T7" fmla="*/ 136 h 746"/>
                  <a:gd name="T8" fmla="*/ 74 w 1492"/>
                  <a:gd name="T9" fmla="*/ 211 h 746"/>
                  <a:gd name="T10" fmla="*/ 16 w 1492"/>
                  <a:gd name="T11" fmla="*/ 298 h 746"/>
                  <a:gd name="T12" fmla="*/ 0 w 1492"/>
                  <a:gd name="T13" fmla="*/ 373 h 746"/>
                  <a:gd name="T14" fmla="*/ 23 w 1492"/>
                  <a:gd name="T15" fmla="*/ 466 h 746"/>
                  <a:gd name="T16" fmla="*/ 91 w 1492"/>
                  <a:gd name="T17" fmla="*/ 551 h 746"/>
                  <a:gd name="T18" fmla="*/ 194 w 1492"/>
                  <a:gd name="T19" fmla="*/ 624 h 746"/>
                  <a:gd name="T20" fmla="*/ 329 w 1492"/>
                  <a:gd name="T21" fmla="*/ 683 h 746"/>
                  <a:gd name="T22" fmla="*/ 490 w 1492"/>
                  <a:gd name="T23" fmla="*/ 724 h 746"/>
                  <a:gd name="T24" fmla="*/ 670 w 1492"/>
                  <a:gd name="T25" fmla="*/ 745 h 746"/>
                  <a:gd name="T26" fmla="*/ 822 w 1492"/>
                  <a:gd name="T27" fmla="*/ 745 h 746"/>
                  <a:gd name="T28" fmla="*/ 1002 w 1492"/>
                  <a:gd name="T29" fmla="*/ 724 h 746"/>
                  <a:gd name="T30" fmla="*/ 1163 w 1492"/>
                  <a:gd name="T31" fmla="*/ 683 h 746"/>
                  <a:gd name="T32" fmla="*/ 1298 w 1492"/>
                  <a:gd name="T33" fmla="*/ 624 h 746"/>
                  <a:gd name="T34" fmla="*/ 1401 w 1492"/>
                  <a:gd name="T35" fmla="*/ 551 h 746"/>
                  <a:gd name="T36" fmla="*/ 1469 w 1492"/>
                  <a:gd name="T37" fmla="*/ 466 h 746"/>
                  <a:gd name="T38" fmla="*/ 1492 w 1492"/>
                  <a:gd name="T39" fmla="*/ 373 h 746"/>
                  <a:gd name="T40" fmla="*/ 1476 w 1492"/>
                  <a:gd name="T41" fmla="*/ 298 h 746"/>
                  <a:gd name="T42" fmla="*/ 1418 w 1492"/>
                  <a:gd name="T43" fmla="*/ 211 h 746"/>
                  <a:gd name="T44" fmla="*/ 1321 w 1492"/>
                  <a:gd name="T45" fmla="*/ 136 h 746"/>
                  <a:gd name="T46" fmla="*/ 1193 w 1492"/>
                  <a:gd name="T47" fmla="*/ 74 h 746"/>
                  <a:gd name="T48" fmla="*/ 1036 w 1492"/>
                  <a:gd name="T49" fmla="*/ 30 h 746"/>
                  <a:gd name="T50" fmla="*/ 860 w 1492"/>
                  <a:gd name="T51" fmla="*/ 4 h 746"/>
                  <a:gd name="T52" fmla="*/ 746 w 1492"/>
                  <a:gd name="T53" fmla="*/ 723 h 746"/>
                  <a:gd name="T54" fmla="*/ 605 w 1492"/>
                  <a:gd name="T55" fmla="*/ 716 h 746"/>
                  <a:gd name="T56" fmla="*/ 443 w 1492"/>
                  <a:gd name="T57" fmla="*/ 689 h 746"/>
                  <a:gd name="T58" fmla="*/ 302 w 1492"/>
                  <a:gd name="T59" fmla="*/ 644 h 746"/>
                  <a:gd name="T60" fmla="*/ 185 w 1492"/>
                  <a:gd name="T61" fmla="*/ 583 h 746"/>
                  <a:gd name="T62" fmla="*/ 101 w 1492"/>
                  <a:gd name="T63" fmla="*/ 509 h 746"/>
                  <a:gd name="T64" fmla="*/ 54 w 1492"/>
                  <a:gd name="T65" fmla="*/ 426 h 746"/>
                  <a:gd name="T66" fmla="*/ 48 w 1492"/>
                  <a:gd name="T67" fmla="*/ 355 h 746"/>
                  <a:gd name="T68" fmla="*/ 78 w 1492"/>
                  <a:gd name="T69" fmla="*/ 269 h 746"/>
                  <a:gd name="T70" fmla="*/ 148 w 1492"/>
                  <a:gd name="T71" fmla="*/ 192 h 746"/>
                  <a:gd name="T72" fmla="*/ 251 w 1492"/>
                  <a:gd name="T73" fmla="*/ 126 h 746"/>
                  <a:gd name="T74" fmla="*/ 383 w 1492"/>
                  <a:gd name="T75" fmla="*/ 74 h 746"/>
                  <a:gd name="T76" fmla="*/ 537 w 1492"/>
                  <a:gd name="T77" fmla="*/ 39 h 746"/>
                  <a:gd name="T78" fmla="*/ 710 w 1492"/>
                  <a:gd name="T79" fmla="*/ 23 h 746"/>
                  <a:gd name="T80" fmla="*/ 852 w 1492"/>
                  <a:gd name="T81" fmla="*/ 27 h 746"/>
                  <a:gd name="T82" fmla="*/ 1018 w 1492"/>
                  <a:gd name="T83" fmla="*/ 51 h 746"/>
                  <a:gd name="T84" fmla="*/ 1164 w 1492"/>
                  <a:gd name="T85" fmla="*/ 92 h 746"/>
                  <a:gd name="T86" fmla="*/ 1286 w 1492"/>
                  <a:gd name="T87" fmla="*/ 150 h 746"/>
                  <a:gd name="T88" fmla="*/ 1377 w 1492"/>
                  <a:gd name="T89" fmla="*/ 222 h 746"/>
                  <a:gd name="T90" fmla="*/ 1431 w 1492"/>
                  <a:gd name="T91" fmla="*/ 302 h 746"/>
                  <a:gd name="T92" fmla="*/ 1445 w 1492"/>
                  <a:gd name="T93" fmla="*/ 373 h 746"/>
                  <a:gd name="T94" fmla="*/ 1423 w 1492"/>
                  <a:gd name="T95" fmla="*/ 461 h 746"/>
                  <a:gd name="T96" fmla="*/ 1361 w 1492"/>
                  <a:gd name="T97" fmla="*/ 540 h 746"/>
                  <a:gd name="T98" fmla="*/ 1264 w 1492"/>
                  <a:gd name="T99" fmla="*/ 609 h 746"/>
                  <a:gd name="T100" fmla="*/ 1137 w 1492"/>
                  <a:gd name="T101" fmla="*/ 663 h 746"/>
                  <a:gd name="T102" fmla="*/ 987 w 1492"/>
                  <a:gd name="T103" fmla="*/ 702 h 746"/>
                  <a:gd name="T104" fmla="*/ 817 w 1492"/>
                  <a:gd name="T105" fmla="*/ 722 h 74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492"/>
                  <a:gd name="T160" fmla="*/ 0 h 746"/>
                  <a:gd name="T161" fmla="*/ 1492 w 1492"/>
                  <a:gd name="T162" fmla="*/ 746 h 74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492" h="746">
                    <a:moveTo>
                      <a:pt x="746" y="0"/>
                    </a:moveTo>
                    <a:lnTo>
                      <a:pt x="746" y="0"/>
                    </a:lnTo>
                    <a:lnTo>
                      <a:pt x="707" y="0"/>
                    </a:lnTo>
                    <a:lnTo>
                      <a:pt x="670" y="1"/>
                    </a:lnTo>
                    <a:lnTo>
                      <a:pt x="632" y="4"/>
                    </a:lnTo>
                    <a:lnTo>
                      <a:pt x="596" y="8"/>
                    </a:lnTo>
                    <a:lnTo>
                      <a:pt x="560" y="12"/>
                    </a:lnTo>
                    <a:lnTo>
                      <a:pt x="525" y="17"/>
                    </a:lnTo>
                    <a:lnTo>
                      <a:pt x="490" y="22"/>
                    </a:lnTo>
                    <a:lnTo>
                      <a:pt x="456" y="30"/>
                    </a:lnTo>
                    <a:lnTo>
                      <a:pt x="422" y="36"/>
                    </a:lnTo>
                    <a:lnTo>
                      <a:pt x="390" y="45"/>
                    </a:lnTo>
                    <a:lnTo>
                      <a:pt x="359" y="54"/>
                    </a:lnTo>
                    <a:lnTo>
                      <a:pt x="329" y="63"/>
                    </a:lnTo>
                    <a:lnTo>
                      <a:pt x="299" y="74"/>
                    </a:lnTo>
                    <a:lnTo>
                      <a:pt x="272" y="86"/>
                    </a:lnTo>
                    <a:lnTo>
                      <a:pt x="245" y="97"/>
                    </a:lnTo>
                    <a:lnTo>
                      <a:pt x="219" y="109"/>
                    </a:lnTo>
                    <a:lnTo>
                      <a:pt x="194" y="122"/>
                    </a:lnTo>
                    <a:lnTo>
                      <a:pt x="171" y="136"/>
                    </a:lnTo>
                    <a:lnTo>
                      <a:pt x="148" y="150"/>
                    </a:lnTo>
                    <a:lnTo>
                      <a:pt x="127" y="165"/>
                    </a:lnTo>
                    <a:lnTo>
                      <a:pt x="107" y="180"/>
                    </a:lnTo>
                    <a:lnTo>
                      <a:pt x="91" y="196"/>
                    </a:lnTo>
                    <a:lnTo>
                      <a:pt x="74" y="211"/>
                    </a:lnTo>
                    <a:lnTo>
                      <a:pt x="58" y="228"/>
                    </a:lnTo>
                    <a:lnTo>
                      <a:pt x="45" y="245"/>
                    </a:lnTo>
                    <a:lnTo>
                      <a:pt x="34" y="262"/>
                    </a:lnTo>
                    <a:lnTo>
                      <a:pt x="23" y="280"/>
                    </a:lnTo>
                    <a:lnTo>
                      <a:pt x="16" y="298"/>
                    </a:lnTo>
                    <a:lnTo>
                      <a:pt x="9" y="316"/>
                    </a:lnTo>
                    <a:lnTo>
                      <a:pt x="4" y="336"/>
                    </a:lnTo>
                    <a:lnTo>
                      <a:pt x="1" y="354"/>
                    </a:lnTo>
                    <a:lnTo>
                      <a:pt x="0" y="373"/>
                    </a:lnTo>
                    <a:lnTo>
                      <a:pt x="1" y="393"/>
                    </a:lnTo>
                    <a:lnTo>
                      <a:pt x="4" y="411"/>
                    </a:lnTo>
                    <a:lnTo>
                      <a:pt x="9" y="430"/>
                    </a:lnTo>
                    <a:lnTo>
                      <a:pt x="16" y="448"/>
                    </a:lnTo>
                    <a:lnTo>
                      <a:pt x="23" y="466"/>
                    </a:lnTo>
                    <a:lnTo>
                      <a:pt x="34" y="485"/>
                    </a:lnTo>
                    <a:lnTo>
                      <a:pt x="45" y="501"/>
                    </a:lnTo>
                    <a:lnTo>
                      <a:pt x="58" y="518"/>
                    </a:lnTo>
                    <a:lnTo>
                      <a:pt x="74" y="535"/>
                    </a:lnTo>
                    <a:lnTo>
                      <a:pt x="91" y="551"/>
                    </a:lnTo>
                    <a:lnTo>
                      <a:pt x="107" y="566"/>
                    </a:lnTo>
                    <a:lnTo>
                      <a:pt x="127" y="582"/>
                    </a:lnTo>
                    <a:lnTo>
                      <a:pt x="148" y="596"/>
                    </a:lnTo>
                    <a:lnTo>
                      <a:pt x="171" y="610"/>
                    </a:lnTo>
                    <a:lnTo>
                      <a:pt x="194" y="624"/>
                    </a:lnTo>
                    <a:lnTo>
                      <a:pt x="219" y="637"/>
                    </a:lnTo>
                    <a:lnTo>
                      <a:pt x="245" y="649"/>
                    </a:lnTo>
                    <a:lnTo>
                      <a:pt x="272" y="661"/>
                    </a:lnTo>
                    <a:lnTo>
                      <a:pt x="299" y="672"/>
                    </a:lnTo>
                    <a:lnTo>
                      <a:pt x="329" y="683"/>
                    </a:lnTo>
                    <a:lnTo>
                      <a:pt x="359" y="692"/>
                    </a:lnTo>
                    <a:lnTo>
                      <a:pt x="390" y="701"/>
                    </a:lnTo>
                    <a:lnTo>
                      <a:pt x="422" y="710"/>
                    </a:lnTo>
                    <a:lnTo>
                      <a:pt x="456" y="716"/>
                    </a:lnTo>
                    <a:lnTo>
                      <a:pt x="490" y="724"/>
                    </a:lnTo>
                    <a:lnTo>
                      <a:pt x="525" y="729"/>
                    </a:lnTo>
                    <a:lnTo>
                      <a:pt x="560" y="735"/>
                    </a:lnTo>
                    <a:lnTo>
                      <a:pt x="596" y="738"/>
                    </a:lnTo>
                    <a:lnTo>
                      <a:pt x="632" y="742"/>
                    </a:lnTo>
                    <a:lnTo>
                      <a:pt x="670" y="745"/>
                    </a:lnTo>
                    <a:lnTo>
                      <a:pt x="707" y="746"/>
                    </a:lnTo>
                    <a:lnTo>
                      <a:pt x="746" y="746"/>
                    </a:lnTo>
                    <a:lnTo>
                      <a:pt x="785" y="746"/>
                    </a:lnTo>
                    <a:lnTo>
                      <a:pt x="822" y="745"/>
                    </a:lnTo>
                    <a:lnTo>
                      <a:pt x="860" y="742"/>
                    </a:lnTo>
                    <a:lnTo>
                      <a:pt x="896" y="738"/>
                    </a:lnTo>
                    <a:lnTo>
                      <a:pt x="933" y="735"/>
                    </a:lnTo>
                    <a:lnTo>
                      <a:pt x="967" y="729"/>
                    </a:lnTo>
                    <a:lnTo>
                      <a:pt x="1002" y="724"/>
                    </a:lnTo>
                    <a:lnTo>
                      <a:pt x="1036" y="716"/>
                    </a:lnTo>
                    <a:lnTo>
                      <a:pt x="1070" y="710"/>
                    </a:lnTo>
                    <a:lnTo>
                      <a:pt x="1102" y="701"/>
                    </a:lnTo>
                    <a:lnTo>
                      <a:pt x="1133" y="692"/>
                    </a:lnTo>
                    <a:lnTo>
                      <a:pt x="1163" y="683"/>
                    </a:lnTo>
                    <a:lnTo>
                      <a:pt x="1193" y="672"/>
                    </a:lnTo>
                    <a:lnTo>
                      <a:pt x="1220" y="661"/>
                    </a:lnTo>
                    <a:lnTo>
                      <a:pt x="1247" y="649"/>
                    </a:lnTo>
                    <a:lnTo>
                      <a:pt x="1273" y="637"/>
                    </a:lnTo>
                    <a:lnTo>
                      <a:pt x="1298" y="624"/>
                    </a:lnTo>
                    <a:lnTo>
                      <a:pt x="1321" y="610"/>
                    </a:lnTo>
                    <a:lnTo>
                      <a:pt x="1344" y="596"/>
                    </a:lnTo>
                    <a:lnTo>
                      <a:pt x="1365" y="582"/>
                    </a:lnTo>
                    <a:lnTo>
                      <a:pt x="1385" y="566"/>
                    </a:lnTo>
                    <a:lnTo>
                      <a:pt x="1401" y="551"/>
                    </a:lnTo>
                    <a:lnTo>
                      <a:pt x="1418" y="535"/>
                    </a:lnTo>
                    <a:lnTo>
                      <a:pt x="1434" y="518"/>
                    </a:lnTo>
                    <a:lnTo>
                      <a:pt x="1447" y="501"/>
                    </a:lnTo>
                    <a:lnTo>
                      <a:pt x="1458" y="485"/>
                    </a:lnTo>
                    <a:lnTo>
                      <a:pt x="1469" y="466"/>
                    </a:lnTo>
                    <a:lnTo>
                      <a:pt x="1476" y="448"/>
                    </a:lnTo>
                    <a:lnTo>
                      <a:pt x="1483" y="430"/>
                    </a:lnTo>
                    <a:lnTo>
                      <a:pt x="1488" y="411"/>
                    </a:lnTo>
                    <a:lnTo>
                      <a:pt x="1491" y="393"/>
                    </a:lnTo>
                    <a:lnTo>
                      <a:pt x="1492" y="373"/>
                    </a:lnTo>
                    <a:lnTo>
                      <a:pt x="1491" y="354"/>
                    </a:lnTo>
                    <a:lnTo>
                      <a:pt x="1488" y="336"/>
                    </a:lnTo>
                    <a:lnTo>
                      <a:pt x="1483" y="316"/>
                    </a:lnTo>
                    <a:lnTo>
                      <a:pt x="1476" y="298"/>
                    </a:lnTo>
                    <a:lnTo>
                      <a:pt x="1469" y="280"/>
                    </a:lnTo>
                    <a:lnTo>
                      <a:pt x="1458" y="262"/>
                    </a:lnTo>
                    <a:lnTo>
                      <a:pt x="1447" y="245"/>
                    </a:lnTo>
                    <a:lnTo>
                      <a:pt x="1434" y="228"/>
                    </a:lnTo>
                    <a:lnTo>
                      <a:pt x="1418" y="211"/>
                    </a:lnTo>
                    <a:lnTo>
                      <a:pt x="1401" y="196"/>
                    </a:lnTo>
                    <a:lnTo>
                      <a:pt x="1385" y="180"/>
                    </a:lnTo>
                    <a:lnTo>
                      <a:pt x="1365" y="165"/>
                    </a:lnTo>
                    <a:lnTo>
                      <a:pt x="1344" y="150"/>
                    </a:lnTo>
                    <a:lnTo>
                      <a:pt x="1321" y="136"/>
                    </a:lnTo>
                    <a:lnTo>
                      <a:pt x="1298" y="122"/>
                    </a:lnTo>
                    <a:lnTo>
                      <a:pt x="1273" y="109"/>
                    </a:lnTo>
                    <a:lnTo>
                      <a:pt x="1247" y="97"/>
                    </a:lnTo>
                    <a:lnTo>
                      <a:pt x="1220" y="86"/>
                    </a:lnTo>
                    <a:lnTo>
                      <a:pt x="1193" y="74"/>
                    </a:lnTo>
                    <a:lnTo>
                      <a:pt x="1163" y="63"/>
                    </a:lnTo>
                    <a:lnTo>
                      <a:pt x="1133" y="54"/>
                    </a:lnTo>
                    <a:lnTo>
                      <a:pt x="1102" y="45"/>
                    </a:lnTo>
                    <a:lnTo>
                      <a:pt x="1070" y="36"/>
                    </a:lnTo>
                    <a:lnTo>
                      <a:pt x="1036" y="30"/>
                    </a:lnTo>
                    <a:lnTo>
                      <a:pt x="1002" y="22"/>
                    </a:lnTo>
                    <a:lnTo>
                      <a:pt x="967" y="17"/>
                    </a:lnTo>
                    <a:lnTo>
                      <a:pt x="933" y="12"/>
                    </a:lnTo>
                    <a:lnTo>
                      <a:pt x="896" y="8"/>
                    </a:lnTo>
                    <a:lnTo>
                      <a:pt x="860" y="4"/>
                    </a:lnTo>
                    <a:lnTo>
                      <a:pt x="822" y="1"/>
                    </a:lnTo>
                    <a:lnTo>
                      <a:pt x="785" y="0"/>
                    </a:lnTo>
                    <a:lnTo>
                      <a:pt x="746" y="0"/>
                    </a:lnTo>
                    <a:close/>
                    <a:moveTo>
                      <a:pt x="746" y="723"/>
                    </a:moveTo>
                    <a:lnTo>
                      <a:pt x="746" y="723"/>
                    </a:lnTo>
                    <a:lnTo>
                      <a:pt x="710" y="723"/>
                    </a:lnTo>
                    <a:lnTo>
                      <a:pt x="675" y="722"/>
                    </a:lnTo>
                    <a:lnTo>
                      <a:pt x="640" y="719"/>
                    </a:lnTo>
                    <a:lnTo>
                      <a:pt x="605" y="716"/>
                    </a:lnTo>
                    <a:lnTo>
                      <a:pt x="571" y="713"/>
                    </a:lnTo>
                    <a:lnTo>
                      <a:pt x="537" y="707"/>
                    </a:lnTo>
                    <a:lnTo>
                      <a:pt x="505" y="702"/>
                    </a:lnTo>
                    <a:lnTo>
                      <a:pt x="474" y="696"/>
                    </a:lnTo>
                    <a:lnTo>
                      <a:pt x="443" y="689"/>
                    </a:lnTo>
                    <a:lnTo>
                      <a:pt x="413" y="681"/>
                    </a:lnTo>
                    <a:lnTo>
                      <a:pt x="383" y="672"/>
                    </a:lnTo>
                    <a:lnTo>
                      <a:pt x="355" y="663"/>
                    </a:lnTo>
                    <a:lnTo>
                      <a:pt x="328" y="654"/>
                    </a:lnTo>
                    <a:lnTo>
                      <a:pt x="302" y="644"/>
                    </a:lnTo>
                    <a:lnTo>
                      <a:pt x="276" y="632"/>
                    </a:lnTo>
                    <a:lnTo>
                      <a:pt x="251" y="621"/>
                    </a:lnTo>
                    <a:lnTo>
                      <a:pt x="228" y="609"/>
                    </a:lnTo>
                    <a:lnTo>
                      <a:pt x="206" y="596"/>
                    </a:lnTo>
                    <a:lnTo>
                      <a:pt x="185" y="583"/>
                    </a:lnTo>
                    <a:lnTo>
                      <a:pt x="166" y="569"/>
                    </a:lnTo>
                    <a:lnTo>
                      <a:pt x="148" y="554"/>
                    </a:lnTo>
                    <a:lnTo>
                      <a:pt x="131" y="540"/>
                    </a:lnTo>
                    <a:lnTo>
                      <a:pt x="115" y="525"/>
                    </a:lnTo>
                    <a:lnTo>
                      <a:pt x="101" y="509"/>
                    </a:lnTo>
                    <a:lnTo>
                      <a:pt x="89" y="494"/>
                    </a:lnTo>
                    <a:lnTo>
                      <a:pt x="78" y="477"/>
                    </a:lnTo>
                    <a:lnTo>
                      <a:pt x="69" y="461"/>
                    </a:lnTo>
                    <a:lnTo>
                      <a:pt x="61" y="444"/>
                    </a:lnTo>
                    <a:lnTo>
                      <a:pt x="54" y="426"/>
                    </a:lnTo>
                    <a:lnTo>
                      <a:pt x="51" y="409"/>
                    </a:lnTo>
                    <a:lnTo>
                      <a:pt x="48" y="391"/>
                    </a:lnTo>
                    <a:lnTo>
                      <a:pt x="47" y="373"/>
                    </a:lnTo>
                    <a:lnTo>
                      <a:pt x="48" y="355"/>
                    </a:lnTo>
                    <a:lnTo>
                      <a:pt x="51" y="337"/>
                    </a:lnTo>
                    <a:lnTo>
                      <a:pt x="54" y="320"/>
                    </a:lnTo>
                    <a:lnTo>
                      <a:pt x="61" y="302"/>
                    </a:lnTo>
                    <a:lnTo>
                      <a:pt x="69" y="285"/>
                    </a:lnTo>
                    <a:lnTo>
                      <a:pt x="78" y="269"/>
                    </a:lnTo>
                    <a:lnTo>
                      <a:pt x="89" y="253"/>
                    </a:lnTo>
                    <a:lnTo>
                      <a:pt x="101" y="237"/>
                    </a:lnTo>
                    <a:lnTo>
                      <a:pt x="115" y="222"/>
                    </a:lnTo>
                    <a:lnTo>
                      <a:pt x="131" y="206"/>
                    </a:lnTo>
                    <a:lnTo>
                      <a:pt x="148" y="192"/>
                    </a:lnTo>
                    <a:lnTo>
                      <a:pt x="166" y="177"/>
                    </a:lnTo>
                    <a:lnTo>
                      <a:pt x="185" y="163"/>
                    </a:lnTo>
                    <a:lnTo>
                      <a:pt x="206" y="150"/>
                    </a:lnTo>
                    <a:lnTo>
                      <a:pt x="228" y="137"/>
                    </a:lnTo>
                    <a:lnTo>
                      <a:pt x="251" y="126"/>
                    </a:lnTo>
                    <a:lnTo>
                      <a:pt x="276" y="114"/>
                    </a:lnTo>
                    <a:lnTo>
                      <a:pt x="302" y="102"/>
                    </a:lnTo>
                    <a:lnTo>
                      <a:pt x="328" y="92"/>
                    </a:lnTo>
                    <a:lnTo>
                      <a:pt x="355" y="83"/>
                    </a:lnTo>
                    <a:lnTo>
                      <a:pt x="383" y="74"/>
                    </a:lnTo>
                    <a:lnTo>
                      <a:pt x="413" y="65"/>
                    </a:lnTo>
                    <a:lnTo>
                      <a:pt x="443" y="57"/>
                    </a:lnTo>
                    <a:lnTo>
                      <a:pt x="474" y="51"/>
                    </a:lnTo>
                    <a:lnTo>
                      <a:pt x="505" y="44"/>
                    </a:lnTo>
                    <a:lnTo>
                      <a:pt x="537" y="39"/>
                    </a:lnTo>
                    <a:lnTo>
                      <a:pt x="571" y="34"/>
                    </a:lnTo>
                    <a:lnTo>
                      <a:pt x="605" y="30"/>
                    </a:lnTo>
                    <a:lnTo>
                      <a:pt x="640" y="27"/>
                    </a:lnTo>
                    <a:lnTo>
                      <a:pt x="675" y="25"/>
                    </a:lnTo>
                    <a:lnTo>
                      <a:pt x="710" y="23"/>
                    </a:lnTo>
                    <a:lnTo>
                      <a:pt x="746" y="23"/>
                    </a:lnTo>
                    <a:lnTo>
                      <a:pt x="782" y="23"/>
                    </a:lnTo>
                    <a:lnTo>
                      <a:pt x="817" y="25"/>
                    </a:lnTo>
                    <a:lnTo>
                      <a:pt x="852" y="27"/>
                    </a:lnTo>
                    <a:lnTo>
                      <a:pt x="887" y="30"/>
                    </a:lnTo>
                    <a:lnTo>
                      <a:pt x="921" y="34"/>
                    </a:lnTo>
                    <a:lnTo>
                      <a:pt x="955" y="39"/>
                    </a:lnTo>
                    <a:lnTo>
                      <a:pt x="987" y="44"/>
                    </a:lnTo>
                    <a:lnTo>
                      <a:pt x="1018" y="51"/>
                    </a:lnTo>
                    <a:lnTo>
                      <a:pt x="1049" y="57"/>
                    </a:lnTo>
                    <a:lnTo>
                      <a:pt x="1079" y="65"/>
                    </a:lnTo>
                    <a:lnTo>
                      <a:pt x="1109" y="74"/>
                    </a:lnTo>
                    <a:lnTo>
                      <a:pt x="1137" y="83"/>
                    </a:lnTo>
                    <a:lnTo>
                      <a:pt x="1164" y="92"/>
                    </a:lnTo>
                    <a:lnTo>
                      <a:pt x="1190" y="102"/>
                    </a:lnTo>
                    <a:lnTo>
                      <a:pt x="1216" y="114"/>
                    </a:lnTo>
                    <a:lnTo>
                      <a:pt x="1241" y="126"/>
                    </a:lnTo>
                    <a:lnTo>
                      <a:pt x="1264" y="137"/>
                    </a:lnTo>
                    <a:lnTo>
                      <a:pt x="1286" y="150"/>
                    </a:lnTo>
                    <a:lnTo>
                      <a:pt x="1307" y="163"/>
                    </a:lnTo>
                    <a:lnTo>
                      <a:pt x="1326" y="177"/>
                    </a:lnTo>
                    <a:lnTo>
                      <a:pt x="1344" y="192"/>
                    </a:lnTo>
                    <a:lnTo>
                      <a:pt x="1361" y="206"/>
                    </a:lnTo>
                    <a:lnTo>
                      <a:pt x="1377" y="222"/>
                    </a:lnTo>
                    <a:lnTo>
                      <a:pt x="1391" y="237"/>
                    </a:lnTo>
                    <a:lnTo>
                      <a:pt x="1403" y="253"/>
                    </a:lnTo>
                    <a:lnTo>
                      <a:pt x="1414" y="269"/>
                    </a:lnTo>
                    <a:lnTo>
                      <a:pt x="1423" y="285"/>
                    </a:lnTo>
                    <a:lnTo>
                      <a:pt x="1431" y="302"/>
                    </a:lnTo>
                    <a:lnTo>
                      <a:pt x="1438" y="320"/>
                    </a:lnTo>
                    <a:lnTo>
                      <a:pt x="1441" y="337"/>
                    </a:lnTo>
                    <a:lnTo>
                      <a:pt x="1444" y="355"/>
                    </a:lnTo>
                    <a:lnTo>
                      <a:pt x="1445" y="373"/>
                    </a:lnTo>
                    <a:lnTo>
                      <a:pt x="1444" y="391"/>
                    </a:lnTo>
                    <a:lnTo>
                      <a:pt x="1441" y="409"/>
                    </a:lnTo>
                    <a:lnTo>
                      <a:pt x="1438" y="426"/>
                    </a:lnTo>
                    <a:lnTo>
                      <a:pt x="1431" y="444"/>
                    </a:lnTo>
                    <a:lnTo>
                      <a:pt x="1423" y="461"/>
                    </a:lnTo>
                    <a:lnTo>
                      <a:pt x="1414" y="477"/>
                    </a:lnTo>
                    <a:lnTo>
                      <a:pt x="1403" y="494"/>
                    </a:lnTo>
                    <a:lnTo>
                      <a:pt x="1391" y="509"/>
                    </a:lnTo>
                    <a:lnTo>
                      <a:pt x="1377" y="525"/>
                    </a:lnTo>
                    <a:lnTo>
                      <a:pt x="1361" y="540"/>
                    </a:lnTo>
                    <a:lnTo>
                      <a:pt x="1344" y="554"/>
                    </a:lnTo>
                    <a:lnTo>
                      <a:pt x="1326" y="569"/>
                    </a:lnTo>
                    <a:lnTo>
                      <a:pt x="1307" y="583"/>
                    </a:lnTo>
                    <a:lnTo>
                      <a:pt x="1286" y="596"/>
                    </a:lnTo>
                    <a:lnTo>
                      <a:pt x="1264" y="609"/>
                    </a:lnTo>
                    <a:lnTo>
                      <a:pt x="1241" y="621"/>
                    </a:lnTo>
                    <a:lnTo>
                      <a:pt x="1216" y="632"/>
                    </a:lnTo>
                    <a:lnTo>
                      <a:pt x="1190" y="644"/>
                    </a:lnTo>
                    <a:lnTo>
                      <a:pt x="1164" y="654"/>
                    </a:lnTo>
                    <a:lnTo>
                      <a:pt x="1137" y="663"/>
                    </a:lnTo>
                    <a:lnTo>
                      <a:pt x="1109" y="672"/>
                    </a:lnTo>
                    <a:lnTo>
                      <a:pt x="1079" y="681"/>
                    </a:lnTo>
                    <a:lnTo>
                      <a:pt x="1049" y="689"/>
                    </a:lnTo>
                    <a:lnTo>
                      <a:pt x="1018" y="696"/>
                    </a:lnTo>
                    <a:lnTo>
                      <a:pt x="987" y="702"/>
                    </a:lnTo>
                    <a:lnTo>
                      <a:pt x="955" y="707"/>
                    </a:lnTo>
                    <a:lnTo>
                      <a:pt x="921" y="713"/>
                    </a:lnTo>
                    <a:lnTo>
                      <a:pt x="887" y="716"/>
                    </a:lnTo>
                    <a:lnTo>
                      <a:pt x="852" y="719"/>
                    </a:lnTo>
                    <a:lnTo>
                      <a:pt x="817" y="722"/>
                    </a:lnTo>
                    <a:lnTo>
                      <a:pt x="782" y="723"/>
                    </a:lnTo>
                    <a:lnTo>
                      <a:pt x="746" y="723"/>
                    </a:lnTo>
                    <a:close/>
                  </a:path>
                </a:pathLst>
              </a:custGeom>
              <a:solidFill>
                <a:srgbClr val="EAEAEA"/>
              </a:solidFill>
              <a:ln>
                <a:noFill/>
              </a:ln>
              <a:extLst>
                <a:ext uri="{91240B29-F687-4F45-9708-019B960494DF}">
                  <a14:hiddenLine xmlns:a14="http://schemas.microsoft.com/office/drawing/2010/main" w="12700" cap="flat" cmpd="sng">
                    <a:solidFill>
                      <a:srgbClr val="000000"/>
                    </a:solidFill>
                    <a:prstDash val="solid"/>
                    <a:round/>
                    <a:headEnd type="none" w="med" len="med"/>
                    <a:tailEnd type="none" w="med" len="med"/>
                  </a14:hiddenLine>
                </a:ext>
              </a:extLst>
            </p:spPr>
            <p:txBody>
              <a:bodyPr/>
              <a:lstStyle/>
              <a:p>
                <a:pPr>
                  <a:defRPr/>
                </a:pPr>
                <a:endParaRPr lang="zh-CN" altLang="en-US" kern="0">
                  <a:solidFill>
                    <a:prstClr val="black"/>
                  </a:solidFill>
                  <a:latin typeface="Calibri"/>
                  <a:ea typeface="宋体"/>
                </a:endParaRPr>
              </a:p>
            </p:txBody>
          </p:sp>
          <p:sp>
            <p:nvSpPr>
              <p:cNvPr id="184" name="Freeform 22"/>
              <p:cNvSpPr>
                <a:spLocks/>
              </p:cNvSpPr>
              <p:nvPr/>
            </p:nvSpPr>
            <p:spPr bwMode="auto">
              <a:xfrm>
                <a:off x="3000" y="1409"/>
                <a:ext cx="1398" cy="700"/>
              </a:xfrm>
              <a:custGeom>
                <a:avLst/>
                <a:gdLst>
                  <a:gd name="T0" fmla="*/ 1397 w 1398"/>
                  <a:gd name="T1" fmla="*/ 368 h 700"/>
                  <a:gd name="T2" fmla="*/ 1384 w 1398"/>
                  <a:gd name="T3" fmla="*/ 421 h 700"/>
                  <a:gd name="T4" fmla="*/ 1356 w 1398"/>
                  <a:gd name="T5" fmla="*/ 471 h 700"/>
                  <a:gd name="T6" fmla="*/ 1314 w 1398"/>
                  <a:gd name="T7" fmla="*/ 517 h 700"/>
                  <a:gd name="T8" fmla="*/ 1260 w 1398"/>
                  <a:gd name="T9" fmla="*/ 560 h 700"/>
                  <a:gd name="T10" fmla="*/ 1194 w 1398"/>
                  <a:gd name="T11" fmla="*/ 598 h 700"/>
                  <a:gd name="T12" fmla="*/ 1117 w 1398"/>
                  <a:gd name="T13" fmla="*/ 631 h 700"/>
                  <a:gd name="T14" fmla="*/ 1032 w 1398"/>
                  <a:gd name="T15" fmla="*/ 658 h 700"/>
                  <a:gd name="T16" fmla="*/ 940 w 1398"/>
                  <a:gd name="T17" fmla="*/ 679 h 700"/>
                  <a:gd name="T18" fmla="*/ 840 w 1398"/>
                  <a:gd name="T19" fmla="*/ 693 h 700"/>
                  <a:gd name="T20" fmla="*/ 735 w 1398"/>
                  <a:gd name="T21" fmla="*/ 700 h 700"/>
                  <a:gd name="T22" fmla="*/ 663 w 1398"/>
                  <a:gd name="T23" fmla="*/ 700 h 700"/>
                  <a:gd name="T24" fmla="*/ 558 w 1398"/>
                  <a:gd name="T25" fmla="*/ 693 h 700"/>
                  <a:gd name="T26" fmla="*/ 458 w 1398"/>
                  <a:gd name="T27" fmla="*/ 679 h 700"/>
                  <a:gd name="T28" fmla="*/ 366 w 1398"/>
                  <a:gd name="T29" fmla="*/ 658 h 700"/>
                  <a:gd name="T30" fmla="*/ 281 w 1398"/>
                  <a:gd name="T31" fmla="*/ 631 h 700"/>
                  <a:gd name="T32" fmla="*/ 204 w 1398"/>
                  <a:gd name="T33" fmla="*/ 598 h 700"/>
                  <a:gd name="T34" fmla="*/ 138 w 1398"/>
                  <a:gd name="T35" fmla="*/ 560 h 700"/>
                  <a:gd name="T36" fmla="*/ 84 w 1398"/>
                  <a:gd name="T37" fmla="*/ 517 h 700"/>
                  <a:gd name="T38" fmla="*/ 42 w 1398"/>
                  <a:gd name="T39" fmla="*/ 471 h 700"/>
                  <a:gd name="T40" fmla="*/ 14 w 1398"/>
                  <a:gd name="T41" fmla="*/ 421 h 700"/>
                  <a:gd name="T42" fmla="*/ 1 w 1398"/>
                  <a:gd name="T43" fmla="*/ 368 h 700"/>
                  <a:gd name="T44" fmla="*/ 1 w 1398"/>
                  <a:gd name="T45" fmla="*/ 332 h 700"/>
                  <a:gd name="T46" fmla="*/ 14 w 1398"/>
                  <a:gd name="T47" fmla="*/ 279 h 700"/>
                  <a:gd name="T48" fmla="*/ 42 w 1398"/>
                  <a:gd name="T49" fmla="*/ 230 h 700"/>
                  <a:gd name="T50" fmla="*/ 84 w 1398"/>
                  <a:gd name="T51" fmla="*/ 183 h 700"/>
                  <a:gd name="T52" fmla="*/ 138 w 1398"/>
                  <a:gd name="T53" fmla="*/ 140 h 700"/>
                  <a:gd name="T54" fmla="*/ 204 w 1398"/>
                  <a:gd name="T55" fmla="*/ 103 h 700"/>
                  <a:gd name="T56" fmla="*/ 281 w 1398"/>
                  <a:gd name="T57" fmla="*/ 69 h 700"/>
                  <a:gd name="T58" fmla="*/ 366 w 1398"/>
                  <a:gd name="T59" fmla="*/ 42 h 700"/>
                  <a:gd name="T60" fmla="*/ 458 w 1398"/>
                  <a:gd name="T61" fmla="*/ 21 h 700"/>
                  <a:gd name="T62" fmla="*/ 558 w 1398"/>
                  <a:gd name="T63" fmla="*/ 7 h 700"/>
                  <a:gd name="T64" fmla="*/ 663 w 1398"/>
                  <a:gd name="T65" fmla="*/ 0 h 700"/>
                  <a:gd name="T66" fmla="*/ 735 w 1398"/>
                  <a:gd name="T67" fmla="*/ 0 h 700"/>
                  <a:gd name="T68" fmla="*/ 840 w 1398"/>
                  <a:gd name="T69" fmla="*/ 7 h 700"/>
                  <a:gd name="T70" fmla="*/ 940 w 1398"/>
                  <a:gd name="T71" fmla="*/ 21 h 700"/>
                  <a:gd name="T72" fmla="*/ 1032 w 1398"/>
                  <a:gd name="T73" fmla="*/ 42 h 700"/>
                  <a:gd name="T74" fmla="*/ 1117 w 1398"/>
                  <a:gd name="T75" fmla="*/ 69 h 700"/>
                  <a:gd name="T76" fmla="*/ 1194 w 1398"/>
                  <a:gd name="T77" fmla="*/ 103 h 700"/>
                  <a:gd name="T78" fmla="*/ 1260 w 1398"/>
                  <a:gd name="T79" fmla="*/ 140 h 700"/>
                  <a:gd name="T80" fmla="*/ 1314 w 1398"/>
                  <a:gd name="T81" fmla="*/ 183 h 700"/>
                  <a:gd name="T82" fmla="*/ 1356 w 1398"/>
                  <a:gd name="T83" fmla="*/ 230 h 700"/>
                  <a:gd name="T84" fmla="*/ 1384 w 1398"/>
                  <a:gd name="T85" fmla="*/ 279 h 700"/>
                  <a:gd name="T86" fmla="*/ 1397 w 1398"/>
                  <a:gd name="T87" fmla="*/ 332 h 70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398"/>
                  <a:gd name="T133" fmla="*/ 0 h 700"/>
                  <a:gd name="T134" fmla="*/ 1398 w 1398"/>
                  <a:gd name="T135" fmla="*/ 700 h 700"/>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398" h="700">
                    <a:moveTo>
                      <a:pt x="1398" y="350"/>
                    </a:moveTo>
                    <a:lnTo>
                      <a:pt x="1398" y="350"/>
                    </a:lnTo>
                    <a:lnTo>
                      <a:pt x="1397" y="368"/>
                    </a:lnTo>
                    <a:lnTo>
                      <a:pt x="1394" y="386"/>
                    </a:lnTo>
                    <a:lnTo>
                      <a:pt x="1391" y="403"/>
                    </a:lnTo>
                    <a:lnTo>
                      <a:pt x="1384" y="421"/>
                    </a:lnTo>
                    <a:lnTo>
                      <a:pt x="1376" y="438"/>
                    </a:lnTo>
                    <a:lnTo>
                      <a:pt x="1367" y="454"/>
                    </a:lnTo>
                    <a:lnTo>
                      <a:pt x="1356" y="471"/>
                    </a:lnTo>
                    <a:lnTo>
                      <a:pt x="1344" y="486"/>
                    </a:lnTo>
                    <a:lnTo>
                      <a:pt x="1330" y="502"/>
                    </a:lnTo>
                    <a:lnTo>
                      <a:pt x="1314" y="517"/>
                    </a:lnTo>
                    <a:lnTo>
                      <a:pt x="1297" y="531"/>
                    </a:lnTo>
                    <a:lnTo>
                      <a:pt x="1279" y="546"/>
                    </a:lnTo>
                    <a:lnTo>
                      <a:pt x="1260" y="560"/>
                    </a:lnTo>
                    <a:lnTo>
                      <a:pt x="1239" y="573"/>
                    </a:lnTo>
                    <a:lnTo>
                      <a:pt x="1217" y="586"/>
                    </a:lnTo>
                    <a:lnTo>
                      <a:pt x="1194" y="598"/>
                    </a:lnTo>
                    <a:lnTo>
                      <a:pt x="1169" y="609"/>
                    </a:lnTo>
                    <a:lnTo>
                      <a:pt x="1143" y="621"/>
                    </a:lnTo>
                    <a:lnTo>
                      <a:pt x="1117" y="631"/>
                    </a:lnTo>
                    <a:lnTo>
                      <a:pt x="1090" y="640"/>
                    </a:lnTo>
                    <a:lnTo>
                      <a:pt x="1062" y="649"/>
                    </a:lnTo>
                    <a:lnTo>
                      <a:pt x="1032" y="658"/>
                    </a:lnTo>
                    <a:lnTo>
                      <a:pt x="1002" y="666"/>
                    </a:lnTo>
                    <a:lnTo>
                      <a:pt x="971" y="673"/>
                    </a:lnTo>
                    <a:lnTo>
                      <a:pt x="940" y="679"/>
                    </a:lnTo>
                    <a:lnTo>
                      <a:pt x="908" y="684"/>
                    </a:lnTo>
                    <a:lnTo>
                      <a:pt x="874" y="690"/>
                    </a:lnTo>
                    <a:lnTo>
                      <a:pt x="840" y="693"/>
                    </a:lnTo>
                    <a:lnTo>
                      <a:pt x="805" y="696"/>
                    </a:lnTo>
                    <a:lnTo>
                      <a:pt x="770" y="699"/>
                    </a:lnTo>
                    <a:lnTo>
                      <a:pt x="735" y="700"/>
                    </a:lnTo>
                    <a:lnTo>
                      <a:pt x="699" y="700"/>
                    </a:lnTo>
                    <a:lnTo>
                      <a:pt x="663" y="700"/>
                    </a:lnTo>
                    <a:lnTo>
                      <a:pt x="628" y="699"/>
                    </a:lnTo>
                    <a:lnTo>
                      <a:pt x="593" y="696"/>
                    </a:lnTo>
                    <a:lnTo>
                      <a:pt x="558" y="693"/>
                    </a:lnTo>
                    <a:lnTo>
                      <a:pt x="524" y="690"/>
                    </a:lnTo>
                    <a:lnTo>
                      <a:pt x="490" y="684"/>
                    </a:lnTo>
                    <a:lnTo>
                      <a:pt x="458" y="679"/>
                    </a:lnTo>
                    <a:lnTo>
                      <a:pt x="427" y="673"/>
                    </a:lnTo>
                    <a:lnTo>
                      <a:pt x="396" y="666"/>
                    </a:lnTo>
                    <a:lnTo>
                      <a:pt x="366" y="658"/>
                    </a:lnTo>
                    <a:lnTo>
                      <a:pt x="336" y="649"/>
                    </a:lnTo>
                    <a:lnTo>
                      <a:pt x="308" y="640"/>
                    </a:lnTo>
                    <a:lnTo>
                      <a:pt x="281" y="631"/>
                    </a:lnTo>
                    <a:lnTo>
                      <a:pt x="255" y="621"/>
                    </a:lnTo>
                    <a:lnTo>
                      <a:pt x="229" y="609"/>
                    </a:lnTo>
                    <a:lnTo>
                      <a:pt x="204" y="598"/>
                    </a:lnTo>
                    <a:lnTo>
                      <a:pt x="181" y="586"/>
                    </a:lnTo>
                    <a:lnTo>
                      <a:pt x="159" y="573"/>
                    </a:lnTo>
                    <a:lnTo>
                      <a:pt x="138" y="560"/>
                    </a:lnTo>
                    <a:lnTo>
                      <a:pt x="119" y="546"/>
                    </a:lnTo>
                    <a:lnTo>
                      <a:pt x="101" y="531"/>
                    </a:lnTo>
                    <a:lnTo>
                      <a:pt x="84" y="517"/>
                    </a:lnTo>
                    <a:lnTo>
                      <a:pt x="68" y="502"/>
                    </a:lnTo>
                    <a:lnTo>
                      <a:pt x="54" y="486"/>
                    </a:lnTo>
                    <a:lnTo>
                      <a:pt x="42" y="471"/>
                    </a:lnTo>
                    <a:lnTo>
                      <a:pt x="31" y="454"/>
                    </a:lnTo>
                    <a:lnTo>
                      <a:pt x="22" y="438"/>
                    </a:lnTo>
                    <a:lnTo>
                      <a:pt x="14" y="421"/>
                    </a:lnTo>
                    <a:lnTo>
                      <a:pt x="7" y="403"/>
                    </a:lnTo>
                    <a:lnTo>
                      <a:pt x="4" y="386"/>
                    </a:lnTo>
                    <a:lnTo>
                      <a:pt x="1" y="368"/>
                    </a:lnTo>
                    <a:lnTo>
                      <a:pt x="0" y="350"/>
                    </a:lnTo>
                    <a:lnTo>
                      <a:pt x="1" y="332"/>
                    </a:lnTo>
                    <a:lnTo>
                      <a:pt x="4" y="314"/>
                    </a:lnTo>
                    <a:lnTo>
                      <a:pt x="7" y="297"/>
                    </a:lnTo>
                    <a:lnTo>
                      <a:pt x="14" y="279"/>
                    </a:lnTo>
                    <a:lnTo>
                      <a:pt x="22" y="262"/>
                    </a:lnTo>
                    <a:lnTo>
                      <a:pt x="31" y="246"/>
                    </a:lnTo>
                    <a:lnTo>
                      <a:pt x="42" y="230"/>
                    </a:lnTo>
                    <a:lnTo>
                      <a:pt x="54" y="214"/>
                    </a:lnTo>
                    <a:lnTo>
                      <a:pt x="68" y="199"/>
                    </a:lnTo>
                    <a:lnTo>
                      <a:pt x="84" y="183"/>
                    </a:lnTo>
                    <a:lnTo>
                      <a:pt x="101" y="169"/>
                    </a:lnTo>
                    <a:lnTo>
                      <a:pt x="119" y="154"/>
                    </a:lnTo>
                    <a:lnTo>
                      <a:pt x="138" y="140"/>
                    </a:lnTo>
                    <a:lnTo>
                      <a:pt x="159" y="127"/>
                    </a:lnTo>
                    <a:lnTo>
                      <a:pt x="181" y="114"/>
                    </a:lnTo>
                    <a:lnTo>
                      <a:pt x="204" y="103"/>
                    </a:lnTo>
                    <a:lnTo>
                      <a:pt x="229" y="91"/>
                    </a:lnTo>
                    <a:lnTo>
                      <a:pt x="255" y="79"/>
                    </a:lnTo>
                    <a:lnTo>
                      <a:pt x="281" y="69"/>
                    </a:lnTo>
                    <a:lnTo>
                      <a:pt x="308" y="60"/>
                    </a:lnTo>
                    <a:lnTo>
                      <a:pt x="336" y="51"/>
                    </a:lnTo>
                    <a:lnTo>
                      <a:pt x="366" y="42"/>
                    </a:lnTo>
                    <a:lnTo>
                      <a:pt x="396" y="34"/>
                    </a:lnTo>
                    <a:lnTo>
                      <a:pt x="427" y="28"/>
                    </a:lnTo>
                    <a:lnTo>
                      <a:pt x="458" y="21"/>
                    </a:lnTo>
                    <a:lnTo>
                      <a:pt x="490" y="16"/>
                    </a:lnTo>
                    <a:lnTo>
                      <a:pt x="524" y="11"/>
                    </a:lnTo>
                    <a:lnTo>
                      <a:pt x="558" y="7"/>
                    </a:lnTo>
                    <a:lnTo>
                      <a:pt x="593" y="4"/>
                    </a:lnTo>
                    <a:lnTo>
                      <a:pt x="628" y="2"/>
                    </a:lnTo>
                    <a:lnTo>
                      <a:pt x="663" y="0"/>
                    </a:lnTo>
                    <a:lnTo>
                      <a:pt x="699" y="0"/>
                    </a:lnTo>
                    <a:lnTo>
                      <a:pt x="735" y="0"/>
                    </a:lnTo>
                    <a:lnTo>
                      <a:pt x="770" y="2"/>
                    </a:lnTo>
                    <a:lnTo>
                      <a:pt x="805" y="4"/>
                    </a:lnTo>
                    <a:lnTo>
                      <a:pt x="840" y="7"/>
                    </a:lnTo>
                    <a:lnTo>
                      <a:pt x="874" y="11"/>
                    </a:lnTo>
                    <a:lnTo>
                      <a:pt x="908" y="16"/>
                    </a:lnTo>
                    <a:lnTo>
                      <a:pt x="940" y="21"/>
                    </a:lnTo>
                    <a:lnTo>
                      <a:pt x="971" y="28"/>
                    </a:lnTo>
                    <a:lnTo>
                      <a:pt x="1002" y="34"/>
                    </a:lnTo>
                    <a:lnTo>
                      <a:pt x="1032" y="42"/>
                    </a:lnTo>
                    <a:lnTo>
                      <a:pt x="1062" y="51"/>
                    </a:lnTo>
                    <a:lnTo>
                      <a:pt x="1090" y="60"/>
                    </a:lnTo>
                    <a:lnTo>
                      <a:pt x="1117" y="69"/>
                    </a:lnTo>
                    <a:lnTo>
                      <a:pt x="1143" y="79"/>
                    </a:lnTo>
                    <a:lnTo>
                      <a:pt x="1169" y="91"/>
                    </a:lnTo>
                    <a:lnTo>
                      <a:pt x="1194" y="103"/>
                    </a:lnTo>
                    <a:lnTo>
                      <a:pt x="1217" y="114"/>
                    </a:lnTo>
                    <a:lnTo>
                      <a:pt x="1239" y="127"/>
                    </a:lnTo>
                    <a:lnTo>
                      <a:pt x="1260" y="140"/>
                    </a:lnTo>
                    <a:lnTo>
                      <a:pt x="1279" y="154"/>
                    </a:lnTo>
                    <a:lnTo>
                      <a:pt x="1297" y="169"/>
                    </a:lnTo>
                    <a:lnTo>
                      <a:pt x="1314" y="183"/>
                    </a:lnTo>
                    <a:lnTo>
                      <a:pt x="1330" y="199"/>
                    </a:lnTo>
                    <a:lnTo>
                      <a:pt x="1344" y="214"/>
                    </a:lnTo>
                    <a:lnTo>
                      <a:pt x="1356" y="230"/>
                    </a:lnTo>
                    <a:lnTo>
                      <a:pt x="1367" y="246"/>
                    </a:lnTo>
                    <a:lnTo>
                      <a:pt x="1376" y="262"/>
                    </a:lnTo>
                    <a:lnTo>
                      <a:pt x="1384" y="279"/>
                    </a:lnTo>
                    <a:lnTo>
                      <a:pt x="1391" y="297"/>
                    </a:lnTo>
                    <a:lnTo>
                      <a:pt x="1394" y="314"/>
                    </a:lnTo>
                    <a:lnTo>
                      <a:pt x="1397" y="332"/>
                    </a:lnTo>
                    <a:lnTo>
                      <a:pt x="1398" y="35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kern="0">
                  <a:solidFill>
                    <a:prstClr val="black"/>
                  </a:solidFill>
                  <a:latin typeface="Calibri"/>
                  <a:ea typeface="宋体"/>
                </a:endParaRPr>
              </a:p>
            </p:txBody>
          </p:sp>
        </p:grpSp>
        <p:grpSp>
          <p:nvGrpSpPr>
            <p:cNvPr id="139" name="Group 23"/>
            <p:cNvGrpSpPr>
              <a:grpSpLocks/>
            </p:cNvGrpSpPr>
            <p:nvPr/>
          </p:nvGrpSpPr>
          <p:grpSpPr bwMode="auto">
            <a:xfrm>
              <a:off x="2232026" y="1713707"/>
              <a:ext cx="1042988" cy="1042987"/>
              <a:chOff x="2335" y="1139"/>
              <a:chExt cx="1089" cy="1089"/>
            </a:xfrm>
          </p:grpSpPr>
          <p:sp>
            <p:nvSpPr>
              <p:cNvPr id="178" name="Oval 24"/>
              <p:cNvSpPr>
                <a:spLocks noChangeArrowheads="1"/>
              </p:cNvSpPr>
              <p:nvPr/>
            </p:nvSpPr>
            <p:spPr bwMode="auto">
              <a:xfrm>
                <a:off x="2335" y="1139"/>
                <a:ext cx="1089" cy="1089"/>
              </a:xfrm>
              <a:prstGeom prst="ellipse">
                <a:avLst/>
              </a:prstGeom>
              <a:solidFill>
                <a:srgbClr val="FFC000"/>
              </a:soli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p>
                <a:pPr>
                  <a:defRPr/>
                </a:pPr>
                <a:endParaRPr lang="zh-CN" altLang="en-US" kern="0">
                  <a:solidFill>
                    <a:prstClr val="black"/>
                  </a:solidFill>
                  <a:latin typeface="Calibri"/>
                  <a:ea typeface="宋体"/>
                </a:endParaRPr>
              </a:p>
            </p:txBody>
          </p:sp>
          <p:grpSp>
            <p:nvGrpSpPr>
              <p:cNvPr id="179" name="Group 25"/>
              <p:cNvGrpSpPr>
                <a:grpSpLocks/>
              </p:cNvGrpSpPr>
              <p:nvPr/>
            </p:nvGrpSpPr>
            <p:grpSpPr bwMode="auto">
              <a:xfrm>
                <a:off x="2426" y="1169"/>
                <a:ext cx="908" cy="296"/>
                <a:chOff x="1431" y="1843"/>
                <a:chExt cx="907" cy="295"/>
              </a:xfrm>
            </p:grpSpPr>
            <p:sp>
              <p:nvSpPr>
                <p:cNvPr id="180" name="Freeform 26"/>
                <p:cNvSpPr>
                  <a:spLocks/>
                </p:cNvSpPr>
                <p:nvPr/>
              </p:nvSpPr>
              <p:spPr bwMode="auto">
                <a:xfrm>
                  <a:off x="1431" y="1843"/>
                  <a:ext cx="907" cy="297"/>
                </a:xfrm>
                <a:custGeom>
                  <a:avLst/>
                  <a:gdLst/>
                  <a:ahLst/>
                  <a:cxnLst>
                    <a:cxn ang="0">
                      <a:pos x="0" y="1576"/>
                    </a:cxn>
                    <a:cxn ang="0">
                      <a:pos x="50" y="1462"/>
                    </a:cxn>
                    <a:cxn ang="0">
                      <a:pos x="108" y="1350"/>
                    </a:cxn>
                    <a:cxn ang="0">
                      <a:pos x="170" y="1242"/>
                    </a:cxn>
                    <a:cxn ang="0">
                      <a:pos x="238" y="1138"/>
                    </a:cxn>
                    <a:cxn ang="0">
                      <a:pos x="310" y="1036"/>
                    </a:cxn>
                    <a:cxn ang="0">
                      <a:pos x="386" y="940"/>
                    </a:cxn>
                    <a:cxn ang="0">
                      <a:pos x="468" y="846"/>
                    </a:cxn>
                    <a:cxn ang="0">
                      <a:pos x="552" y="756"/>
                    </a:cxn>
                    <a:cxn ang="0">
                      <a:pos x="596" y="712"/>
                    </a:cxn>
                    <a:cxn ang="0">
                      <a:pos x="688" y="630"/>
                    </a:cxn>
                    <a:cxn ang="0">
                      <a:pos x="784" y="550"/>
                    </a:cxn>
                    <a:cxn ang="0">
                      <a:pos x="884" y="476"/>
                    </a:cxn>
                    <a:cxn ang="0">
                      <a:pos x="986" y="406"/>
                    </a:cxn>
                    <a:cxn ang="0">
                      <a:pos x="1092" y="342"/>
                    </a:cxn>
                    <a:cxn ang="0">
                      <a:pos x="1202" y="282"/>
                    </a:cxn>
                    <a:cxn ang="0">
                      <a:pos x="1316" y="228"/>
                    </a:cxn>
                    <a:cxn ang="0">
                      <a:pos x="1374" y="202"/>
                    </a:cxn>
                    <a:cxn ang="0">
                      <a:pos x="1490" y="156"/>
                    </a:cxn>
                    <a:cxn ang="0">
                      <a:pos x="1610" y="116"/>
                    </a:cxn>
                    <a:cxn ang="0">
                      <a:pos x="1732" y="80"/>
                    </a:cxn>
                    <a:cxn ang="0">
                      <a:pos x="1858" y="52"/>
                    </a:cxn>
                    <a:cxn ang="0">
                      <a:pos x="1984" y="30"/>
                    </a:cxn>
                    <a:cxn ang="0">
                      <a:pos x="2114" y="12"/>
                    </a:cxn>
                    <a:cxn ang="0">
                      <a:pos x="2246" y="2"/>
                    </a:cxn>
                    <a:cxn ang="0">
                      <a:pos x="2378" y="0"/>
                    </a:cxn>
                    <a:cxn ang="0">
                      <a:pos x="2444" y="0"/>
                    </a:cxn>
                    <a:cxn ang="0">
                      <a:pos x="2576" y="8"/>
                    </a:cxn>
                    <a:cxn ang="0">
                      <a:pos x="2706" y="20"/>
                    </a:cxn>
                    <a:cxn ang="0">
                      <a:pos x="2834" y="40"/>
                    </a:cxn>
                    <a:cxn ang="0">
                      <a:pos x="2962" y="66"/>
                    </a:cxn>
                    <a:cxn ang="0">
                      <a:pos x="3084" y="98"/>
                    </a:cxn>
                    <a:cxn ang="0">
                      <a:pos x="3206" y="136"/>
                    </a:cxn>
                    <a:cxn ang="0">
                      <a:pos x="3324" y="178"/>
                    </a:cxn>
                    <a:cxn ang="0">
                      <a:pos x="3382" y="202"/>
                    </a:cxn>
                    <a:cxn ang="0">
                      <a:pos x="3498" y="254"/>
                    </a:cxn>
                    <a:cxn ang="0">
                      <a:pos x="3608" y="312"/>
                    </a:cxn>
                    <a:cxn ang="0">
                      <a:pos x="3716" y="374"/>
                    </a:cxn>
                    <a:cxn ang="0">
                      <a:pos x="3822" y="440"/>
                    </a:cxn>
                    <a:cxn ang="0">
                      <a:pos x="3922" y="512"/>
                    </a:cxn>
                    <a:cxn ang="0">
                      <a:pos x="4020" y="590"/>
                    </a:cxn>
                    <a:cxn ang="0">
                      <a:pos x="4114" y="670"/>
                    </a:cxn>
                    <a:cxn ang="0">
                      <a:pos x="4204" y="756"/>
                    </a:cxn>
                    <a:cxn ang="0">
                      <a:pos x="4246" y="800"/>
                    </a:cxn>
                    <a:cxn ang="0">
                      <a:pos x="4330" y="892"/>
                    </a:cxn>
                    <a:cxn ang="0">
                      <a:pos x="4410" y="988"/>
                    </a:cxn>
                    <a:cxn ang="0">
                      <a:pos x="4484" y="1086"/>
                    </a:cxn>
                    <a:cxn ang="0">
                      <a:pos x="4552" y="1190"/>
                    </a:cxn>
                    <a:cxn ang="0">
                      <a:pos x="4618" y="1296"/>
                    </a:cxn>
                    <a:cxn ang="0">
                      <a:pos x="4678" y="1406"/>
                    </a:cxn>
                    <a:cxn ang="0">
                      <a:pos x="4732" y="1518"/>
                    </a:cxn>
                    <a:cxn ang="0">
                      <a:pos x="0" y="1576"/>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ysClr val="window" lastClr="FFFFFF">
                        <a:alpha val="75000"/>
                      </a:sysClr>
                    </a:gs>
                    <a:gs pos="100000">
                      <a:sysClr val="window" lastClr="FFFFFF">
                        <a:gamma/>
                        <a:tint val="0"/>
                        <a:invGamma/>
                        <a:alpha val="0"/>
                      </a:sysClr>
                    </a:gs>
                  </a:gsLst>
                  <a:lin ang="5400000" scaled="1"/>
                </a:gradFill>
                <a:ln w="9525" cap="flat" cmpd="sng">
                  <a:noFill/>
                  <a:prstDash val="solid"/>
                  <a:round/>
                  <a:headEnd/>
                  <a:tailEnd/>
                </a:ln>
                <a:effectLst/>
              </p:spPr>
              <p:txBody>
                <a:bodyPr wrap="none" anchor="ctr"/>
                <a:lstStyle/>
                <a:p>
                  <a:pPr>
                    <a:defRPr/>
                  </a:pPr>
                  <a:endParaRPr lang="zh-CN" altLang="en-US" kern="0">
                    <a:solidFill>
                      <a:prstClr val="black"/>
                    </a:solidFill>
                    <a:latin typeface="Calibri"/>
                    <a:ea typeface="宋体"/>
                  </a:endParaRPr>
                </a:p>
              </p:txBody>
            </p:sp>
            <p:sp>
              <p:nvSpPr>
                <p:cNvPr id="181" name="Oval 27"/>
                <p:cNvSpPr>
                  <a:spLocks noChangeArrowheads="1"/>
                </p:cNvSpPr>
                <p:nvPr/>
              </p:nvSpPr>
              <p:spPr bwMode="auto">
                <a:xfrm>
                  <a:off x="1771" y="1843"/>
                  <a:ext cx="227" cy="204"/>
                </a:xfrm>
                <a:prstGeom prst="ellipse">
                  <a:avLst/>
                </a:prstGeom>
                <a:gradFill rotWithShape="1">
                  <a:gsLst>
                    <a:gs pos="0">
                      <a:sysClr val="window" lastClr="FFFFFF"/>
                    </a:gs>
                    <a:gs pos="100000">
                      <a:srgbClr val="67ABF5">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defRPr/>
                  </a:pPr>
                  <a:endParaRPr lang="zh-CN" altLang="en-US" kern="0">
                    <a:solidFill>
                      <a:prstClr val="black"/>
                    </a:solidFill>
                    <a:latin typeface="Calibri"/>
                    <a:ea typeface="宋体"/>
                  </a:endParaRPr>
                </a:p>
              </p:txBody>
            </p:sp>
          </p:grpSp>
        </p:grpSp>
        <p:grpSp>
          <p:nvGrpSpPr>
            <p:cNvPr id="140" name="Group 28"/>
            <p:cNvGrpSpPr>
              <a:grpSpLocks/>
            </p:cNvGrpSpPr>
            <p:nvPr/>
          </p:nvGrpSpPr>
          <p:grpSpPr bwMode="auto">
            <a:xfrm>
              <a:off x="1150938" y="2074070"/>
              <a:ext cx="755650" cy="755650"/>
              <a:chOff x="2335" y="1139"/>
              <a:chExt cx="1089" cy="1089"/>
            </a:xfrm>
          </p:grpSpPr>
          <p:sp>
            <p:nvSpPr>
              <p:cNvPr id="174" name="Oval 29"/>
              <p:cNvSpPr>
                <a:spLocks noChangeArrowheads="1"/>
              </p:cNvSpPr>
              <p:nvPr/>
            </p:nvSpPr>
            <p:spPr bwMode="auto">
              <a:xfrm>
                <a:off x="2335" y="1139"/>
                <a:ext cx="1089" cy="1089"/>
              </a:xfrm>
              <a:prstGeom prst="ellipse">
                <a:avLst/>
              </a:prstGeom>
              <a:gradFill rotWithShape="1">
                <a:gsLst>
                  <a:gs pos="0">
                    <a:srgbClr val="9E9E9E"/>
                  </a:gs>
                  <a:gs pos="100000">
                    <a:srgbClr val="5B5B5B"/>
                  </a:gs>
                </a:gsLst>
                <a:lin ang="5400000" scaled="1"/>
              </a:gra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p>
                <a:pPr>
                  <a:defRPr/>
                </a:pPr>
                <a:endParaRPr lang="zh-CN" altLang="en-US" kern="0">
                  <a:solidFill>
                    <a:prstClr val="black"/>
                  </a:solidFill>
                  <a:latin typeface="Calibri"/>
                  <a:ea typeface="宋体"/>
                </a:endParaRPr>
              </a:p>
            </p:txBody>
          </p:sp>
          <p:grpSp>
            <p:nvGrpSpPr>
              <p:cNvPr id="175" name="Group 30"/>
              <p:cNvGrpSpPr>
                <a:grpSpLocks/>
              </p:cNvGrpSpPr>
              <p:nvPr/>
            </p:nvGrpSpPr>
            <p:grpSpPr bwMode="auto">
              <a:xfrm>
                <a:off x="2426" y="1169"/>
                <a:ext cx="908" cy="296"/>
                <a:chOff x="1431" y="1843"/>
                <a:chExt cx="907" cy="295"/>
              </a:xfrm>
            </p:grpSpPr>
            <p:sp>
              <p:nvSpPr>
                <p:cNvPr id="176" name="Freeform 31"/>
                <p:cNvSpPr>
                  <a:spLocks/>
                </p:cNvSpPr>
                <p:nvPr/>
              </p:nvSpPr>
              <p:spPr bwMode="auto">
                <a:xfrm>
                  <a:off x="1432" y="1843"/>
                  <a:ext cx="907" cy="294"/>
                </a:xfrm>
                <a:custGeom>
                  <a:avLst/>
                  <a:gdLst/>
                  <a:ahLst/>
                  <a:cxnLst>
                    <a:cxn ang="0">
                      <a:pos x="0" y="1576"/>
                    </a:cxn>
                    <a:cxn ang="0">
                      <a:pos x="50" y="1462"/>
                    </a:cxn>
                    <a:cxn ang="0">
                      <a:pos x="108" y="1350"/>
                    </a:cxn>
                    <a:cxn ang="0">
                      <a:pos x="170" y="1242"/>
                    </a:cxn>
                    <a:cxn ang="0">
                      <a:pos x="238" y="1138"/>
                    </a:cxn>
                    <a:cxn ang="0">
                      <a:pos x="310" y="1036"/>
                    </a:cxn>
                    <a:cxn ang="0">
                      <a:pos x="386" y="940"/>
                    </a:cxn>
                    <a:cxn ang="0">
                      <a:pos x="468" y="846"/>
                    </a:cxn>
                    <a:cxn ang="0">
                      <a:pos x="552" y="756"/>
                    </a:cxn>
                    <a:cxn ang="0">
                      <a:pos x="596" y="712"/>
                    </a:cxn>
                    <a:cxn ang="0">
                      <a:pos x="688" y="630"/>
                    </a:cxn>
                    <a:cxn ang="0">
                      <a:pos x="784" y="550"/>
                    </a:cxn>
                    <a:cxn ang="0">
                      <a:pos x="884" y="476"/>
                    </a:cxn>
                    <a:cxn ang="0">
                      <a:pos x="986" y="406"/>
                    </a:cxn>
                    <a:cxn ang="0">
                      <a:pos x="1092" y="342"/>
                    </a:cxn>
                    <a:cxn ang="0">
                      <a:pos x="1202" y="282"/>
                    </a:cxn>
                    <a:cxn ang="0">
                      <a:pos x="1316" y="228"/>
                    </a:cxn>
                    <a:cxn ang="0">
                      <a:pos x="1374" y="202"/>
                    </a:cxn>
                    <a:cxn ang="0">
                      <a:pos x="1490" y="156"/>
                    </a:cxn>
                    <a:cxn ang="0">
                      <a:pos x="1610" y="116"/>
                    </a:cxn>
                    <a:cxn ang="0">
                      <a:pos x="1732" y="80"/>
                    </a:cxn>
                    <a:cxn ang="0">
                      <a:pos x="1858" y="52"/>
                    </a:cxn>
                    <a:cxn ang="0">
                      <a:pos x="1984" y="30"/>
                    </a:cxn>
                    <a:cxn ang="0">
                      <a:pos x="2114" y="12"/>
                    </a:cxn>
                    <a:cxn ang="0">
                      <a:pos x="2246" y="2"/>
                    </a:cxn>
                    <a:cxn ang="0">
                      <a:pos x="2378" y="0"/>
                    </a:cxn>
                    <a:cxn ang="0">
                      <a:pos x="2444" y="0"/>
                    </a:cxn>
                    <a:cxn ang="0">
                      <a:pos x="2576" y="8"/>
                    </a:cxn>
                    <a:cxn ang="0">
                      <a:pos x="2706" y="20"/>
                    </a:cxn>
                    <a:cxn ang="0">
                      <a:pos x="2834" y="40"/>
                    </a:cxn>
                    <a:cxn ang="0">
                      <a:pos x="2962" y="66"/>
                    </a:cxn>
                    <a:cxn ang="0">
                      <a:pos x="3084" y="98"/>
                    </a:cxn>
                    <a:cxn ang="0">
                      <a:pos x="3206" y="136"/>
                    </a:cxn>
                    <a:cxn ang="0">
                      <a:pos x="3324" y="178"/>
                    </a:cxn>
                    <a:cxn ang="0">
                      <a:pos x="3382" y="202"/>
                    </a:cxn>
                    <a:cxn ang="0">
                      <a:pos x="3498" y="254"/>
                    </a:cxn>
                    <a:cxn ang="0">
                      <a:pos x="3608" y="312"/>
                    </a:cxn>
                    <a:cxn ang="0">
                      <a:pos x="3716" y="374"/>
                    </a:cxn>
                    <a:cxn ang="0">
                      <a:pos x="3822" y="440"/>
                    </a:cxn>
                    <a:cxn ang="0">
                      <a:pos x="3922" y="512"/>
                    </a:cxn>
                    <a:cxn ang="0">
                      <a:pos x="4020" y="590"/>
                    </a:cxn>
                    <a:cxn ang="0">
                      <a:pos x="4114" y="670"/>
                    </a:cxn>
                    <a:cxn ang="0">
                      <a:pos x="4204" y="756"/>
                    </a:cxn>
                    <a:cxn ang="0">
                      <a:pos x="4246" y="800"/>
                    </a:cxn>
                    <a:cxn ang="0">
                      <a:pos x="4330" y="892"/>
                    </a:cxn>
                    <a:cxn ang="0">
                      <a:pos x="4410" y="988"/>
                    </a:cxn>
                    <a:cxn ang="0">
                      <a:pos x="4484" y="1086"/>
                    </a:cxn>
                    <a:cxn ang="0">
                      <a:pos x="4552" y="1190"/>
                    </a:cxn>
                    <a:cxn ang="0">
                      <a:pos x="4618" y="1296"/>
                    </a:cxn>
                    <a:cxn ang="0">
                      <a:pos x="4678" y="1406"/>
                    </a:cxn>
                    <a:cxn ang="0">
                      <a:pos x="4732" y="1518"/>
                    </a:cxn>
                    <a:cxn ang="0">
                      <a:pos x="0" y="1576"/>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ysClr val="window" lastClr="FFFFFF">
                        <a:alpha val="75000"/>
                      </a:sysClr>
                    </a:gs>
                    <a:gs pos="100000">
                      <a:sysClr val="window" lastClr="FFFFFF">
                        <a:gamma/>
                        <a:tint val="0"/>
                        <a:invGamma/>
                        <a:alpha val="0"/>
                      </a:sysClr>
                    </a:gs>
                  </a:gsLst>
                  <a:lin ang="5400000" scaled="1"/>
                </a:gradFill>
                <a:ln w="9525" cap="flat" cmpd="sng">
                  <a:noFill/>
                  <a:prstDash val="solid"/>
                  <a:round/>
                  <a:headEnd/>
                  <a:tailEnd/>
                </a:ln>
                <a:effectLst/>
              </p:spPr>
              <p:txBody>
                <a:bodyPr wrap="none" anchor="ctr"/>
                <a:lstStyle/>
                <a:p>
                  <a:pPr>
                    <a:defRPr/>
                  </a:pPr>
                  <a:endParaRPr lang="zh-CN" altLang="en-US" kern="0">
                    <a:solidFill>
                      <a:prstClr val="black"/>
                    </a:solidFill>
                    <a:latin typeface="Calibri"/>
                    <a:ea typeface="宋体"/>
                  </a:endParaRPr>
                </a:p>
              </p:txBody>
            </p:sp>
            <p:sp>
              <p:nvSpPr>
                <p:cNvPr id="177" name="Oval 32"/>
                <p:cNvSpPr>
                  <a:spLocks noChangeArrowheads="1"/>
                </p:cNvSpPr>
                <p:nvPr/>
              </p:nvSpPr>
              <p:spPr bwMode="auto">
                <a:xfrm>
                  <a:off x="1771" y="1843"/>
                  <a:ext cx="227" cy="204"/>
                </a:xfrm>
                <a:prstGeom prst="ellipse">
                  <a:avLst/>
                </a:prstGeom>
                <a:gradFill rotWithShape="1">
                  <a:gsLst>
                    <a:gs pos="0">
                      <a:sysClr val="window" lastClr="FFFFFF"/>
                    </a:gs>
                    <a:gs pos="100000">
                      <a:srgbClr val="67ABF5">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defRPr/>
                  </a:pPr>
                  <a:endParaRPr lang="zh-CN" altLang="en-US" kern="0">
                    <a:solidFill>
                      <a:prstClr val="black"/>
                    </a:solidFill>
                    <a:latin typeface="Calibri"/>
                    <a:ea typeface="宋体"/>
                  </a:endParaRPr>
                </a:p>
              </p:txBody>
            </p:sp>
          </p:grpSp>
        </p:grpSp>
        <p:grpSp>
          <p:nvGrpSpPr>
            <p:cNvPr id="141" name="Group 33"/>
            <p:cNvGrpSpPr>
              <a:grpSpLocks/>
            </p:cNvGrpSpPr>
            <p:nvPr/>
          </p:nvGrpSpPr>
          <p:grpSpPr bwMode="auto">
            <a:xfrm>
              <a:off x="1800226" y="1931195"/>
              <a:ext cx="755650" cy="755650"/>
              <a:chOff x="2335" y="1139"/>
              <a:chExt cx="1089" cy="1089"/>
            </a:xfrm>
          </p:grpSpPr>
          <p:sp>
            <p:nvSpPr>
              <p:cNvPr id="170" name="Oval 34"/>
              <p:cNvSpPr>
                <a:spLocks noChangeArrowheads="1"/>
              </p:cNvSpPr>
              <p:nvPr/>
            </p:nvSpPr>
            <p:spPr bwMode="auto">
              <a:xfrm>
                <a:off x="2335" y="1139"/>
                <a:ext cx="1089" cy="1089"/>
              </a:xfrm>
              <a:prstGeom prst="ellipse">
                <a:avLst/>
              </a:prstGeom>
              <a:gradFill rotWithShape="1">
                <a:gsLst>
                  <a:gs pos="0">
                    <a:srgbClr val="9E9E9E"/>
                  </a:gs>
                  <a:gs pos="100000">
                    <a:srgbClr val="5B5B5B"/>
                  </a:gs>
                </a:gsLst>
                <a:lin ang="5400000" scaled="1"/>
              </a:gra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p>
                <a:pPr>
                  <a:defRPr/>
                </a:pPr>
                <a:endParaRPr lang="zh-CN" altLang="en-US" kern="0">
                  <a:solidFill>
                    <a:prstClr val="black"/>
                  </a:solidFill>
                  <a:latin typeface="Calibri"/>
                  <a:ea typeface="宋体"/>
                </a:endParaRPr>
              </a:p>
            </p:txBody>
          </p:sp>
          <p:grpSp>
            <p:nvGrpSpPr>
              <p:cNvPr id="171" name="Group 35"/>
              <p:cNvGrpSpPr>
                <a:grpSpLocks/>
              </p:cNvGrpSpPr>
              <p:nvPr/>
            </p:nvGrpSpPr>
            <p:grpSpPr bwMode="auto">
              <a:xfrm>
                <a:off x="2426" y="1169"/>
                <a:ext cx="908" cy="296"/>
                <a:chOff x="1431" y="1843"/>
                <a:chExt cx="907" cy="295"/>
              </a:xfrm>
            </p:grpSpPr>
            <p:sp>
              <p:nvSpPr>
                <p:cNvPr id="172" name="Freeform 36"/>
                <p:cNvSpPr>
                  <a:spLocks/>
                </p:cNvSpPr>
                <p:nvPr/>
              </p:nvSpPr>
              <p:spPr bwMode="auto">
                <a:xfrm>
                  <a:off x="1432" y="1843"/>
                  <a:ext cx="907" cy="294"/>
                </a:xfrm>
                <a:custGeom>
                  <a:avLst/>
                  <a:gdLst/>
                  <a:ahLst/>
                  <a:cxnLst>
                    <a:cxn ang="0">
                      <a:pos x="0" y="1576"/>
                    </a:cxn>
                    <a:cxn ang="0">
                      <a:pos x="50" y="1462"/>
                    </a:cxn>
                    <a:cxn ang="0">
                      <a:pos x="108" y="1350"/>
                    </a:cxn>
                    <a:cxn ang="0">
                      <a:pos x="170" y="1242"/>
                    </a:cxn>
                    <a:cxn ang="0">
                      <a:pos x="238" y="1138"/>
                    </a:cxn>
                    <a:cxn ang="0">
                      <a:pos x="310" y="1036"/>
                    </a:cxn>
                    <a:cxn ang="0">
                      <a:pos x="386" y="940"/>
                    </a:cxn>
                    <a:cxn ang="0">
                      <a:pos x="468" y="846"/>
                    </a:cxn>
                    <a:cxn ang="0">
                      <a:pos x="552" y="756"/>
                    </a:cxn>
                    <a:cxn ang="0">
                      <a:pos x="596" y="712"/>
                    </a:cxn>
                    <a:cxn ang="0">
                      <a:pos x="688" y="630"/>
                    </a:cxn>
                    <a:cxn ang="0">
                      <a:pos x="784" y="550"/>
                    </a:cxn>
                    <a:cxn ang="0">
                      <a:pos x="884" y="476"/>
                    </a:cxn>
                    <a:cxn ang="0">
                      <a:pos x="986" y="406"/>
                    </a:cxn>
                    <a:cxn ang="0">
                      <a:pos x="1092" y="342"/>
                    </a:cxn>
                    <a:cxn ang="0">
                      <a:pos x="1202" y="282"/>
                    </a:cxn>
                    <a:cxn ang="0">
                      <a:pos x="1316" y="228"/>
                    </a:cxn>
                    <a:cxn ang="0">
                      <a:pos x="1374" y="202"/>
                    </a:cxn>
                    <a:cxn ang="0">
                      <a:pos x="1490" y="156"/>
                    </a:cxn>
                    <a:cxn ang="0">
                      <a:pos x="1610" y="116"/>
                    </a:cxn>
                    <a:cxn ang="0">
                      <a:pos x="1732" y="80"/>
                    </a:cxn>
                    <a:cxn ang="0">
                      <a:pos x="1858" y="52"/>
                    </a:cxn>
                    <a:cxn ang="0">
                      <a:pos x="1984" y="30"/>
                    </a:cxn>
                    <a:cxn ang="0">
                      <a:pos x="2114" y="12"/>
                    </a:cxn>
                    <a:cxn ang="0">
                      <a:pos x="2246" y="2"/>
                    </a:cxn>
                    <a:cxn ang="0">
                      <a:pos x="2378" y="0"/>
                    </a:cxn>
                    <a:cxn ang="0">
                      <a:pos x="2444" y="0"/>
                    </a:cxn>
                    <a:cxn ang="0">
                      <a:pos x="2576" y="8"/>
                    </a:cxn>
                    <a:cxn ang="0">
                      <a:pos x="2706" y="20"/>
                    </a:cxn>
                    <a:cxn ang="0">
                      <a:pos x="2834" y="40"/>
                    </a:cxn>
                    <a:cxn ang="0">
                      <a:pos x="2962" y="66"/>
                    </a:cxn>
                    <a:cxn ang="0">
                      <a:pos x="3084" y="98"/>
                    </a:cxn>
                    <a:cxn ang="0">
                      <a:pos x="3206" y="136"/>
                    </a:cxn>
                    <a:cxn ang="0">
                      <a:pos x="3324" y="178"/>
                    </a:cxn>
                    <a:cxn ang="0">
                      <a:pos x="3382" y="202"/>
                    </a:cxn>
                    <a:cxn ang="0">
                      <a:pos x="3498" y="254"/>
                    </a:cxn>
                    <a:cxn ang="0">
                      <a:pos x="3608" y="312"/>
                    </a:cxn>
                    <a:cxn ang="0">
                      <a:pos x="3716" y="374"/>
                    </a:cxn>
                    <a:cxn ang="0">
                      <a:pos x="3822" y="440"/>
                    </a:cxn>
                    <a:cxn ang="0">
                      <a:pos x="3922" y="512"/>
                    </a:cxn>
                    <a:cxn ang="0">
                      <a:pos x="4020" y="590"/>
                    </a:cxn>
                    <a:cxn ang="0">
                      <a:pos x="4114" y="670"/>
                    </a:cxn>
                    <a:cxn ang="0">
                      <a:pos x="4204" y="756"/>
                    </a:cxn>
                    <a:cxn ang="0">
                      <a:pos x="4246" y="800"/>
                    </a:cxn>
                    <a:cxn ang="0">
                      <a:pos x="4330" y="892"/>
                    </a:cxn>
                    <a:cxn ang="0">
                      <a:pos x="4410" y="988"/>
                    </a:cxn>
                    <a:cxn ang="0">
                      <a:pos x="4484" y="1086"/>
                    </a:cxn>
                    <a:cxn ang="0">
                      <a:pos x="4552" y="1190"/>
                    </a:cxn>
                    <a:cxn ang="0">
                      <a:pos x="4618" y="1296"/>
                    </a:cxn>
                    <a:cxn ang="0">
                      <a:pos x="4678" y="1406"/>
                    </a:cxn>
                    <a:cxn ang="0">
                      <a:pos x="4732" y="1518"/>
                    </a:cxn>
                    <a:cxn ang="0">
                      <a:pos x="0" y="1576"/>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ysClr val="window" lastClr="FFFFFF">
                        <a:alpha val="75000"/>
                      </a:sysClr>
                    </a:gs>
                    <a:gs pos="100000">
                      <a:sysClr val="window" lastClr="FFFFFF">
                        <a:gamma/>
                        <a:tint val="0"/>
                        <a:invGamma/>
                        <a:alpha val="0"/>
                      </a:sysClr>
                    </a:gs>
                  </a:gsLst>
                  <a:lin ang="5400000" scaled="1"/>
                </a:gradFill>
                <a:ln w="9525" cap="flat" cmpd="sng">
                  <a:noFill/>
                  <a:prstDash val="solid"/>
                  <a:round/>
                  <a:headEnd/>
                  <a:tailEnd/>
                </a:ln>
                <a:effectLst/>
              </p:spPr>
              <p:txBody>
                <a:bodyPr wrap="none" anchor="ctr"/>
                <a:lstStyle/>
                <a:p>
                  <a:pPr>
                    <a:defRPr/>
                  </a:pPr>
                  <a:endParaRPr lang="zh-CN" altLang="en-US" kern="0">
                    <a:solidFill>
                      <a:prstClr val="black"/>
                    </a:solidFill>
                    <a:latin typeface="Calibri"/>
                    <a:ea typeface="宋体"/>
                  </a:endParaRPr>
                </a:p>
              </p:txBody>
            </p:sp>
            <p:sp>
              <p:nvSpPr>
                <p:cNvPr id="173" name="Oval 37"/>
                <p:cNvSpPr>
                  <a:spLocks noChangeArrowheads="1"/>
                </p:cNvSpPr>
                <p:nvPr/>
              </p:nvSpPr>
              <p:spPr bwMode="auto">
                <a:xfrm>
                  <a:off x="1771" y="1843"/>
                  <a:ext cx="227" cy="204"/>
                </a:xfrm>
                <a:prstGeom prst="ellipse">
                  <a:avLst/>
                </a:prstGeom>
                <a:gradFill rotWithShape="1">
                  <a:gsLst>
                    <a:gs pos="0">
                      <a:sysClr val="window" lastClr="FFFFFF"/>
                    </a:gs>
                    <a:gs pos="100000">
                      <a:srgbClr val="67ABF5">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defRPr/>
                  </a:pPr>
                  <a:endParaRPr lang="zh-CN" altLang="en-US" kern="0">
                    <a:solidFill>
                      <a:prstClr val="black"/>
                    </a:solidFill>
                    <a:latin typeface="Calibri"/>
                    <a:ea typeface="宋体"/>
                  </a:endParaRPr>
                </a:p>
              </p:txBody>
            </p:sp>
          </p:grpSp>
        </p:grpSp>
        <p:grpSp>
          <p:nvGrpSpPr>
            <p:cNvPr id="142" name="Group 38"/>
            <p:cNvGrpSpPr>
              <a:grpSpLocks/>
            </p:cNvGrpSpPr>
            <p:nvPr/>
          </p:nvGrpSpPr>
          <p:grpSpPr bwMode="auto">
            <a:xfrm>
              <a:off x="1692276" y="2255045"/>
              <a:ext cx="755650" cy="755650"/>
              <a:chOff x="2335" y="1139"/>
              <a:chExt cx="1089" cy="1089"/>
            </a:xfrm>
          </p:grpSpPr>
          <p:sp>
            <p:nvSpPr>
              <p:cNvPr id="166" name="Oval 39"/>
              <p:cNvSpPr>
                <a:spLocks noChangeArrowheads="1"/>
              </p:cNvSpPr>
              <p:nvPr/>
            </p:nvSpPr>
            <p:spPr bwMode="auto">
              <a:xfrm>
                <a:off x="2335" y="1139"/>
                <a:ext cx="1089" cy="1089"/>
              </a:xfrm>
              <a:prstGeom prst="ellipse">
                <a:avLst/>
              </a:prstGeom>
              <a:gradFill rotWithShape="1">
                <a:gsLst>
                  <a:gs pos="0">
                    <a:srgbClr val="9E9E9E"/>
                  </a:gs>
                  <a:gs pos="100000">
                    <a:srgbClr val="5B5B5B"/>
                  </a:gs>
                </a:gsLst>
                <a:lin ang="5400000" scaled="1"/>
              </a:gra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p>
                <a:pPr>
                  <a:defRPr/>
                </a:pPr>
                <a:endParaRPr lang="zh-CN" altLang="en-US" kern="0">
                  <a:solidFill>
                    <a:prstClr val="black"/>
                  </a:solidFill>
                  <a:latin typeface="Calibri"/>
                  <a:ea typeface="宋体"/>
                </a:endParaRPr>
              </a:p>
            </p:txBody>
          </p:sp>
          <p:grpSp>
            <p:nvGrpSpPr>
              <p:cNvPr id="167" name="Group 40"/>
              <p:cNvGrpSpPr>
                <a:grpSpLocks/>
              </p:cNvGrpSpPr>
              <p:nvPr/>
            </p:nvGrpSpPr>
            <p:grpSpPr bwMode="auto">
              <a:xfrm>
                <a:off x="2426" y="1169"/>
                <a:ext cx="908" cy="296"/>
                <a:chOff x="1431" y="1843"/>
                <a:chExt cx="907" cy="295"/>
              </a:xfrm>
            </p:grpSpPr>
            <p:sp>
              <p:nvSpPr>
                <p:cNvPr id="168" name="Freeform 41"/>
                <p:cNvSpPr>
                  <a:spLocks/>
                </p:cNvSpPr>
                <p:nvPr/>
              </p:nvSpPr>
              <p:spPr bwMode="auto">
                <a:xfrm>
                  <a:off x="1432" y="1843"/>
                  <a:ext cx="907" cy="294"/>
                </a:xfrm>
                <a:custGeom>
                  <a:avLst/>
                  <a:gdLst/>
                  <a:ahLst/>
                  <a:cxnLst>
                    <a:cxn ang="0">
                      <a:pos x="0" y="1576"/>
                    </a:cxn>
                    <a:cxn ang="0">
                      <a:pos x="50" y="1462"/>
                    </a:cxn>
                    <a:cxn ang="0">
                      <a:pos x="108" y="1350"/>
                    </a:cxn>
                    <a:cxn ang="0">
                      <a:pos x="170" y="1242"/>
                    </a:cxn>
                    <a:cxn ang="0">
                      <a:pos x="238" y="1138"/>
                    </a:cxn>
                    <a:cxn ang="0">
                      <a:pos x="310" y="1036"/>
                    </a:cxn>
                    <a:cxn ang="0">
                      <a:pos x="386" y="940"/>
                    </a:cxn>
                    <a:cxn ang="0">
                      <a:pos x="468" y="846"/>
                    </a:cxn>
                    <a:cxn ang="0">
                      <a:pos x="552" y="756"/>
                    </a:cxn>
                    <a:cxn ang="0">
                      <a:pos x="596" y="712"/>
                    </a:cxn>
                    <a:cxn ang="0">
                      <a:pos x="688" y="630"/>
                    </a:cxn>
                    <a:cxn ang="0">
                      <a:pos x="784" y="550"/>
                    </a:cxn>
                    <a:cxn ang="0">
                      <a:pos x="884" y="476"/>
                    </a:cxn>
                    <a:cxn ang="0">
                      <a:pos x="986" y="406"/>
                    </a:cxn>
                    <a:cxn ang="0">
                      <a:pos x="1092" y="342"/>
                    </a:cxn>
                    <a:cxn ang="0">
                      <a:pos x="1202" y="282"/>
                    </a:cxn>
                    <a:cxn ang="0">
                      <a:pos x="1316" y="228"/>
                    </a:cxn>
                    <a:cxn ang="0">
                      <a:pos x="1374" y="202"/>
                    </a:cxn>
                    <a:cxn ang="0">
                      <a:pos x="1490" y="156"/>
                    </a:cxn>
                    <a:cxn ang="0">
                      <a:pos x="1610" y="116"/>
                    </a:cxn>
                    <a:cxn ang="0">
                      <a:pos x="1732" y="80"/>
                    </a:cxn>
                    <a:cxn ang="0">
                      <a:pos x="1858" y="52"/>
                    </a:cxn>
                    <a:cxn ang="0">
                      <a:pos x="1984" y="30"/>
                    </a:cxn>
                    <a:cxn ang="0">
                      <a:pos x="2114" y="12"/>
                    </a:cxn>
                    <a:cxn ang="0">
                      <a:pos x="2246" y="2"/>
                    </a:cxn>
                    <a:cxn ang="0">
                      <a:pos x="2378" y="0"/>
                    </a:cxn>
                    <a:cxn ang="0">
                      <a:pos x="2444" y="0"/>
                    </a:cxn>
                    <a:cxn ang="0">
                      <a:pos x="2576" y="8"/>
                    </a:cxn>
                    <a:cxn ang="0">
                      <a:pos x="2706" y="20"/>
                    </a:cxn>
                    <a:cxn ang="0">
                      <a:pos x="2834" y="40"/>
                    </a:cxn>
                    <a:cxn ang="0">
                      <a:pos x="2962" y="66"/>
                    </a:cxn>
                    <a:cxn ang="0">
                      <a:pos x="3084" y="98"/>
                    </a:cxn>
                    <a:cxn ang="0">
                      <a:pos x="3206" y="136"/>
                    </a:cxn>
                    <a:cxn ang="0">
                      <a:pos x="3324" y="178"/>
                    </a:cxn>
                    <a:cxn ang="0">
                      <a:pos x="3382" y="202"/>
                    </a:cxn>
                    <a:cxn ang="0">
                      <a:pos x="3498" y="254"/>
                    </a:cxn>
                    <a:cxn ang="0">
                      <a:pos x="3608" y="312"/>
                    </a:cxn>
                    <a:cxn ang="0">
                      <a:pos x="3716" y="374"/>
                    </a:cxn>
                    <a:cxn ang="0">
                      <a:pos x="3822" y="440"/>
                    </a:cxn>
                    <a:cxn ang="0">
                      <a:pos x="3922" y="512"/>
                    </a:cxn>
                    <a:cxn ang="0">
                      <a:pos x="4020" y="590"/>
                    </a:cxn>
                    <a:cxn ang="0">
                      <a:pos x="4114" y="670"/>
                    </a:cxn>
                    <a:cxn ang="0">
                      <a:pos x="4204" y="756"/>
                    </a:cxn>
                    <a:cxn ang="0">
                      <a:pos x="4246" y="800"/>
                    </a:cxn>
                    <a:cxn ang="0">
                      <a:pos x="4330" y="892"/>
                    </a:cxn>
                    <a:cxn ang="0">
                      <a:pos x="4410" y="988"/>
                    </a:cxn>
                    <a:cxn ang="0">
                      <a:pos x="4484" y="1086"/>
                    </a:cxn>
                    <a:cxn ang="0">
                      <a:pos x="4552" y="1190"/>
                    </a:cxn>
                    <a:cxn ang="0">
                      <a:pos x="4618" y="1296"/>
                    </a:cxn>
                    <a:cxn ang="0">
                      <a:pos x="4678" y="1406"/>
                    </a:cxn>
                    <a:cxn ang="0">
                      <a:pos x="4732" y="1518"/>
                    </a:cxn>
                    <a:cxn ang="0">
                      <a:pos x="0" y="1576"/>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ysClr val="window" lastClr="FFFFFF">
                        <a:alpha val="75000"/>
                      </a:sysClr>
                    </a:gs>
                    <a:gs pos="100000">
                      <a:sysClr val="window" lastClr="FFFFFF">
                        <a:gamma/>
                        <a:tint val="0"/>
                        <a:invGamma/>
                        <a:alpha val="0"/>
                      </a:sysClr>
                    </a:gs>
                  </a:gsLst>
                  <a:lin ang="5400000" scaled="1"/>
                </a:gradFill>
                <a:ln w="9525" cap="flat" cmpd="sng">
                  <a:noFill/>
                  <a:prstDash val="solid"/>
                  <a:round/>
                  <a:headEnd/>
                  <a:tailEnd/>
                </a:ln>
                <a:effectLst/>
              </p:spPr>
              <p:txBody>
                <a:bodyPr wrap="none" anchor="ctr"/>
                <a:lstStyle/>
                <a:p>
                  <a:pPr>
                    <a:defRPr/>
                  </a:pPr>
                  <a:endParaRPr lang="zh-CN" altLang="en-US" kern="0">
                    <a:solidFill>
                      <a:prstClr val="black"/>
                    </a:solidFill>
                    <a:latin typeface="Calibri"/>
                    <a:ea typeface="宋体"/>
                  </a:endParaRPr>
                </a:p>
              </p:txBody>
            </p:sp>
            <p:sp>
              <p:nvSpPr>
                <p:cNvPr id="169" name="Oval 42"/>
                <p:cNvSpPr>
                  <a:spLocks noChangeArrowheads="1"/>
                </p:cNvSpPr>
                <p:nvPr/>
              </p:nvSpPr>
              <p:spPr bwMode="auto">
                <a:xfrm>
                  <a:off x="1771" y="1843"/>
                  <a:ext cx="227" cy="204"/>
                </a:xfrm>
                <a:prstGeom prst="ellipse">
                  <a:avLst/>
                </a:prstGeom>
                <a:gradFill rotWithShape="1">
                  <a:gsLst>
                    <a:gs pos="0">
                      <a:sysClr val="window" lastClr="FFFFFF"/>
                    </a:gs>
                    <a:gs pos="100000">
                      <a:srgbClr val="67ABF5">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defRPr/>
                  </a:pPr>
                  <a:endParaRPr lang="zh-CN" altLang="en-US" kern="0">
                    <a:solidFill>
                      <a:prstClr val="black"/>
                    </a:solidFill>
                    <a:latin typeface="Calibri"/>
                    <a:ea typeface="宋体"/>
                  </a:endParaRPr>
                </a:p>
              </p:txBody>
            </p:sp>
          </p:grpSp>
        </p:grpSp>
        <p:grpSp>
          <p:nvGrpSpPr>
            <p:cNvPr id="143" name="Group 43"/>
            <p:cNvGrpSpPr>
              <a:grpSpLocks/>
            </p:cNvGrpSpPr>
            <p:nvPr/>
          </p:nvGrpSpPr>
          <p:grpSpPr bwMode="auto">
            <a:xfrm>
              <a:off x="1223963" y="2397920"/>
              <a:ext cx="755650" cy="755650"/>
              <a:chOff x="2335" y="1139"/>
              <a:chExt cx="1089" cy="1089"/>
            </a:xfrm>
          </p:grpSpPr>
          <p:sp>
            <p:nvSpPr>
              <p:cNvPr id="162" name="Oval 44"/>
              <p:cNvSpPr>
                <a:spLocks noChangeArrowheads="1"/>
              </p:cNvSpPr>
              <p:nvPr/>
            </p:nvSpPr>
            <p:spPr bwMode="auto">
              <a:xfrm>
                <a:off x="2335" y="1139"/>
                <a:ext cx="1089" cy="1089"/>
              </a:xfrm>
              <a:prstGeom prst="ellipse">
                <a:avLst/>
              </a:prstGeom>
              <a:gradFill rotWithShape="1">
                <a:gsLst>
                  <a:gs pos="0">
                    <a:srgbClr val="9E9E9E"/>
                  </a:gs>
                  <a:gs pos="100000">
                    <a:srgbClr val="5B5B5B"/>
                  </a:gs>
                </a:gsLst>
                <a:lin ang="5400000" scaled="1"/>
              </a:gra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p>
                <a:pPr>
                  <a:defRPr/>
                </a:pPr>
                <a:endParaRPr lang="zh-CN" altLang="en-US" kern="0">
                  <a:solidFill>
                    <a:prstClr val="black"/>
                  </a:solidFill>
                  <a:latin typeface="Calibri"/>
                  <a:ea typeface="宋体"/>
                </a:endParaRPr>
              </a:p>
            </p:txBody>
          </p:sp>
          <p:grpSp>
            <p:nvGrpSpPr>
              <p:cNvPr id="163" name="Group 45"/>
              <p:cNvGrpSpPr>
                <a:grpSpLocks/>
              </p:cNvGrpSpPr>
              <p:nvPr/>
            </p:nvGrpSpPr>
            <p:grpSpPr bwMode="auto">
              <a:xfrm>
                <a:off x="2426" y="1169"/>
                <a:ext cx="908" cy="296"/>
                <a:chOff x="1431" y="1843"/>
                <a:chExt cx="907" cy="295"/>
              </a:xfrm>
            </p:grpSpPr>
            <p:sp>
              <p:nvSpPr>
                <p:cNvPr id="164" name="Freeform 46"/>
                <p:cNvSpPr>
                  <a:spLocks/>
                </p:cNvSpPr>
                <p:nvPr/>
              </p:nvSpPr>
              <p:spPr bwMode="auto">
                <a:xfrm>
                  <a:off x="1432" y="1843"/>
                  <a:ext cx="907" cy="294"/>
                </a:xfrm>
                <a:custGeom>
                  <a:avLst/>
                  <a:gdLst/>
                  <a:ahLst/>
                  <a:cxnLst>
                    <a:cxn ang="0">
                      <a:pos x="0" y="1576"/>
                    </a:cxn>
                    <a:cxn ang="0">
                      <a:pos x="50" y="1462"/>
                    </a:cxn>
                    <a:cxn ang="0">
                      <a:pos x="108" y="1350"/>
                    </a:cxn>
                    <a:cxn ang="0">
                      <a:pos x="170" y="1242"/>
                    </a:cxn>
                    <a:cxn ang="0">
                      <a:pos x="238" y="1138"/>
                    </a:cxn>
                    <a:cxn ang="0">
                      <a:pos x="310" y="1036"/>
                    </a:cxn>
                    <a:cxn ang="0">
                      <a:pos x="386" y="940"/>
                    </a:cxn>
                    <a:cxn ang="0">
                      <a:pos x="468" y="846"/>
                    </a:cxn>
                    <a:cxn ang="0">
                      <a:pos x="552" y="756"/>
                    </a:cxn>
                    <a:cxn ang="0">
                      <a:pos x="596" y="712"/>
                    </a:cxn>
                    <a:cxn ang="0">
                      <a:pos x="688" y="630"/>
                    </a:cxn>
                    <a:cxn ang="0">
                      <a:pos x="784" y="550"/>
                    </a:cxn>
                    <a:cxn ang="0">
                      <a:pos x="884" y="476"/>
                    </a:cxn>
                    <a:cxn ang="0">
                      <a:pos x="986" y="406"/>
                    </a:cxn>
                    <a:cxn ang="0">
                      <a:pos x="1092" y="342"/>
                    </a:cxn>
                    <a:cxn ang="0">
                      <a:pos x="1202" y="282"/>
                    </a:cxn>
                    <a:cxn ang="0">
                      <a:pos x="1316" y="228"/>
                    </a:cxn>
                    <a:cxn ang="0">
                      <a:pos x="1374" y="202"/>
                    </a:cxn>
                    <a:cxn ang="0">
                      <a:pos x="1490" y="156"/>
                    </a:cxn>
                    <a:cxn ang="0">
                      <a:pos x="1610" y="116"/>
                    </a:cxn>
                    <a:cxn ang="0">
                      <a:pos x="1732" y="80"/>
                    </a:cxn>
                    <a:cxn ang="0">
                      <a:pos x="1858" y="52"/>
                    </a:cxn>
                    <a:cxn ang="0">
                      <a:pos x="1984" y="30"/>
                    </a:cxn>
                    <a:cxn ang="0">
                      <a:pos x="2114" y="12"/>
                    </a:cxn>
                    <a:cxn ang="0">
                      <a:pos x="2246" y="2"/>
                    </a:cxn>
                    <a:cxn ang="0">
                      <a:pos x="2378" y="0"/>
                    </a:cxn>
                    <a:cxn ang="0">
                      <a:pos x="2444" y="0"/>
                    </a:cxn>
                    <a:cxn ang="0">
                      <a:pos x="2576" y="8"/>
                    </a:cxn>
                    <a:cxn ang="0">
                      <a:pos x="2706" y="20"/>
                    </a:cxn>
                    <a:cxn ang="0">
                      <a:pos x="2834" y="40"/>
                    </a:cxn>
                    <a:cxn ang="0">
                      <a:pos x="2962" y="66"/>
                    </a:cxn>
                    <a:cxn ang="0">
                      <a:pos x="3084" y="98"/>
                    </a:cxn>
                    <a:cxn ang="0">
                      <a:pos x="3206" y="136"/>
                    </a:cxn>
                    <a:cxn ang="0">
                      <a:pos x="3324" y="178"/>
                    </a:cxn>
                    <a:cxn ang="0">
                      <a:pos x="3382" y="202"/>
                    </a:cxn>
                    <a:cxn ang="0">
                      <a:pos x="3498" y="254"/>
                    </a:cxn>
                    <a:cxn ang="0">
                      <a:pos x="3608" y="312"/>
                    </a:cxn>
                    <a:cxn ang="0">
                      <a:pos x="3716" y="374"/>
                    </a:cxn>
                    <a:cxn ang="0">
                      <a:pos x="3822" y="440"/>
                    </a:cxn>
                    <a:cxn ang="0">
                      <a:pos x="3922" y="512"/>
                    </a:cxn>
                    <a:cxn ang="0">
                      <a:pos x="4020" y="590"/>
                    </a:cxn>
                    <a:cxn ang="0">
                      <a:pos x="4114" y="670"/>
                    </a:cxn>
                    <a:cxn ang="0">
                      <a:pos x="4204" y="756"/>
                    </a:cxn>
                    <a:cxn ang="0">
                      <a:pos x="4246" y="800"/>
                    </a:cxn>
                    <a:cxn ang="0">
                      <a:pos x="4330" y="892"/>
                    </a:cxn>
                    <a:cxn ang="0">
                      <a:pos x="4410" y="988"/>
                    </a:cxn>
                    <a:cxn ang="0">
                      <a:pos x="4484" y="1086"/>
                    </a:cxn>
                    <a:cxn ang="0">
                      <a:pos x="4552" y="1190"/>
                    </a:cxn>
                    <a:cxn ang="0">
                      <a:pos x="4618" y="1296"/>
                    </a:cxn>
                    <a:cxn ang="0">
                      <a:pos x="4678" y="1406"/>
                    </a:cxn>
                    <a:cxn ang="0">
                      <a:pos x="4732" y="1518"/>
                    </a:cxn>
                    <a:cxn ang="0">
                      <a:pos x="0" y="1576"/>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ysClr val="window" lastClr="FFFFFF">
                        <a:alpha val="75000"/>
                      </a:sysClr>
                    </a:gs>
                    <a:gs pos="100000">
                      <a:sysClr val="window" lastClr="FFFFFF">
                        <a:gamma/>
                        <a:tint val="0"/>
                        <a:invGamma/>
                        <a:alpha val="0"/>
                      </a:sysClr>
                    </a:gs>
                  </a:gsLst>
                  <a:lin ang="5400000" scaled="1"/>
                </a:gradFill>
                <a:ln w="9525" cap="flat" cmpd="sng">
                  <a:noFill/>
                  <a:prstDash val="solid"/>
                  <a:round/>
                  <a:headEnd/>
                  <a:tailEnd/>
                </a:ln>
                <a:effectLst/>
              </p:spPr>
              <p:txBody>
                <a:bodyPr wrap="none" anchor="ctr"/>
                <a:lstStyle/>
                <a:p>
                  <a:pPr>
                    <a:defRPr/>
                  </a:pPr>
                  <a:endParaRPr lang="zh-CN" altLang="en-US" kern="0">
                    <a:solidFill>
                      <a:prstClr val="black"/>
                    </a:solidFill>
                    <a:latin typeface="Calibri"/>
                    <a:ea typeface="宋体"/>
                  </a:endParaRPr>
                </a:p>
              </p:txBody>
            </p:sp>
            <p:sp>
              <p:nvSpPr>
                <p:cNvPr id="165" name="Oval 47"/>
                <p:cNvSpPr>
                  <a:spLocks noChangeArrowheads="1"/>
                </p:cNvSpPr>
                <p:nvPr/>
              </p:nvSpPr>
              <p:spPr bwMode="auto">
                <a:xfrm>
                  <a:off x="1771" y="1843"/>
                  <a:ext cx="227" cy="204"/>
                </a:xfrm>
                <a:prstGeom prst="ellipse">
                  <a:avLst/>
                </a:prstGeom>
                <a:gradFill rotWithShape="1">
                  <a:gsLst>
                    <a:gs pos="0">
                      <a:sysClr val="window" lastClr="FFFFFF"/>
                    </a:gs>
                    <a:gs pos="100000">
                      <a:srgbClr val="67ABF5">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defRPr/>
                  </a:pPr>
                  <a:endParaRPr lang="zh-CN" altLang="en-US" kern="0">
                    <a:solidFill>
                      <a:prstClr val="black"/>
                    </a:solidFill>
                    <a:latin typeface="Calibri"/>
                    <a:ea typeface="宋体"/>
                  </a:endParaRPr>
                </a:p>
              </p:txBody>
            </p:sp>
          </p:grpSp>
        </p:grpSp>
        <p:grpSp>
          <p:nvGrpSpPr>
            <p:cNvPr id="144" name="Group 48"/>
            <p:cNvGrpSpPr>
              <a:grpSpLocks/>
            </p:cNvGrpSpPr>
            <p:nvPr/>
          </p:nvGrpSpPr>
          <p:grpSpPr bwMode="auto">
            <a:xfrm>
              <a:off x="1727201" y="2686845"/>
              <a:ext cx="755650" cy="755650"/>
              <a:chOff x="2335" y="1139"/>
              <a:chExt cx="1089" cy="1089"/>
            </a:xfrm>
          </p:grpSpPr>
          <p:sp>
            <p:nvSpPr>
              <p:cNvPr id="158" name="Oval 49"/>
              <p:cNvSpPr>
                <a:spLocks noChangeArrowheads="1"/>
              </p:cNvSpPr>
              <p:nvPr/>
            </p:nvSpPr>
            <p:spPr bwMode="auto">
              <a:xfrm>
                <a:off x="2335" y="1139"/>
                <a:ext cx="1089" cy="1089"/>
              </a:xfrm>
              <a:prstGeom prst="ellipse">
                <a:avLst/>
              </a:prstGeom>
              <a:gradFill rotWithShape="1">
                <a:gsLst>
                  <a:gs pos="0">
                    <a:srgbClr val="9E9E9E"/>
                  </a:gs>
                  <a:gs pos="100000">
                    <a:srgbClr val="5B5B5B"/>
                  </a:gs>
                </a:gsLst>
                <a:lin ang="5400000" scaled="1"/>
              </a:gra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p>
                <a:pPr>
                  <a:defRPr/>
                </a:pPr>
                <a:endParaRPr lang="zh-CN" altLang="en-US" kern="0">
                  <a:solidFill>
                    <a:prstClr val="black"/>
                  </a:solidFill>
                  <a:latin typeface="Calibri"/>
                  <a:ea typeface="宋体"/>
                </a:endParaRPr>
              </a:p>
            </p:txBody>
          </p:sp>
          <p:grpSp>
            <p:nvGrpSpPr>
              <p:cNvPr id="159" name="Group 50"/>
              <p:cNvGrpSpPr>
                <a:grpSpLocks/>
              </p:cNvGrpSpPr>
              <p:nvPr/>
            </p:nvGrpSpPr>
            <p:grpSpPr bwMode="auto">
              <a:xfrm>
                <a:off x="2426" y="1169"/>
                <a:ext cx="908" cy="296"/>
                <a:chOff x="1431" y="1843"/>
                <a:chExt cx="907" cy="295"/>
              </a:xfrm>
            </p:grpSpPr>
            <p:sp>
              <p:nvSpPr>
                <p:cNvPr id="160" name="Freeform 51"/>
                <p:cNvSpPr>
                  <a:spLocks/>
                </p:cNvSpPr>
                <p:nvPr/>
              </p:nvSpPr>
              <p:spPr bwMode="auto">
                <a:xfrm>
                  <a:off x="1432" y="1843"/>
                  <a:ext cx="907" cy="294"/>
                </a:xfrm>
                <a:custGeom>
                  <a:avLst/>
                  <a:gdLst/>
                  <a:ahLst/>
                  <a:cxnLst>
                    <a:cxn ang="0">
                      <a:pos x="0" y="1576"/>
                    </a:cxn>
                    <a:cxn ang="0">
                      <a:pos x="50" y="1462"/>
                    </a:cxn>
                    <a:cxn ang="0">
                      <a:pos x="108" y="1350"/>
                    </a:cxn>
                    <a:cxn ang="0">
                      <a:pos x="170" y="1242"/>
                    </a:cxn>
                    <a:cxn ang="0">
                      <a:pos x="238" y="1138"/>
                    </a:cxn>
                    <a:cxn ang="0">
                      <a:pos x="310" y="1036"/>
                    </a:cxn>
                    <a:cxn ang="0">
                      <a:pos x="386" y="940"/>
                    </a:cxn>
                    <a:cxn ang="0">
                      <a:pos x="468" y="846"/>
                    </a:cxn>
                    <a:cxn ang="0">
                      <a:pos x="552" y="756"/>
                    </a:cxn>
                    <a:cxn ang="0">
                      <a:pos x="596" y="712"/>
                    </a:cxn>
                    <a:cxn ang="0">
                      <a:pos x="688" y="630"/>
                    </a:cxn>
                    <a:cxn ang="0">
                      <a:pos x="784" y="550"/>
                    </a:cxn>
                    <a:cxn ang="0">
                      <a:pos x="884" y="476"/>
                    </a:cxn>
                    <a:cxn ang="0">
                      <a:pos x="986" y="406"/>
                    </a:cxn>
                    <a:cxn ang="0">
                      <a:pos x="1092" y="342"/>
                    </a:cxn>
                    <a:cxn ang="0">
                      <a:pos x="1202" y="282"/>
                    </a:cxn>
                    <a:cxn ang="0">
                      <a:pos x="1316" y="228"/>
                    </a:cxn>
                    <a:cxn ang="0">
                      <a:pos x="1374" y="202"/>
                    </a:cxn>
                    <a:cxn ang="0">
                      <a:pos x="1490" y="156"/>
                    </a:cxn>
                    <a:cxn ang="0">
                      <a:pos x="1610" y="116"/>
                    </a:cxn>
                    <a:cxn ang="0">
                      <a:pos x="1732" y="80"/>
                    </a:cxn>
                    <a:cxn ang="0">
                      <a:pos x="1858" y="52"/>
                    </a:cxn>
                    <a:cxn ang="0">
                      <a:pos x="1984" y="30"/>
                    </a:cxn>
                    <a:cxn ang="0">
                      <a:pos x="2114" y="12"/>
                    </a:cxn>
                    <a:cxn ang="0">
                      <a:pos x="2246" y="2"/>
                    </a:cxn>
                    <a:cxn ang="0">
                      <a:pos x="2378" y="0"/>
                    </a:cxn>
                    <a:cxn ang="0">
                      <a:pos x="2444" y="0"/>
                    </a:cxn>
                    <a:cxn ang="0">
                      <a:pos x="2576" y="8"/>
                    </a:cxn>
                    <a:cxn ang="0">
                      <a:pos x="2706" y="20"/>
                    </a:cxn>
                    <a:cxn ang="0">
                      <a:pos x="2834" y="40"/>
                    </a:cxn>
                    <a:cxn ang="0">
                      <a:pos x="2962" y="66"/>
                    </a:cxn>
                    <a:cxn ang="0">
                      <a:pos x="3084" y="98"/>
                    </a:cxn>
                    <a:cxn ang="0">
                      <a:pos x="3206" y="136"/>
                    </a:cxn>
                    <a:cxn ang="0">
                      <a:pos x="3324" y="178"/>
                    </a:cxn>
                    <a:cxn ang="0">
                      <a:pos x="3382" y="202"/>
                    </a:cxn>
                    <a:cxn ang="0">
                      <a:pos x="3498" y="254"/>
                    </a:cxn>
                    <a:cxn ang="0">
                      <a:pos x="3608" y="312"/>
                    </a:cxn>
                    <a:cxn ang="0">
                      <a:pos x="3716" y="374"/>
                    </a:cxn>
                    <a:cxn ang="0">
                      <a:pos x="3822" y="440"/>
                    </a:cxn>
                    <a:cxn ang="0">
                      <a:pos x="3922" y="512"/>
                    </a:cxn>
                    <a:cxn ang="0">
                      <a:pos x="4020" y="590"/>
                    </a:cxn>
                    <a:cxn ang="0">
                      <a:pos x="4114" y="670"/>
                    </a:cxn>
                    <a:cxn ang="0">
                      <a:pos x="4204" y="756"/>
                    </a:cxn>
                    <a:cxn ang="0">
                      <a:pos x="4246" y="800"/>
                    </a:cxn>
                    <a:cxn ang="0">
                      <a:pos x="4330" y="892"/>
                    </a:cxn>
                    <a:cxn ang="0">
                      <a:pos x="4410" y="988"/>
                    </a:cxn>
                    <a:cxn ang="0">
                      <a:pos x="4484" y="1086"/>
                    </a:cxn>
                    <a:cxn ang="0">
                      <a:pos x="4552" y="1190"/>
                    </a:cxn>
                    <a:cxn ang="0">
                      <a:pos x="4618" y="1296"/>
                    </a:cxn>
                    <a:cxn ang="0">
                      <a:pos x="4678" y="1406"/>
                    </a:cxn>
                    <a:cxn ang="0">
                      <a:pos x="4732" y="1518"/>
                    </a:cxn>
                    <a:cxn ang="0">
                      <a:pos x="0" y="1576"/>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ysClr val="window" lastClr="FFFFFF">
                        <a:alpha val="75000"/>
                      </a:sysClr>
                    </a:gs>
                    <a:gs pos="100000">
                      <a:sysClr val="window" lastClr="FFFFFF">
                        <a:gamma/>
                        <a:tint val="0"/>
                        <a:invGamma/>
                        <a:alpha val="0"/>
                      </a:sysClr>
                    </a:gs>
                  </a:gsLst>
                  <a:lin ang="5400000" scaled="1"/>
                </a:gradFill>
                <a:ln w="9525" cap="flat" cmpd="sng">
                  <a:noFill/>
                  <a:prstDash val="solid"/>
                  <a:round/>
                  <a:headEnd/>
                  <a:tailEnd/>
                </a:ln>
                <a:effectLst/>
              </p:spPr>
              <p:txBody>
                <a:bodyPr wrap="none" anchor="ctr"/>
                <a:lstStyle/>
                <a:p>
                  <a:pPr>
                    <a:defRPr/>
                  </a:pPr>
                  <a:endParaRPr lang="zh-CN" altLang="en-US" kern="0">
                    <a:solidFill>
                      <a:prstClr val="black"/>
                    </a:solidFill>
                    <a:latin typeface="Calibri"/>
                    <a:ea typeface="宋体"/>
                  </a:endParaRPr>
                </a:p>
              </p:txBody>
            </p:sp>
            <p:sp>
              <p:nvSpPr>
                <p:cNvPr id="161" name="Oval 52"/>
                <p:cNvSpPr>
                  <a:spLocks noChangeArrowheads="1"/>
                </p:cNvSpPr>
                <p:nvPr/>
              </p:nvSpPr>
              <p:spPr bwMode="auto">
                <a:xfrm>
                  <a:off x="1771" y="1843"/>
                  <a:ext cx="227" cy="204"/>
                </a:xfrm>
                <a:prstGeom prst="ellipse">
                  <a:avLst/>
                </a:prstGeom>
                <a:gradFill rotWithShape="1">
                  <a:gsLst>
                    <a:gs pos="0">
                      <a:sysClr val="window" lastClr="FFFFFF"/>
                    </a:gs>
                    <a:gs pos="100000">
                      <a:srgbClr val="67ABF5">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defRPr/>
                  </a:pPr>
                  <a:endParaRPr lang="zh-CN" altLang="en-US" kern="0">
                    <a:solidFill>
                      <a:prstClr val="black"/>
                    </a:solidFill>
                    <a:latin typeface="Calibri"/>
                    <a:ea typeface="宋体"/>
                  </a:endParaRPr>
                </a:p>
              </p:txBody>
            </p:sp>
          </p:grpSp>
        </p:grpSp>
        <p:grpSp>
          <p:nvGrpSpPr>
            <p:cNvPr id="145" name="Group 53"/>
            <p:cNvGrpSpPr>
              <a:grpSpLocks/>
            </p:cNvGrpSpPr>
            <p:nvPr/>
          </p:nvGrpSpPr>
          <p:grpSpPr bwMode="auto">
            <a:xfrm>
              <a:off x="2232026" y="2470945"/>
              <a:ext cx="755650" cy="755650"/>
              <a:chOff x="2335" y="1139"/>
              <a:chExt cx="1089" cy="1089"/>
            </a:xfrm>
          </p:grpSpPr>
          <p:sp>
            <p:nvSpPr>
              <p:cNvPr id="154" name="Oval 54"/>
              <p:cNvSpPr>
                <a:spLocks noChangeArrowheads="1"/>
              </p:cNvSpPr>
              <p:nvPr/>
            </p:nvSpPr>
            <p:spPr bwMode="auto">
              <a:xfrm>
                <a:off x="2335" y="1139"/>
                <a:ext cx="1089" cy="1089"/>
              </a:xfrm>
              <a:prstGeom prst="ellipse">
                <a:avLst/>
              </a:prstGeom>
              <a:gradFill rotWithShape="1">
                <a:gsLst>
                  <a:gs pos="0">
                    <a:srgbClr val="9E9E9E"/>
                  </a:gs>
                  <a:gs pos="100000">
                    <a:srgbClr val="5B5B5B"/>
                  </a:gs>
                </a:gsLst>
                <a:lin ang="5400000" scaled="1"/>
              </a:gra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p>
                <a:pPr>
                  <a:defRPr/>
                </a:pPr>
                <a:endParaRPr lang="zh-CN" altLang="en-US" kern="0">
                  <a:solidFill>
                    <a:prstClr val="black"/>
                  </a:solidFill>
                  <a:latin typeface="Calibri"/>
                  <a:ea typeface="宋体"/>
                </a:endParaRPr>
              </a:p>
            </p:txBody>
          </p:sp>
          <p:grpSp>
            <p:nvGrpSpPr>
              <p:cNvPr id="155" name="Group 55"/>
              <p:cNvGrpSpPr>
                <a:grpSpLocks/>
              </p:cNvGrpSpPr>
              <p:nvPr/>
            </p:nvGrpSpPr>
            <p:grpSpPr bwMode="auto">
              <a:xfrm>
                <a:off x="2426" y="1169"/>
                <a:ext cx="908" cy="296"/>
                <a:chOff x="1431" y="1843"/>
                <a:chExt cx="907" cy="295"/>
              </a:xfrm>
            </p:grpSpPr>
            <p:sp>
              <p:nvSpPr>
                <p:cNvPr id="156" name="Freeform 56"/>
                <p:cNvSpPr>
                  <a:spLocks/>
                </p:cNvSpPr>
                <p:nvPr/>
              </p:nvSpPr>
              <p:spPr bwMode="auto">
                <a:xfrm>
                  <a:off x="1432" y="1843"/>
                  <a:ext cx="907" cy="294"/>
                </a:xfrm>
                <a:custGeom>
                  <a:avLst/>
                  <a:gdLst/>
                  <a:ahLst/>
                  <a:cxnLst>
                    <a:cxn ang="0">
                      <a:pos x="0" y="1576"/>
                    </a:cxn>
                    <a:cxn ang="0">
                      <a:pos x="50" y="1462"/>
                    </a:cxn>
                    <a:cxn ang="0">
                      <a:pos x="108" y="1350"/>
                    </a:cxn>
                    <a:cxn ang="0">
                      <a:pos x="170" y="1242"/>
                    </a:cxn>
                    <a:cxn ang="0">
                      <a:pos x="238" y="1138"/>
                    </a:cxn>
                    <a:cxn ang="0">
                      <a:pos x="310" y="1036"/>
                    </a:cxn>
                    <a:cxn ang="0">
                      <a:pos x="386" y="940"/>
                    </a:cxn>
                    <a:cxn ang="0">
                      <a:pos x="468" y="846"/>
                    </a:cxn>
                    <a:cxn ang="0">
                      <a:pos x="552" y="756"/>
                    </a:cxn>
                    <a:cxn ang="0">
                      <a:pos x="596" y="712"/>
                    </a:cxn>
                    <a:cxn ang="0">
                      <a:pos x="688" y="630"/>
                    </a:cxn>
                    <a:cxn ang="0">
                      <a:pos x="784" y="550"/>
                    </a:cxn>
                    <a:cxn ang="0">
                      <a:pos x="884" y="476"/>
                    </a:cxn>
                    <a:cxn ang="0">
                      <a:pos x="986" y="406"/>
                    </a:cxn>
                    <a:cxn ang="0">
                      <a:pos x="1092" y="342"/>
                    </a:cxn>
                    <a:cxn ang="0">
                      <a:pos x="1202" y="282"/>
                    </a:cxn>
                    <a:cxn ang="0">
                      <a:pos x="1316" y="228"/>
                    </a:cxn>
                    <a:cxn ang="0">
                      <a:pos x="1374" y="202"/>
                    </a:cxn>
                    <a:cxn ang="0">
                      <a:pos x="1490" y="156"/>
                    </a:cxn>
                    <a:cxn ang="0">
                      <a:pos x="1610" y="116"/>
                    </a:cxn>
                    <a:cxn ang="0">
                      <a:pos x="1732" y="80"/>
                    </a:cxn>
                    <a:cxn ang="0">
                      <a:pos x="1858" y="52"/>
                    </a:cxn>
                    <a:cxn ang="0">
                      <a:pos x="1984" y="30"/>
                    </a:cxn>
                    <a:cxn ang="0">
                      <a:pos x="2114" y="12"/>
                    </a:cxn>
                    <a:cxn ang="0">
                      <a:pos x="2246" y="2"/>
                    </a:cxn>
                    <a:cxn ang="0">
                      <a:pos x="2378" y="0"/>
                    </a:cxn>
                    <a:cxn ang="0">
                      <a:pos x="2444" y="0"/>
                    </a:cxn>
                    <a:cxn ang="0">
                      <a:pos x="2576" y="8"/>
                    </a:cxn>
                    <a:cxn ang="0">
                      <a:pos x="2706" y="20"/>
                    </a:cxn>
                    <a:cxn ang="0">
                      <a:pos x="2834" y="40"/>
                    </a:cxn>
                    <a:cxn ang="0">
                      <a:pos x="2962" y="66"/>
                    </a:cxn>
                    <a:cxn ang="0">
                      <a:pos x="3084" y="98"/>
                    </a:cxn>
                    <a:cxn ang="0">
                      <a:pos x="3206" y="136"/>
                    </a:cxn>
                    <a:cxn ang="0">
                      <a:pos x="3324" y="178"/>
                    </a:cxn>
                    <a:cxn ang="0">
                      <a:pos x="3382" y="202"/>
                    </a:cxn>
                    <a:cxn ang="0">
                      <a:pos x="3498" y="254"/>
                    </a:cxn>
                    <a:cxn ang="0">
                      <a:pos x="3608" y="312"/>
                    </a:cxn>
                    <a:cxn ang="0">
                      <a:pos x="3716" y="374"/>
                    </a:cxn>
                    <a:cxn ang="0">
                      <a:pos x="3822" y="440"/>
                    </a:cxn>
                    <a:cxn ang="0">
                      <a:pos x="3922" y="512"/>
                    </a:cxn>
                    <a:cxn ang="0">
                      <a:pos x="4020" y="590"/>
                    </a:cxn>
                    <a:cxn ang="0">
                      <a:pos x="4114" y="670"/>
                    </a:cxn>
                    <a:cxn ang="0">
                      <a:pos x="4204" y="756"/>
                    </a:cxn>
                    <a:cxn ang="0">
                      <a:pos x="4246" y="800"/>
                    </a:cxn>
                    <a:cxn ang="0">
                      <a:pos x="4330" y="892"/>
                    </a:cxn>
                    <a:cxn ang="0">
                      <a:pos x="4410" y="988"/>
                    </a:cxn>
                    <a:cxn ang="0">
                      <a:pos x="4484" y="1086"/>
                    </a:cxn>
                    <a:cxn ang="0">
                      <a:pos x="4552" y="1190"/>
                    </a:cxn>
                    <a:cxn ang="0">
                      <a:pos x="4618" y="1296"/>
                    </a:cxn>
                    <a:cxn ang="0">
                      <a:pos x="4678" y="1406"/>
                    </a:cxn>
                    <a:cxn ang="0">
                      <a:pos x="4732" y="1518"/>
                    </a:cxn>
                    <a:cxn ang="0">
                      <a:pos x="0" y="1576"/>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ysClr val="window" lastClr="FFFFFF">
                        <a:alpha val="75000"/>
                      </a:sysClr>
                    </a:gs>
                    <a:gs pos="100000">
                      <a:sysClr val="window" lastClr="FFFFFF">
                        <a:gamma/>
                        <a:tint val="0"/>
                        <a:invGamma/>
                        <a:alpha val="0"/>
                      </a:sysClr>
                    </a:gs>
                  </a:gsLst>
                  <a:lin ang="5400000" scaled="1"/>
                </a:gradFill>
                <a:ln w="9525" cap="flat" cmpd="sng">
                  <a:noFill/>
                  <a:prstDash val="solid"/>
                  <a:round/>
                  <a:headEnd/>
                  <a:tailEnd/>
                </a:ln>
                <a:effectLst/>
              </p:spPr>
              <p:txBody>
                <a:bodyPr wrap="none" anchor="ctr"/>
                <a:lstStyle/>
                <a:p>
                  <a:pPr>
                    <a:defRPr/>
                  </a:pPr>
                  <a:endParaRPr lang="zh-CN" altLang="en-US" kern="0">
                    <a:solidFill>
                      <a:prstClr val="black"/>
                    </a:solidFill>
                    <a:latin typeface="Calibri"/>
                    <a:ea typeface="宋体"/>
                  </a:endParaRPr>
                </a:p>
              </p:txBody>
            </p:sp>
            <p:sp>
              <p:nvSpPr>
                <p:cNvPr id="157" name="Oval 57"/>
                <p:cNvSpPr>
                  <a:spLocks noChangeArrowheads="1"/>
                </p:cNvSpPr>
                <p:nvPr/>
              </p:nvSpPr>
              <p:spPr bwMode="auto">
                <a:xfrm>
                  <a:off x="1771" y="1843"/>
                  <a:ext cx="227" cy="204"/>
                </a:xfrm>
                <a:prstGeom prst="ellipse">
                  <a:avLst/>
                </a:prstGeom>
                <a:gradFill rotWithShape="1">
                  <a:gsLst>
                    <a:gs pos="0">
                      <a:sysClr val="window" lastClr="FFFFFF"/>
                    </a:gs>
                    <a:gs pos="100000">
                      <a:srgbClr val="67ABF5">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defRPr/>
                  </a:pPr>
                  <a:endParaRPr lang="zh-CN" altLang="en-US" kern="0">
                    <a:solidFill>
                      <a:prstClr val="black"/>
                    </a:solidFill>
                    <a:latin typeface="Calibri"/>
                    <a:ea typeface="宋体"/>
                  </a:endParaRPr>
                </a:p>
              </p:txBody>
            </p:sp>
          </p:grpSp>
        </p:grpSp>
        <p:grpSp>
          <p:nvGrpSpPr>
            <p:cNvPr id="146" name="Group 58"/>
            <p:cNvGrpSpPr>
              <a:grpSpLocks/>
            </p:cNvGrpSpPr>
            <p:nvPr/>
          </p:nvGrpSpPr>
          <p:grpSpPr bwMode="auto">
            <a:xfrm>
              <a:off x="2592388" y="2397920"/>
              <a:ext cx="755650" cy="755650"/>
              <a:chOff x="2335" y="1139"/>
              <a:chExt cx="1089" cy="1089"/>
            </a:xfrm>
          </p:grpSpPr>
          <p:sp>
            <p:nvSpPr>
              <p:cNvPr id="150" name="Oval 59"/>
              <p:cNvSpPr>
                <a:spLocks noChangeArrowheads="1"/>
              </p:cNvSpPr>
              <p:nvPr/>
            </p:nvSpPr>
            <p:spPr bwMode="auto">
              <a:xfrm>
                <a:off x="2335" y="1139"/>
                <a:ext cx="1089" cy="1089"/>
              </a:xfrm>
              <a:prstGeom prst="ellipse">
                <a:avLst/>
              </a:prstGeom>
              <a:gradFill rotWithShape="1">
                <a:gsLst>
                  <a:gs pos="0">
                    <a:srgbClr val="9E9E9E"/>
                  </a:gs>
                  <a:gs pos="100000">
                    <a:srgbClr val="5B5B5B"/>
                  </a:gs>
                </a:gsLst>
                <a:lin ang="5400000" scaled="1"/>
              </a:gra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p>
                <a:pPr>
                  <a:defRPr/>
                </a:pPr>
                <a:endParaRPr lang="zh-CN" altLang="en-US" kern="0">
                  <a:solidFill>
                    <a:prstClr val="black"/>
                  </a:solidFill>
                  <a:latin typeface="Calibri"/>
                  <a:ea typeface="宋体"/>
                </a:endParaRPr>
              </a:p>
            </p:txBody>
          </p:sp>
          <p:grpSp>
            <p:nvGrpSpPr>
              <p:cNvPr id="151" name="Group 60"/>
              <p:cNvGrpSpPr>
                <a:grpSpLocks/>
              </p:cNvGrpSpPr>
              <p:nvPr/>
            </p:nvGrpSpPr>
            <p:grpSpPr bwMode="auto">
              <a:xfrm>
                <a:off x="2426" y="1169"/>
                <a:ext cx="908" cy="296"/>
                <a:chOff x="1431" y="1843"/>
                <a:chExt cx="907" cy="295"/>
              </a:xfrm>
            </p:grpSpPr>
            <p:sp>
              <p:nvSpPr>
                <p:cNvPr id="152" name="Freeform 61"/>
                <p:cNvSpPr>
                  <a:spLocks/>
                </p:cNvSpPr>
                <p:nvPr/>
              </p:nvSpPr>
              <p:spPr bwMode="auto">
                <a:xfrm>
                  <a:off x="1432" y="1843"/>
                  <a:ext cx="907" cy="294"/>
                </a:xfrm>
                <a:custGeom>
                  <a:avLst/>
                  <a:gdLst/>
                  <a:ahLst/>
                  <a:cxnLst>
                    <a:cxn ang="0">
                      <a:pos x="0" y="1576"/>
                    </a:cxn>
                    <a:cxn ang="0">
                      <a:pos x="50" y="1462"/>
                    </a:cxn>
                    <a:cxn ang="0">
                      <a:pos x="108" y="1350"/>
                    </a:cxn>
                    <a:cxn ang="0">
                      <a:pos x="170" y="1242"/>
                    </a:cxn>
                    <a:cxn ang="0">
                      <a:pos x="238" y="1138"/>
                    </a:cxn>
                    <a:cxn ang="0">
                      <a:pos x="310" y="1036"/>
                    </a:cxn>
                    <a:cxn ang="0">
                      <a:pos x="386" y="940"/>
                    </a:cxn>
                    <a:cxn ang="0">
                      <a:pos x="468" y="846"/>
                    </a:cxn>
                    <a:cxn ang="0">
                      <a:pos x="552" y="756"/>
                    </a:cxn>
                    <a:cxn ang="0">
                      <a:pos x="596" y="712"/>
                    </a:cxn>
                    <a:cxn ang="0">
                      <a:pos x="688" y="630"/>
                    </a:cxn>
                    <a:cxn ang="0">
                      <a:pos x="784" y="550"/>
                    </a:cxn>
                    <a:cxn ang="0">
                      <a:pos x="884" y="476"/>
                    </a:cxn>
                    <a:cxn ang="0">
                      <a:pos x="986" y="406"/>
                    </a:cxn>
                    <a:cxn ang="0">
                      <a:pos x="1092" y="342"/>
                    </a:cxn>
                    <a:cxn ang="0">
                      <a:pos x="1202" y="282"/>
                    </a:cxn>
                    <a:cxn ang="0">
                      <a:pos x="1316" y="228"/>
                    </a:cxn>
                    <a:cxn ang="0">
                      <a:pos x="1374" y="202"/>
                    </a:cxn>
                    <a:cxn ang="0">
                      <a:pos x="1490" y="156"/>
                    </a:cxn>
                    <a:cxn ang="0">
                      <a:pos x="1610" y="116"/>
                    </a:cxn>
                    <a:cxn ang="0">
                      <a:pos x="1732" y="80"/>
                    </a:cxn>
                    <a:cxn ang="0">
                      <a:pos x="1858" y="52"/>
                    </a:cxn>
                    <a:cxn ang="0">
                      <a:pos x="1984" y="30"/>
                    </a:cxn>
                    <a:cxn ang="0">
                      <a:pos x="2114" y="12"/>
                    </a:cxn>
                    <a:cxn ang="0">
                      <a:pos x="2246" y="2"/>
                    </a:cxn>
                    <a:cxn ang="0">
                      <a:pos x="2378" y="0"/>
                    </a:cxn>
                    <a:cxn ang="0">
                      <a:pos x="2444" y="0"/>
                    </a:cxn>
                    <a:cxn ang="0">
                      <a:pos x="2576" y="8"/>
                    </a:cxn>
                    <a:cxn ang="0">
                      <a:pos x="2706" y="20"/>
                    </a:cxn>
                    <a:cxn ang="0">
                      <a:pos x="2834" y="40"/>
                    </a:cxn>
                    <a:cxn ang="0">
                      <a:pos x="2962" y="66"/>
                    </a:cxn>
                    <a:cxn ang="0">
                      <a:pos x="3084" y="98"/>
                    </a:cxn>
                    <a:cxn ang="0">
                      <a:pos x="3206" y="136"/>
                    </a:cxn>
                    <a:cxn ang="0">
                      <a:pos x="3324" y="178"/>
                    </a:cxn>
                    <a:cxn ang="0">
                      <a:pos x="3382" y="202"/>
                    </a:cxn>
                    <a:cxn ang="0">
                      <a:pos x="3498" y="254"/>
                    </a:cxn>
                    <a:cxn ang="0">
                      <a:pos x="3608" y="312"/>
                    </a:cxn>
                    <a:cxn ang="0">
                      <a:pos x="3716" y="374"/>
                    </a:cxn>
                    <a:cxn ang="0">
                      <a:pos x="3822" y="440"/>
                    </a:cxn>
                    <a:cxn ang="0">
                      <a:pos x="3922" y="512"/>
                    </a:cxn>
                    <a:cxn ang="0">
                      <a:pos x="4020" y="590"/>
                    </a:cxn>
                    <a:cxn ang="0">
                      <a:pos x="4114" y="670"/>
                    </a:cxn>
                    <a:cxn ang="0">
                      <a:pos x="4204" y="756"/>
                    </a:cxn>
                    <a:cxn ang="0">
                      <a:pos x="4246" y="800"/>
                    </a:cxn>
                    <a:cxn ang="0">
                      <a:pos x="4330" y="892"/>
                    </a:cxn>
                    <a:cxn ang="0">
                      <a:pos x="4410" y="988"/>
                    </a:cxn>
                    <a:cxn ang="0">
                      <a:pos x="4484" y="1086"/>
                    </a:cxn>
                    <a:cxn ang="0">
                      <a:pos x="4552" y="1190"/>
                    </a:cxn>
                    <a:cxn ang="0">
                      <a:pos x="4618" y="1296"/>
                    </a:cxn>
                    <a:cxn ang="0">
                      <a:pos x="4678" y="1406"/>
                    </a:cxn>
                    <a:cxn ang="0">
                      <a:pos x="4732" y="1518"/>
                    </a:cxn>
                    <a:cxn ang="0">
                      <a:pos x="0" y="1576"/>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ysClr val="window" lastClr="FFFFFF">
                        <a:alpha val="75000"/>
                      </a:sysClr>
                    </a:gs>
                    <a:gs pos="100000">
                      <a:sysClr val="window" lastClr="FFFFFF">
                        <a:gamma/>
                        <a:tint val="0"/>
                        <a:invGamma/>
                        <a:alpha val="0"/>
                      </a:sysClr>
                    </a:gs>
                  </a:gsLst>
                  <a:lin ang="5400000" scaled="1"/>
                </a:gradFill>
                <a:ln w="9525" cap="flat" cmpd="sng">
                  <a:noFill/>
                  <a:prstDash val="solid"/>
                  <a:round/>
                  <a:headEnd/>
                  <a:tailEnd/>
                </a:ln>
                <a:effectLst/>
              </p:spPr>
              <p:txBody>
                <a:bodyPr wrap="none" anchor="ctr"/>
                <a:lstStyle/>
                <a:p>
                  <a:pPr>
                    <a:defRPr/>
                  </a:pPr>
                  <a:endParaRPr lang="zh-CN" altLang="en-US" kern="0">
                    <a:solidFill>
                      <a:prstClr val="black"/>
                    </a:solidFill>
                    <a:latin typeface="Calibri"/>
                    <a:ea typeface="宋体"/>
                  </a:endParaRPr>
                </a:p>
              </p:txBody>
            </p:sp>
            <p:sp>
              <p:nvSpPr>
                <p:cNvPr id="153" name="Oval 62"/>
                <p:cNvSpPr>
                  <a:spLocks noChangeArrowheads="1"/>
                </p:cNvSpPr>
                <p:nvPr/>
              </p:nvSpPr>
              <p:spPr bwMode="auto">
                <a:xfrm>
                  <a:off x="1771" y="1843"/>
                  <a:ext cx="227" cy="204"/>
                </a:xfrm>
                <a:prstGeom prst="ellipse">
                  <a:avLst/>
                </a:prstGeom>
                <a:gradFill rotWithShape="1">
                  <a:gsLst>
                    <a:gs pos="0">
                      <a:sysClr val="window" lastClr="FFFFFF"/>
                    </a:gs>
                    <a:gs pos="100000">
                      <a:srgbClr val="67ABF5">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defRPr/>
                  </a:pPr>
                  <a:endParaRPr lang="zh-CN" altLang="en-US" kern="0">
                    <a:solidFill>
                      <a:prstClr val="black"/>
                    </a:solidFill>
                    <a:latin typeface="Calibri"/>
                    <a:ea typeface="宋体"/>
                  </a:endParaRPr>
                </a:p>
              </p:txBody>
            </p:sp>
          </p:grpSp>
        </p:grpSp>
        <p:grpSp>
          <p:nvGrpSpPr>
            <p:cNvPr id="147" name="Group 63"/>
            <p:cNvGrpSpPr>
              <a:grpSpLocks/>
            </p:cNvGrpSpPr>
            <p:nvPr/>
          </p:nvGrpSpPr>
          <p:grpSpPr bwMode="auto">
            <a:xfrm>
              <a:off x="1042988" y="2590007"/>
              <a:ext cx="2368550" cy="2665412"/>
              <a:chOff x="1088" y="1759"/>
              <a:chExt cx="1492" cy="1679"/>
            </a:xfrm>
          </p:grpSpPr>
          <p:sp>
            <p:nvSpPr>
              <p:cNvPr id="148" name="Freeform 64"/>
              <p:cNvSpPr>
                <a:spLocks/>
              </p:cNvSpPr>
              <p:nvPr/>
            </p:nvSpPr>
            <p:spPr bwMode="auto">
              <a:xfrm>
                <a:off x="1088" y="1759"/>
                <a:ext cx="1492" cy="373"/>
              </a:xfrm>
              <a:custGeom>
                <a:avLst/>
                <a:gdLst>
                  <a:gd name="T0" fmla="*/ 710 w 1492"/>
                  <a:gd name="T1" fmla="*/ 350 h 373"/>
                  <a:gd name="T2" fmla="*/ 605 w 1492"/>
                  <a:gd name="T3" fmla="*/ 343 h 373"/>
                  <a:gd name="T4" fmla="*/ 505 w 1492"/>
                  <a:gd name="T5" fmla="*/ 329 h 373"/>
                  <a:gd name="T6" fmla="*/ 413 w 1492"/>
                  <a:gd name="T7" fmla="*/ 308 h 373"/>
                  <a:gd name="T8" fmla="*/ 328 w 1492"/>
                  <a:gd name="T9" fmla="*/ 281 h 373"/>
                  <a:gd name="T10" fmla="*/ 251 w 1492"/>
                  <a:gd name="T11" fmla="*/ 248 h 373"/>
                  <a:gd name="T12" fmla="*/ 185 w 1492"/>
                  <a:gd name="T13" fmla="*/ 210 h 373"/>
                  <a:gd name="T14" fmla="*/ 131 w 1492"/>
                  <a:gd name="T15" fmla="*/ 167 h 373"/>
                  <a:gd name="T16" fmla="*/ 89 w 1492"/>
                  <a:gd name="T17" fmla="*/ 121 h 373"/>
                  <a:gd name="T18" fmla="*/ 61 w 1492"/>
                  <a:gd name="T19" fmla="*/ 71 h 373"/>
                  <a:gd name="T20" fmla="*/ 48 w 1492"/>
                  <a:gd name="T21" fmla="*/ 18 h 373"/>
                  <a:gd name="T22" fmla="*/ 0 w 1492"/>
                  <a:gd name="T23" fmla="*/ 0 h 373"/>
                  <a:gd name="T24" fmla="*/ 9 w 1492"/>
                  <a:gd name="T25" fmla="*/ 57 h 373"/>
                  <a:gd name="T26" fmla="*/ 34 w 1492"/>
                  <a:gd name="T27" fmla="*/ 112 h 373"/>
                  <a:gd name="T28" fmla="*/ 74 w 1492"/>
                  <a:gd name="T29" fmla="*/ 162 h 373"/>
                  <a:gd name="T30" fmla="*/ 127 w 1492"/>
                  <a:gd name="T31" fmla="*/ 209 h 373"/>
                  <a:gd name="T32" fmla="*/ 194 w 1492"/>
                  <a:gd name="T33" fmla="*/ 251 h 373"/>
                  <a:gd name="T34" fmla="*/ 272 w 1492"/>
                  <a:gd name="T35" fmla="*/ 288 h 373"/>
                  <a:gd name="T36" fmla="*/ 359 w 1492"/>
                  <a:gd name="T37" fmla="*/ 319 h 373"/>
                  <a:gd name="T38" fmla="*/ 456 w 1492"/>
                  <a:gd name="T39" fmla="*/ 343 h 373"/>
                  <a:gd name="T40" fmla="*/ 560 w 1492"/>
                  <a:gd name="T41" fmla="*/ 362 h 373"/>
                  <a:gd name="T42" fmla="*/ 670 w 1492"/>
                  <a:gd name="T43" fmla="*/ 372 h 373"/>
                  <a:gd name="T44" fmla="*/ 746 w 1492"/>
                  <a:gd name="T45" fmla="*/ 373 h 373"/>
                  <a:gd name="T46" fmla="*/ 860 w 1492"/>
                  <a:gd name="T47" fmla="*/ 369 h 373"/>
                  <a:gd name="T48" fmla="*/ 967 w 1492"/>
                  <a:gd name="T49" fmla="*/ 356 h 373"/>
                  <a:gd name="T50" fmla="*/ 1070 w 1492"/>
                  <a:gd name="T51" fmla="*/ 337 h 373"/>
                  <a:gd name="T52" fmla="*/ 1163 w 1492"/>
                  <a:gd name="T53" fmla="*/ 310 h 373"/>
                  <a:gd name="T54" fmla="*/ 1247 w 1492"/>
                  <a:gd name="T55" fmla="*/ 276 h 373"/>
                  <a:gd name="T56" fmla="*/ 1321 w 1492"/>
                  <a:gd name="T57" fmla="*/ 237 h 373"/>
                  <a:gd name="T58" fmla="*/ 1385 w 1492"/>
                  <a:gd name="T59" fmla="*/ 193 h 373"/>
                  <a:gd name="T60" fmla="*/ 1434 w 1492"/>
                  <a:gd name="T61" fmla="*/ 145 h 373"/>
                  <a:gd name="T62" fmla="*/ 1469 w 1492"/>
                  <a:gd name="T63" fmla="*/ 93 h 373"/>
                  <a:gd name="T64" fmla="*/ 1488 w 1492"/>
                  <a:gd name="T65" fmla="*/ 38 h 373"/>
                  <a:gd name="T66" fmla="*/ 1445 w 1492"/>
                  <a:gd name="T67" fmla="*/ 0 h 373"/>
                  <a:gd name="T68" fmla="*/ 1441 w 1492"/>
                  <a:gd name="T69" fmla="*/ 36 h 373"/>
                  <a:gd name="T70" fmla="*/ 1423 w 1492"/>
                  <a:gd name="T71" fmla="*/ 88 h 373"/>
                  <a:gd name="T72" fmla="*/ 1391 w 1492"/>
                  <a:gd name="T73" fmla="*/ 136 h 373"/>
                  <a:gd name="T74" fmla="*/ 1344 w 1492"/>
                  <a:gd name="T75" fmla="*/ 181 h 373"/>
                  <a:gd name="T76" fmla="*/ 1286 w 1492"/>
                  <a:gd name="T77" fmla="*/ 223 h 373"/>
                  <a:gd name="T78" fmla="*/ 1216 w 1492"/>
                  <a:gd name="T79" fmla="*/ 259 h 373"/>
                  <a:gd name="T80" fmla="*/ 1137 w 1492"/>
                  <a:gd name="T81" fmla="*/ 290 h 373"/>
                  <a:gd name="T82" fmla="*/ 1049 w 1492"/>
                  <a:gd name="T83" fmla="*/ 316 h 373"/>
                  <a:gd name="T84" fmla="*/ 955 w 1492"/>
                  <a:gd name="T85" fmla="*/ 334 h 373"/>
                  <a:gd name="T86" fmla="*/ 852 w 1492"/>
                  <a:gd name="T87" fmla="*/ 346 h 373"/>
                  <a:gd name="T88" fmla="*/ 746 w 1492"/>
                  <a:gd name="T89" fmla="*/ 350 h 373"/>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492"/>
                  <a:gd name="T136" fmla="*/ 0 h 373"/>
                  <a:gd name="T137" fmla="*/ 1492 w 1492"/>
                  <a:gd name="T138" fmla="*/ 373 h 373"/>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492" h="373">
                    <a:moveTo>
                      <a:pt x="746" y="350"/>
                    </a:moveTo>
                    <a:lnTo>
                      <a:pt x="746" y="350"/>
                    </a:lnTo>
                    <a:lnTo>
                      <a:pt x="710" y="350"/>
                    </a:lnTo>
                    <a:lnTo>
                      <a:pt x="675" y="349"/>
                    </a:lnTo>
                    <a:lnTo>
                      <a:pt x="640" y="346"/>
                    </a:lnTo>
                    <a:lnTo>
                      <a:pt x="605" y="343"/>
                    </a:lnTo>
                    <a:lnTo>
                      <a:pt x="571" y="340"/>
                    </a:lnTo>
                    <a:lnTo>
                      <a:pt x="537" y="334"/>
                    </a:lnTo>
                    <a:lnTo>
                      <a:pt x="505" y="329"/>
                    </a:lnTo>
                    <a:lnTo>
                      <a:pt x="474" y="323"/>
                    </a:lnTo>
                    <a:lnTo>
                      <a:pt x="443" y="316"/>
                    </a:lnTo>
                    <a:lnTo>
                      <a:pt x="413" y="308"/>
                    </a:lnTo>
                    <a:lnTo>
                      <a:pt x="383" y="299"/>
                    </a:lnTo>
                    <a:lnTo>
                      <a:pt x="355" y="290"/>
                    </a:lnTo>
                    <a:lnTo>
                      <a:pt x="328" y="281"/>
                    </a:lnTo>
                    <a:lnTo>
                      <a:pt x="302" y="271"/>
                    </a:lnTo>
                    <a:lnTo>
                      <a:pt x="276" y="259"/>
                    </a:lnTo>
                    <a:lnTo>
                      <a:pt x="251" y="248"/>
                    </a:lnTo>
                    <a:lnTo>
                      <a:pt x="228" y="236"/>
                    </a:lnTo>
                    <a:lnTo>
                      <a:pt x="206" y="223"/>
                    </a:lnTo>
                    <a:lnTo>
                      <a:pt x="185" y="210"/>
                    </a:lnTo>
                    <a:lnTo>
                      <a:pt x="166" y="196"/>
                    </a:lnTo>
                    <a:lnTo>
                      <a:pt x="148" y="181"/>
                    </a:lnTo>
                    <a:lnTo>
                      <a:pt x="131" y="167"/>
                    </a:lnTo>
                    <a:lnTo>
                      <a:pt x="115" y="152"/>
                    </a:lnTo>
                    <a:lnTo>
                      <a:pt x="101" y="136"/>
                    </a:lnTo>
                    <a:lnTo>
                      <a:pt x="89" y="121"/>
                    </a:lnTo>
                    <a:lnTo>
                      <a:pt x="78" y="104"/>
                    </a:lnTo>
                    <a:lnTo>
                      <a:pt x="69" y="88"/>
                    </a:lnTo>
                    <a:lnTo>
                      <a:pt x="61" y="71"/>
                    </a:lnTo>
                    <a:lnTo>
                      <a:pt x="54" y="53"/>
                    </a:lnTo>
                    <a:lnTo>
                      <a:pt x="51" y="36"/>
                    </a:lnTo>
                    <a:lnTo>
                      <a:pt x="48" y="18"/>
                    </a:lnTo>
                    <a:lnTo>
                      <a:pt x="47" y="0"/>
                    </a:lnTo>
                    <a:lnTo>
                      <a:pt x="0" y="0"/>
                    </a:lnTo>
                    <a:lnTo>
                      <a:pt x="1" y="20"/>
                    </a:lnTo>
                    <a:lnTo>
                      <a:pt x="4" y="38"/>
                    </a:lnTo>
                    <a:lnTo>
                      <a:pt x="9" y="57"/>
                    </a:lnTo>
                    <a:lnTo>
                      <a:pt x="16" y="75"/>
                    </a:lnTo>
                    <a:lnTo>
                      <a:pt x="23" y="93"/>
                    </a:lnTo>
                    <a:lnTo>
                      <a:pt x="34" y="112"/>
                    </a:lnTo>
                    <a:lnTo>
                      <a:pt x="45" y="128"/>
                    </a:lnTo>
                    <a:lnTo>
                      <a:pt x="58" y="145"/>
                    </a:lnTo>
                    <a:lnTo>
                      <a:pt x="74" y="162"/>
                    </a:lnTo>
                    <a:lnTo>
                      <a:pt x="91" y="178"/>
                    </a:lnTo>
                    <a:lnTo>
                      <a:pt x="107" y="193"/>
                    </a:lnTo>
                    <a:lnTo>
                      <a:pt x="127" y="209"/>
                    </a:lnTo>
                    <a:lnTo>
                      <a:pt x="148" y="223"/>
                    </a:lnTo>
                    <a:lnTo>
                      <a:pt x="171" y="237"/>
                    </a:lnTo>
                    <a:lnTo>
                      <a:pt x="194" y="251"/>
                    </a:lnTo>
                    <a:lnTo>
                      <a:pt x="219" y="264"/>
                    </a:lnTo>
                    <a:lnTo>
                      <a:pt x="245" y="276"/>
                    </a:lnTo>
                    <a:lnTo>
                      <a:pt x="272" y="288"/>
                    </a:lnTo>
                    <a:lnTo>
                      <a:pt x="299" y="299"/>
                    </a:lnTo>
                    <a:lnTo>
                      <a:pt x="329" y="310"/>
                    </a:lnTo>
                    <a:lnTo>
                      <a:pt x="359" y="319"/>
                    </a:lnTo>
                    <a:lnTo>
                      <a:pt x="390" y="328"/>
                    </a:lnTo>
                    <a:lnTo>
                      <a:pt x="422" y="337"/>
                    </a:lnTo>
                    <a:lnTo>
                      <a:pt x="456" y="343"/>
                    </a:lnTo>
                    <a:lnTo>
                      <a:pt x="490" y="351"/>
                    </a:lnTo>
                    <a:lnTo>
                      <a:pt x="525" y="356"/>
                    </a:lnTo>
                    <a:lnTo>
                      <a:pt x="560" y="362"/>
                    </a:lnTo>
                    <a:lnTo>
                      <a:pt x="596" y="365"/>
                    </a:lnTo>
                    <a:lnTo>
                      <a:pt x="632" y="369"/>
                    </a:lnTo>
                    <a:lnTo>
                      <a:pt x="670" y="372"/>
                    </a:lnTo>
                    <a:lnTo>
                      <a:pt x="707" y="373"/>
                    </a:lnTo>
                    <a:lnTo>
                      <a:pt x="746" y="373"/>
                    </a:lnTo>
                    <a:lnTo>
                      <a:pt x="785" y="373"/>
                    </a:lnTo>
                    <a:lnTo>
                      <a:pt x="822" y="372"/>
                    </a:lnTo>
                    <a:lnTo>
                      <a:pt x="860" y="369"/>
                    </a:lnTo>
                    <a:lnTo>
                      <a:pt x="896" y="365"/>
                    </a:lnTo>
                    <a:lnTo>
                      <a:pt x="933" y="362"/>
                    </a:lnTo>
                    <a:lnTo>
                      <a:pt x="967" y="356"/>
                    </a:lnTo>
                    <a:lnTo>
                      <a:pt x="1002" y="351"/>
                    </a:lnTo>
                    <a:lnTo>
                      <a:pt x="1036" y="343"/>
                    </a:lnTo>
                    <a:lnTo>
                      <a:pt x="1070" y="337"/>
                    </a:lnTo>
                    <a:lnTo>
                      <a:pt x="1102" y="328"/>
                    </a:lnTo>
                    <a:lnTo>
                      <a:pt x="1133" y="319"/>
                    </a:lnTo>
                    <a:lnTo>
                      <a:pt x="1163" y="310"/>
                    </a:lnTo>
                    <a:lnTo>
                      <a:pt x="1193" y="299"/>
                    </a:lnTo>
                    <a:lnTo>
                      <a:pt x="1220" y="288"/>
                    </a:lnTo>
                    <a:lnTo>
                      <a:pt x="1247" y="276"/>
                    </a:lnTo>
                    <a:lnTo>
                      <a:pt x="1273" y="264"/>
                    </a:lnTo>
                    <a:lnTo>
                      <a:pt x="1298" y="251"/>
                    </a:lnTo>
                    <a:lnTo>
                      <a:pt x="1321" y="237"/>
                    </a:lnTo>
                    <a:lnTo>
                      <a:pt x="1344" y="223"/>
                    </a:lnTo>
                    <a:lnTo>
                      <a:pt x="1365" y="209"/>
                    </a:lnTo>
                    <a:lnTo>
                      <a:pt x="1385" y="193"/>
                    </a:lnTo>
                    <a:lnTo>
                      <a:pt x="1401" y="178"/>
                    </a:lnTo>
                    <a:lnTo>
                      <a:pt x="1418" y="162"/>
                    </a:lnTo>
                    <a:lnTo>
                      <a:pt x="1434" y="145"/>
                    </a:lnTo>
                    <a:lnTo>
                      <a:pt x="1447" y="128"/>
                    </a:lnTo>
                    <a:lnTo>
                      <a:pt x="1458" y="112"/>
                    </a:lnTo>
                    <a:lnTo>
                      <a:pt x="1469" y="93"/>
                    </a:lnTo>
                    <a:lnTo>
                      <a:pt x="1476" y="75"/>
                    </a:lnTo>
                    <a:lnTo>
                      <a:pt x="1483" y="57"/>
                    </a:lnTo>
                    <a:lnTo>
                      <a:pt x="1488" y="38"/>
                    </a:lnTo>
                    <a:lnTo>
                      <a:pt x="1491" y="20"/>
                    </a:lnTo>
                    <a:lnTo>
                      <a:pt x="1492" y="0"/>
                    </a:lnTo>
                    <a:lnTo>
                      <a:pt x="1445" y="0"/>
                    </a:lnTo>
                    <a:lnTo>
                      <a:pt x="1444" y="18"/>
                    </a:lnTo>
                    <a:lnTo>
                      <a:pt x="1441" y="36"/>
                    </a:lnTo>
                    <a:lnTo>
                      <a:pt x="1438" y="53"/>
                    </a:lnTo>
                    <a:lnTo>
                      <a:pt x="1431" y="71"/>
                    </a:lnTo>
                    <a:lnTo>
                      <a:pt x="1423" y="88"/>
                    </a:lnTo>
                    <a:lnTo>
                      <a:pt x="1414" y="104"/>
                    </a:lnTo>
                    <a:lnTo>
                      <a:pt x="1403" y="121"/>
                    </a:lnTo>
                    <a:lnTo>
                      <a:pt x="1391" y="136"/>
                    </a:lnTo>
                    <a:lnTo>
                      <a:pt x="1377" y="152"/>
                    </a:lnTo>
                    <a:lnTo>
                      <a:pt x="1361" y="167"/>
                    </a:lnTo>
                    <a:lnTo>
                      <a:pt x="1344" y="181"/>
                    </a:lnTo>
                    <a:lnTo>
                      <a:pt x="1326" y="196"/>
                    </a:lnTo>
                    <a:lnTo>
                      <a:pt x="1307" y="210"/>
                    </a:lnTo>
                    <a:lnTo>
                      <a:pt x="1286" y="223"/>
                    </a:lnTo>
                    <a:lnTo>
                      <a:pt x="1264" y="236"/>
                    </a:lnTo>
                    <a:lnTo>
                      <a:pt x="1241" y="248"/>
                    </a:lnTo>
                    <a:lnTo>
                      <a:pt x="1216" y="259"/>
                    </a:lnTo>
                    <a:lnTo>
                      <a:pt x="1190" y="271"/>
                    </a:lnTo>
                    <a:lnTo>
                      <a:pt x="1164" y="281"/>
                    </a:lnTo>
                    <a:lnTo>
                      <a:pt x="1137" y="290"/>
                    </a:lnTo>
                    <a:lnTo>
                      <a:pt x="1109" y="299"/>
                    </a:lnTo>
                    <a:lnTo>
                      <a:pt x="1079" y="308"/>
                    </a:lnTo>
                    <a:lnTo>
                      <a:pt x="1049" y="316"/>
                    </a:lnTo>
                    <a:lnTo>
                      <a:pt x="1018" y="323"/>
                    </a:lnTo>
                    <a:lnTo>
                      <a:pt x="987" y="329"/>
                    </a:lnTo>
                    <a:lnTo>
                      <a:pt x="955" y="334"/>
                    </a:lnTo>
                    <a:lnTo>
                      <a:pt x="921" y="340"/>
                    </a:lnTo>
                    <a:lnTo>
                      <a:pt x="887" y="343"/>
                    </a:lnTo>
                    <a:lnTo>
                      <a:pt x="852" y="346"/>
                    </a:lnTo>
                    <a:lnTo>
                      <a:pt x="817" y="349"/>
                    </a:lnTo>
                    <a:lnTo>
                      <a:pt x="782" y="350"/>
                    </a:lnTo>
                    <a:lnTo>
                      <a:pt x="746" y="350"/>
                    </a:lnTo>
                    <a:close/>
                  </a:path>
                </a:pathLst>
              </a:custGeom>
              <a:solidFill>
                <a:srgbClr val="EAEAEA"/>
              </a:solidFill>
              <a:ln>
                <a:noFill/>
              </a:ln>
              <a:extLst>
                <a:ext uri="{91240B29-F687-4F45-9708-019B960494DF}">
                  <a14:hiddenLine xmlns:a14="http://schemas.microsoft.com/office/drawing/2010/main" w="12700" cap="flat" cmpd="sng">
                    <a:solidFill>
                      <a:srgbClr val="000000"/>
                    </a:solidFill>
                    <a:prstDash val="solid"/>
                    <a:round/>
                    <a:headEnd type="none" w="med" len="med"/>
                    <a:tailEnd type="none" w="med" len="med"/>
                  </a14:hiddenLine>
                </a:ext>
              </a:extLst>
            </p:spPr>
            <p:txBody>
              <a:bodyPr/>
              <a:lstStyle/>
              <a:p>
                <a:pPr>
                  <a:defRPr/>
                </a:pPr>
                <a:endParaRPr lang="zh-CN" altLang="en-US" kern="0">
                  <a:solidFill>
                    <a:prstClr val="black"/>
                  </a:solidFill>
                  <a:latin typeface="Calibri"/>
                  <a:ea typeface="宋体"/>
                </a:endParaRPr>
              </a:p>
            </p:txBody>
          </p:sp>
          <p:sp>
            <p:nvSpPr>
              <p:cNvPr id="149" name="Freeform 65"/>
              <p:cNvSpPr>
                <a:spLocks/>
              </p:cNvSpPr>
              <p:nvPr/>
            </p:nvSpPr>
            <p:spPr bwMode="auto">
              <a:xfrm>
                <a:off x="1093" y="1806"/>
                <a:ext cx="1482" cy="1632"/>
              </a:xfrm>
              <a:custGeom>
                <a:avLst/>
                <a:gdLst>
                  <a:gd name="T0" fmla="*/ 1481 w 1482"/>
                  <a:gd name="T1" fmla="*/ 0 h 1632"/>
                  <a:gd name="T2" fmla="*/ 1469 w 1482"/>
                  <a:gd name="T3" fmla="*/ 35 h 1632"/>
                  <a:gd name="T4" fmla="*/ 1452 w 1482"/>
                  <a:gd name="T5" fmla="*/ 67 h 1632"/>
                  <a:gd name="T6" fmla="*/ 1429 w 1482"/>
                  <a:gd name="T7" fmla="*/ 98 h 1632"/>
                  <a:gd name="T8" fmla="*/ 1399 w 1482"/>
                  <a:gd name="T9" fmla="*/ 129 h 1632"/>
                  <a:gd name="T10" fmla="*/ 1365 w 1482"/>
                  <a:gd name="T11" fmla="*/ 158 h 1632"/>
                  <a:gd name="T12" fmla="*/ 1326 w 1482"/>
                  <a:gd name="T13" fmla="*/ 184 h 1632"/>
                  <a:gd name="T14" fmla="*/ 1284 w 1482"/>
                  <a:gd name="T15" fmla="*/ 210 h 1632"/>
                  <a:gd name="T16" fmla="*/ 1236 w 1482"/>
                  <a:gd name="T17" fmla="*/ 232 h 1632"/>
                  <a:gd name="T18" fmla="*/ 1185 w 1482"/>
                  <a:gd name="T19" fmla="*/ 252 h 1632"/>
                  <a:gd name="T20" fmla="*/ 1130 w 1482"/>
                  <a:gd name="T21" fmla="*/ 272 h 1632"/>
                  <a:gd name="T22" fmla="*/ 1071 w 1482"/>
                  <a:gd name="T23" fmla="*/ 287 h 1632"/>
                  <a:gd name="T24" fmla="*/ 1010 w 1482"/>
                  <a:gd name="T25" fmla="*/ 302 h 1632"/>
                  <a:gd name="T26" fmla="*/ 947 w 1482"/>
                  <a:gd name="T27" fmla="*/ 312 h 1632"/>
                  <a:gd name="T28" fmla="*/ 880 w 1482"/>
                  <a:gd name="T29" fmla="*/ 320 h 1632"/>
                  <a:gd name="T30" fmla="*/ 811 w 1482"/>
                  <a:gd name="T31" fmla="*/ 325 h 1632"/>
                  <a:gd name="T32" fmla="*/ 741 w 1482"/>
                  <a:gd name="T33" fmla="*/ 326 h 1632"/>
                  <a:gd name="T34" fmla="*/ 706 w 1482"/>
                  <a:gd name="T35" fmla="*/ 326 h 1632"/>
                  <a:gd name="T36" fmla="*/ 636 w 1482"/>
                  <a:gd name="T37" fmla="*/ 322 h 1632"/>
                  <a:gd name="T38" fmla="*/ 569 w 1482"/>
                  <a:gd name="T39" fmla="*/ 316 h 1632"/>
                  <a:gd name="T40" fmla="*/ 503 w 1482"/>
                  <a:gd name="T41" fmla="*/ 307 h 1632"/>
                  <a:gd name="T42" fmla="*/ 441 w 1482"/>
                  <a:gd name="T43" fmla="*/ 295 h 1632"/>
                  <a:gd name="T44" fmla="*/ 381 w 1482"/>
                  <a:gd name="T45" fmla="*/ 280 h 1632"/>
                  <a:gd name="T46" fmla="*/ 324 w 1482"/>
                  <a:gd name="T47" fmla="*/ 263 h 1632"/>
                  <a:gd name="T48" fmla="*/ 271 w 1482"/>
                  <a:gd name="T49" fmla="*/ 243 h 1632"/>
                  <a:gd name="T50" fmla="*/ 222 w 1482"/>
                  <a:gd name="T51" fmla="*/ 221 h 1632"/>
                  <a:gd name="T52" fmla="*/ 176 w 1482"/>
                  <a:gd name="T53" fmla="*/ 197 h 1632"/>
                  <a:gd name="T54" fmla="*/ 135 w 1482"/>
                  <a:gd name="T55" fmla="*/ 171 h 1632"/>
                  <a:gd name="T56" fmla="*/ 99 w 1482"/>
                  <a:gd name="T57" fmla="*/ 144 h 1632"/>
                  <a:gd name="T58" fmla="*/ 68 w 1482"/>
                  <a:gd name="T59" fmla="*/ 114 h 1632"/>
                  <a:gd name="T60" fmla="*/ 42 w 1482"/>
                  <a:gd name="T61" fmla="*/ 83 h 1632"/>
                  <a:gd name="T62" fmla="*/ 21 w 1482"/>
                  <a:gd name="T63" fmla="*/ 50 h 1632"/>
                  <a:gd name="T64" fmla="*/ 5 w 1482"/>
                  <a:gd name="T65" fmla="*/ 18 h 1632"/>
                  <a:gd name="T66" fmla="*/ 1 w 1482"/>
                  <a:gd name="T67" fmla="*/ 0 h 1632"/>
                  <a:gd name="T68" fmla="*/ 0 w 1482"/>
                  <a:gd name="T69" fmla="*/ 0 h 1632"/>
                  <a:gd name="T70" fmla="*/ 371 w 1482"/>
                  <a:gd name="T71" fmla="*/ 1469 h 1632"/>
                  <a:gd name="T72" fmla="*/ 377 w 1482"/>
                  <a:gd name="T73" fmla="*/ 1486 h 1632"/>
                  <a:gd name="T74" fmla="*/ 398 w 1482"/>
                  <a:gd name="T75" fmla="*/ 1518 h 1632"/>
                  <a:gd name="T76" fmla="*/ 429 w 1482"/>
                  <a:gd name="T77" fmla="*/ 1548 h 1632"/>
                  <a:gd name="T78" fmla="*/ 469 w 1482"/>
                  <a:gd name="T79" fmla="*/ 1574 h 1632"/>
                  <a:gd name="T80" fmla="*/ 520 w 1482"/>
                  <a:gd name="T81" fmla="*/ 1596 h 1632"/>
                  <a:gd name="T82" fmla="*/ 575 w 1482"/>
                  <a:gd name="T83" fmla="*/ 1613 h 1632"/>
                  <a:gd name="T84" fmla="*/ 639 w 1482"/>
                  <a:gd name="T85" fmla="*/ 1624 h 1632"/>
                  <a:gd name="T86" fmla="*/ 706 w 1482"/>
                  <a:gd name="T87" fmla="*/ 1631 h 1632"/>
                  <a:gd name="T88" fmla="*/ 741 w 1482"/>
                  <a:gd name="T89" fmla="*/ 1632 h 1632"/>
                  <a:gd name="T90" fmla="*/ 811 w 1482"/>
                  <a:gd name="T91" fmla="*/ 1628 h 1632"/>
                  <a:gd name="T92" fmla="*/ 876 w 1482"/>
                  <a:gd name="T93" fmla="*/ 1619 h 1632"/>
                  <a:gd name="T94" fmla="*/ 935 w 1482"/>
                  <a:gd name="T95" fmla="*/ 1605 h 1632"/>
                  <a:gd name="T96" fmla="*/ 988 w 1482"/>
                  <a:gd name="T97" fmla="*/ 1585 h 1632"/>
                  <a:gd name="T98" fmla="*/ 1034 w 1482"/>
                  <a:gd name="T99" fmla="*/ 1561 h 1632"/>
                  <a:gd name="T100" fmla="*/ 1070 w 1482"/>
                  <a:gd name="T101" fmla="*/ 1534 h 1632"/>
                  <a:gd name="T102" fmla="*/ 1096 w 1482"/>
                  <a:gd name="T103" fmla="*/ 1502 h 1632"/>
                  <a:gd name="T104" fmla="*/ 1111 w 1482"/>
                  <a:gd name="T105" fmla="*/ 1469 h 1632"/>
                  <a:gd name="T106" fmla="*/ 1482 w 1482"/>
                  <a:gd name="T107" fmla="*/ 0 h 1632"/>
                  <a:gd name="T108" fmla="*/ 1481 w 1482"/>
                  <a:gd name="T109" fmla="*/ 0 h 1632"/>
                  <a:gd name="T110" fmla="*/ 1481 w 1482"/>
                  <a:gd name="T111" fmla="*/ 0 h 163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482"/>
                  <a:gd name="T169" fmla="*/ 0 h 1632"/>
                  <a:gd name="T170" fmla="*/ 1482 w 1482"/>
                  <a:gd name="T171" fmla="*/ 1632 h 1632"/>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482" h="1632">
                    <a:moveTo>
                      <a:pt x="1481" y="0"/>
                    </a:moveTo>
                    <a:lnTo>
                      <a:pt x="1481" y="0"/>
                    </a:lnTo>
                    <a:lnTo>
                      <a:pt x="1477" y="18"/>
                    </a:lnTo>
                    <a:lnTo>
                      <a:pt x="1469" y="35"/>
                    </a:lnTo>
                    <a:lnTo>
                      <a:pt x="1461" y="50"/>
                    </a:lnTo>
                    <a:lnTo>
                      <a:pt x="1452" y="67"/>
                    </a:lnTo>
                    <a:lnTo>
                      <a:pt x="1440" y="83"/>
                    </a:lnTo>
                    <a:lnTo>
                      <a:pt x="1429" y="98"/>
                    </a:lnTo>
                    <a:lnTo>
                      <a:pt x="1414" y="114"/>
                    </a:lnTo>
                    <a:lnTo>
                      <a:pt x="1399" y="129"/>
                    </a:lnTo>
                    <a:lnTo>
                      <a:pt x="1383" y="144"/>
                    </a:lnTo>
                    <a:lnTo>
                      <a:pt x="1365" y="158"/>
                    </a:lnTo>
                    <a:lnTo>
                      <a:pt x="1347" y="171"/>
                    </a:lnTo>
                    <a:lnTo>
                      <a:pt x="1326" y="184"/>
                    </a:lnTo>
                    <a:lnTo>
                      <a:pt x="1306" y="197"/>
                    </a:lnTo>
                    <a:lnTo>
                      <a:pt x="1284" y="210"/>
                    </a:lnTo>
                    <a:lnTo>
                      <a:pt x="1260" y="221"/>
                    </a:lnTo>
                    <a:lnTo>
                      <a:pt x="1236" y="232"/>
                    </a:lnTo>
                    <a:lnTo>
                      <a:pt x="1211" y="243"/>
                    </a:lnTo>
                    <a:lnTo>
                      <a:pt x="1185" y="252"/>
                    </a:lnTo>
                    <a:lnTo>
                      <a:pt x="1158" y="263"/>
                    </a:lnTo>
                    <a:lnTo>
                      <a:pt x="1130" y="272"/>
                    </a:lnTo>
                    <a:lnTo>
                      <a:pt x="1101" y="280"/>
                    </a:lnTo>
                    <a:lnTo>
                      <a:pt x="1071" y="287"/>
                    </a:lnTo>
                    <a:lnTo>
                      <a:pt x="1041" y="295"/>
                    </a:lnTo>
                    <a:lnTo>
                      <a:pt x="1010" y="302"/>
                    </a:lnTo>
                    <a:lnTo>
                      <a:pt x="979" y="307"/>
                    </a:lnTo>
                    <a:lnTo>
                      <a:pt x="947" y="312"/>
                    </a:lnTo>
                    <a:lnTo>
                      <a:pt x="913" y="316"/>
                    </a:lnTo>
                    <a:lnTo>
                      <a:pt x="880" y="320"/>
                    </a:lnTo>
                    <a:lnTo>
                      <a:pt x="846" y="322"/>
                    </a:lnTo>
                    <a:lnTo>
                      <a:pt x="811" y="325"/>
                    </a:lnTo>
                    <a:lnTo>
                      <a:pt x="776" y="326"/>
                    </a:lnTo>
                    <a:lnTo>
                      <a:pt x="741" y="326"/>
                    </a:lnTo>
                    <a:lnTo>
                      <a:pt x="706" y="326"/>
                    </a:lnTo>
                    <a:lnTo>
                      <a:pt x="671" y="325"/>
                    </a:lnTo>
                    <a:lnTo>
                      <a:pt x="636" y="322"/>
                    </a:lnTo>
                    <a:lnTo>
                      <a:pt x="602" y="320"/>
                    </a:lnTo>
                    <a:lnTo>
                      <a:pt x="569" y="316"/>
                    </a:lnTo>
                    <a:lnTo>
                      <a:pt x="535" y="312"/>
                    </a:lnTo>
                    <a:lnTo>
                      <a:pt x="503" y="307"/>
                    </a:lnTo>
                    <a:lnTo>
                      <a:pt x="472" y="302"/>
                    </a:lnTo>
                    <a:lnTo>
                      <a:pt x="441" y="295"/>
                    </a:lnTo>
                    <a:lnTo>
                      <a:pt x="411" y="287"/>
                    </a:lnTo>
                    <a:lnTo>
                      <a:pt x="381" y="280"/>
                    </a:lnTo>
                    <a:lnTo>
                      <a:pt x="352" y="272"/>
                    </a:lnTo>
                    <a:lnTo>
                      <a:pt x="324" y="263"/>
                    </a:lnTo>
                    <a:lnTo>
                      <a:pt x="297" y="252"/>
                    </a:lnTo>
                    <a:lnTo>
                      <a:pt x="271" y="243"/>
                    </a:lnTo>
                    <a:lnTo>
                      <a:pt x="246" y="232"/>
                    </a:lnTo>
                    <a:lnTo>
                      <a:pt x="222" y="221"/>
                    </a:lnTo>
                    <a:lnTo>
                      <a:pt x="198" y="210"/>
                    </a:lnTo>
                    <a:lnTo>
                      <a:pt x="176" y="197"/>
                    </a:lnTo>
                    <a:lnTo>
                      <a:pt x="156" y="184"/>
                    </a:lnTo>
                    <a:lnTo>
                      <a:pt x="135" y="171"/>
                    </a:lnTo>
                    <a:lnTo>
                      <a:pt x="117" y="158"/>
                    </a:lnTo>
                    <a:lnTo>
                      <a:pt x="99" y="144"/>
                    </a:lnTo>
                    <a:lnTo>
                      <a:pt x="83" y="129"/>
                    </a:lnTo>
                    <a:lnTo>
                      <a:pt x="68" y="114"/>
                    </a:lnTo>
                    <a:lnTo>
                      <a:pt x="53" y="98"/>
                    </a:lnTo>
                    <a:lnTo>
                      <a:pt x="42" y="83"/>
                    </a:lnTo>
                    <a:lnTo>
                      <a:pt x="30" y="67"/>
                    </a:lnTo>
                    <a:lnTo>
                      <a:pt x="21" y="50"/>
                    </a:lnTo>
                    <a:lnTo>
                      <a:pt x="13" y="35"/>
                    </a:lnTo>
                    <a:lnTo>
                      <a:pt x="5" y="18"/>
                    </a:lnTo>
                    <a:lnTo>
                      <a:pt x="1" y="0"/>
                    </a:lnTo>
                    <a:lnTo>
                      <a:pt x="0" y="0"/>
                    </a:lnTo>
                    <a:lnTo>
                      <a:pt x="371" y="1469"/>
                    </a:lnTo>
                    <a:lnTo>
                      <a:pt x="377" y="1486"/>
                    </a:lnTo>
                    <a:lnTo>
                      <a:pt x="386" y="1502"/>
                    </a:lnTo>
                    <a:lnTo>
                      <a:pt x="398" y="1518"/>
                    </a:lnTo>
                    <a:lnTo>
                      <a:pt x="412" y="1534"/>
                    </a:lnTo>
                    <a:lnTo>
                      <a:pt x="429" y="1548"/>
                    </a:lnTo>
                    <a:lnTo>
                      <a:pt x="448" y="1561"/>
                    </a:lnTo>
                    <a:lnTo>
                      <a:pt x="469" y="1574"/>
                    </a:lnTo>
                    <a:lnTo>
                      <a:pt x="494" y="1585"/>
                    </a:lnTo>
                    <a:lnTo>
                      <a:pt x="520" y="1596"/>
                    </a:lnTo>
                    <a:lnTo>
                      <a:pt x="547" y="1605"/>
                    </a:lnTo>
                    <a:lnTo>
                      <a:pt x="575" y="1613"/>
                    </a:lnTo>
                    <a:lnTo>
                      <a:pt x="606" y="1619"/>
                    </a:lnTo>
                    <a:lnTo>
                      <a:pt x="639" y="1624"/>
                    </a:lnTo>
                    <a:lnTo>
                      <a:pt x="671" y="1628"/>
                    </a:lnTo>
                    <a:lnTo>
                      <a:pt x="706" y="1631"/>
                    </a:lnTo>
                    <a:lnTo>
                      <a:pt x="741" y="1632"/>
                    </a:lnTo>
                    <a:lnTo>
                      <a:pt x="776" y="1631"/>
                    </a:lnTo>
                    <a:lnTo>
                      <a:pt x="811" y="1628"/>
                    </a:lnTo>
                    <a:lnTo>
                      <a:pt x="843" y="1624"/>
                    </a:lnTo>
                    <a:lnTo>
                      <a:pt x="876" y="1619"/>
                    </a:lnTo>
                    <a:lnTo>
                      <a:pt x="907" y="1613"/>
                    </a:lnTo>
                    <a:lnTo>
                      <a:pt x="935" y="1605"/>
                    </a:lnTo>
                    <a:lnTo>
                      <a:pt x="962" y="1596"/>
                    </a:lnTo>
                    <a:lnTo>
                      <a:pt x="988" y="1585"/>
                    </a:lnTo>
                    <a:lnTo>
                      <a:pt x="1013" y="1574"/>
                    </a:lnTo>
                    <a:lnTo>
                      <a:pt x="1034" y="1561"/>
                    </a:lnTo>
                    <a:lnTo>
                      <a:pt x="1053" y="1548"/>
                    </a:lnTo>
                    <a:lnTo>
                      <a:pt x="1070" y="1534"/>
                    </a:lnTo>
                    <a:lnTo>
                      <a:pt x="1084" y="1518"/>
                    </a:lnTo>
                    <a:lnTo>
                      <a:pt x="1096" y="1502"/>
                    </a:lnTo>
                    <a:lnTo>
                      <a:pt x="1105" y="1486"/>
                    </a:lnTo>
                    <a:lnTo>
                      <a:pt x="1111" y="1469"/>
                    </a:lnTo>
                    <a:lnTo>
                      <a:pt x="1482" y="0"/>
                    </a:lnTo>
                    <a:lnTo>
                      <a:pt x="1481" y="0"/>
                    </a:lnTo>
                    <a:close/>
                  </a:path>
                </a:pathLst>
              </a:custGeom>
              <a:gradFill rotWithShape="1">
                <a:gsLst>
                  <a:gs pos="0">
                    <a:srgbClr val="969696"/>
                  </a:gs>
                  <a:gs pos="50000">
                    <a:srgbClr val="FFFFFF"/>
                  </a:gs>
                  <a:gs pos="100000">
                    <a:srgbClr val="969696"/>
                  </a:gs>
                </a:gsLst>
                <a:lin ang="0" scaled="1"/>
              </a:gradFill>
              <a:ln>
                <a:noFill/>
              </a:ln>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Lst>
            </p:spPr>
            <p:txBody>
              <a:bodyPr/>
              <a:lstStyle/>
              <a:p>
                <a:pPr>
                  <a:defRPr/>
                </a:pPr>
                <a:endParaRPr lang="zh-CN" altLang="en-US" kern="0">
                  <a:solidFill>
                    <a:prstClr val="black"/>
                  </a:solidFill>
                  <a:latin typeface="Calibri"/>
                  <a:ea typeface="宋体"/>
                </a:endParaRPr>
              </a:p>
            </p:txBody>
          </p:sp>
        </p:grpSp>
      </p:grpSp>
      <p:sp>
        <p:nvSpPr>
          <p:cNvPr id="185" name="AutoShape 85"/>
          <p:cNvSpPr>
            <a:spLocks noChangeArrowheads="1"/>
          </p:cNvSpPr>
          <p:nvPr/>
        </p:nvSpPr>
        <p:spPr bwMode="auto">
          <a:xfrm>
            <a:off x="7089277" y="1824136"/>
            <a:ext cx="2734545" cy="4720591"/>
          </a:xfrm>
          <a:prstGeom prst="roundRect">
            <a:avLst>
              <a:gd name="adj" fmla="val 5528"/>
            </a:avLst>
          </a:prstGeom>
          <a:solidFill>
            <a:sysClr val="windowText" lastClr="000000">
              <a:alpha val="10196"/>
            </a:sysClr>
          </a:solidFill>
          <a:ln w="19050" cap="rnd" algn="ctr">
            <a:solidFill>
              <a:srgbClr val="9E9E9E"/>
            </a:solidFill>
            <a:prstDash val="sysDot"/>
            <a:round/>
            <a:headEnd/>
            <a:tailEnd/>
          </a:ln>
        </p:spPr>
        <p:txBody>
          <a:bodyPr wrap="none" lIns="115214" tIns="57607" rIns="115214" bIns="57607" anchor="ctr"/>
          <a:lstStyle/>
          <a:p>
            <a:pPr>
              <a:defRPr/>
            </a:pPr>
            <a:endParaRPr lang="zh-CN" altLang="en-US" kern="0">
              <a:solidFill>
                <a:prstClr val="black"/>
              </a:solidFill>
              <a:latin typeface="Calibri"/>
              <a:ea typeface="宋体"/>
            </a:endParaRPr>
          </a:p>
        </p:txBody>
      </p:sp>
      <p:sp>
        <p:nvSpPr>
          <p:cNvPr id="186" name="Text Box 86"/>
          <p:cNvSpPr txBox="1">
            <a:spLocks noChangeArrowheads="1"/>
          </p:cNvSpPr>
          <p:nvPr/>
        </p:nvSpPr>
        <p:spPr bwMode="auto">
          <a:xfrm>
            <a:off x="7965893" y="1938545"/>
            <a:ext cx="1857927" cy="49022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115214" tIns="57607" rIns="115214" bIns="57607">
            <a:spAutoFit/>
          </a:bodyPr>
          <a:lstStyle>
            <a:lvl1pPr eaLnBrk="0" hangingPunct="0">
              <a:defRPr kumimoji="1">
                <a:solidFill>
                  <a:schemeClr val="tx1"/>
                </a:solidFill>
                <a:latin typeface="굴림" pitchFamily="34" charset="-127"/>
                <a:ea typeface="굴림" pitchFamily="34" charset="-127"/>
              </a:defRPr>
            </a:lvl1pPr>
            <a:lvl2pPr marL="742950" indent="-285750" eaLnBrk="0" hangingPunct="0">
              <a:defRPr kumimoji="1">
                <a:solidFill>
                  <a:schemeClr val="tx1"/>
                </a:solidFill>
                <a:latin typeface="굴림" pitchFamily="34" charset="-127"/>
                <a:ea typeface="굴림" pitchFamily="34" charset="-127"/>
              </a:defRPr>
            </a:lvl2pPr>
            <a:lvl3pPr marL="1143000" indent="-228600" eaLnBrk="0" hangingPunct="0">
              <a:defRPr kumimoji="1">
                <a:solidFill>
                  <a:schemeClr val="tx1"/>
                </a:solidFill>
                <a:latin typeface="굴림" pitchFamily="34" charset="-127"/>
                <a:ea typeface="굴림" pitchFamily="34" charset="-127"/>
              </a:defRPr>
            </a:lvl3pPr>
            <a:lvl4pPr marL="1600200" indent="-228600" eaLnBrk="0" hangingPunct="0">
              <a:defRPr kumimoji="1">
                <a:solidFill>
                  <a:schemeClr val="tx1"/>
                </a:solidFill>
                <a:latin typeface="굴림" pitchFamily="34" charset="-127"/>
                <a:ea typeface="굴림" pitchFamily="34" charset="-127"/>
              </a:defRPr>
            </a:lvl4pPr>
            <a:lvl5pPr marL="2057400" indent="-228600" eaLnBrk="0" hangingPunct="0">
              <a:defRPr kumimoji="1">
                <a:solidFill>
                  <a:schemeClr val="tx1"/>
                </a:solidFill>
                <a:latin typeface="굴림" pitchFamily="34" charset="-127"/>
                <a:ea typeface="굴림" pitchFamily="34" charset="-127"/>
              </a:defRPr>
            </a:lvl5pPr>
            <a:lvl6pPr marL="25146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6pPr>
            <a:lvl7pPr marL="29718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7pPr>
            <a:lvl8pPr marL="34290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8pPr>
            <a:lvl9pPr marL="38862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9pPr>
          </a:lstStyle>
          <a:p>
            <a:pPr eaLnBrk="1" fontAlgn="base" hangingPunct="1">
              <a:spcBef>
                <a:spcPct val="0"/>
              </a:spcBef>
              <a:spcAft>
                <a:spcPct val="0"/>
              </a:spcAft>
            </a:pPr>
            <a:r>
              <a:rPr kumimoji="0" lang="zh-CN" altLang="en-US" sz="1800" b="1" dirty="0">
                <a:solidFill>
                  <a:srgbClr val="C00000"/>
                </a:solidFill>
                <a:latin typeface="微软雅黑" pitchFamily="34" charset="-122"/>
                <a:ea typeface="微软雅黑" pitchFamily="34" charset="-122"/>
              </a:rPr>
              <a:t>在此插入内容</a:t>
            </a:r>
            <a:endParaRPr kumimoji="0" lang="en-US" altLang="zh-CN" sz="1800" b="1" dirty="0">
              <a:solidFill>
                <a:srgbClr val="C00000"/>
              </a:solidFill>
              <a:latin typeface="微软雅黑" pitchFamily="34" charset="-122"/>
              <a:ea typeface="微软雅黑" pitchFamily="34" charset="-122"/>
            </a:endParaRPr>
          </a:p>
          <a:p>
            <a:pPr eaLnBrk="1" fontAlgn="base" hangingPunct="1">
              <a:spcBef>
                <a:spcPct val="0"/>
              </a:spcBef>
              <a:spcAft>
                <a:spcPct val="0"/>
              </a:spcAft>
            </a:pPr>
            <a:r>
              <a:rPr lang="zh-CN" altLang="en-US" sz="1300" dirty="0">
                <a:solidFill>
                  <a:prstClr val="black"/>
                </a:solidFill>
                <a:latin typeface="微软雅黑" pitchFamily="34" charset="-122"/>
                <a:ea typeface="微软雅黑" pitchFamily="34" charset="-122"/>
              </a:rPr>
              <a:t>在此插入内容</a:t>
            </a:r>
            <a:endParaRPr lang="en-US" altLang="zh-CN" sz="1300" dirty="0">
              <a:solidFill>
                <a:prstClr val="black"/>
              </a:solidFill>
              <a:latin typeface="微软雅黑" pitchFamily="34" charset="-122"/>
              <a:ea typeface="微软雅黑" pitchFamily="34" charset="-122"/>
            </a:endParaRPr>
          </a:p>
          <a:p>
            <a:pPr eaLnBrk="1" hangingPunct="1"/>
            <a:r>
              <a:rPr lang="zh-CN" altLang="en-US" sz="1300" dirty="0">
                <a:solidFill>
                  <a:prstClr val="black"/>
                </a:solidFill>
                <a:latin typeface="微软雅黑" pitchFamily="34" charset="-122"/>
                <a:ea typeface="微软雅黑" pitchFamily="34" charset="-122"/>
              </a:rPr>
              <a:t>在此插入内容</a:t>
            </a:r>
            <a:endParaRPr lang="en-US" altLang="zh-CN" sz="1300" dirty="0">
              <a:solidFill>
                <a:prstClr val="black"/>
              </a:solidFill>
              <a:latin typeface="微软雅黑" pitchFamily="34" charset="-122"/>
              <a:ea typeface="微软雅黑" pitchFamily="34" charset="-122"/>
            </a:endParaRPr>
          </a:p>
          <a:p>
            <a:pPr eaLnBrk="1" hangingPunct="1"/>
            <a:r>
              <a:rPr lang="zh-CN" altLang="en-US" sz="1300" dirty="0">
                <a:solidFill>
                  <a:prstClr val="black"/>
                </a:solidFill>
                <a:latin typeface="微软雅黑" pitchFamily="34" charset="-122"/>
                <a:ea typeface="微软雅黑" pitchFamily="34" charset="-122"/>
              </a:rPr>
              <a:t>在此插入内容</a:t>
            </a:r>
            <a:endParaRPr lang="en-US" altLang="zh-CN" sz="1300" dirty="0">
              <a:solidFill>
                <a:prstClr val="black"/>
              </a:solidFill>
              <a:latin typeface="微软雅黑" pitchFamily="34" charset="-122"/>
              <a:ea typeface="微软雅黑" pitchFamily="34" charset="-122"/>
            </a:endParaRPr>
          </a:p>
          <a:p>
            <a:pPr eaLnBrk="1" hangingPunct="1"/>
            <a:r>
              <a:rPr lang="zh-CN" altLang="en-US" sz="1300" dirty="0">
                <a:solidFill>
                  <a:prstClr val="black"/>
                </a:solidFill>
                <a:latin typeface="微软雅黑" pitchFamily="34" charset="-122"/>
                <a:ea typeface="微软雅黑" pitchFamily="34" charset="-122"/>
              </a:rPr>
              <a:t>在此插入内容</a:t>
            </a:r>
            <a:endParaRPr lang="en-US" altLang="zh-CN" sz="1300" dirty="0">
              <a:solidFill>
                <a:prstClr val="black"/>
              </a:solidFill>
              <a:latin typeface="微软雅黑" pitchFamily="34" charset="-122"/>
              <a:ea typeface="微软雅黑" pitchFamily="34" charset="-122"/>
            </a:endParaRPr>
          </a:p>
          <a:p>
            <a:pPr eaLnBrk="1" hangingPunct="1"/>
            <a:endParaRPr lang="en-US" altLang="ko-KR" sz="1300" dirty="0">
              <a:solidFill>
                <a:srgbClr val="9E9E9E"/>
              </a:solidFill>
              <a:latin typeface="Arial" charset="0"/>
            </a:endParaRPr>
          </a:p>
          <a:p>
            <a:pPr eaLnBrk="1" fontAlgn="base" hangingPunct="1">
              <a:spcBef>
                <a:spcPct val="0"/>
              </a:spcBef>
              <a:spcAft>
                <a:spcPct val="0"/>
              </a:spcAft>
            </a:pPr>
            <a:endParaRPr lang="en-US" altLang="zh-CN" sz="1800" dirty="0">
              <a:solidFill>
                <a:prstClr val="black"/>
              </a:solidFill>
              <a:latin typeface="微软雅黑" pitchFamily="34" charset="-122"/>
              <a:ea typeface="微软雅黑" pitchFamily="34" charset="-122"/>
            </a:endParaRPr>
          </a:p>
          <a:p>
            <a:pPr eaLnBrk="1" fontAlgn="base" hangingPunct="1">
              <a:spcBef>
                <a:spcPct val="0"/>
              </a:spcBef>
              <a:spcAft>
                <a:spcPct val="0"/>
              </a:spcAft>
            </a:pPr>
            <a:r>
              <a:rPr lang="zh-CN" altLang="en-US" sz="1800" b="1" dirty="0">
                <a:solidFill>
                  <a:srgbClr val="F79646">
                    <a:lumMod val="75000"/>
                  </a:srgbClr>
                </a:solidFill>
                <a:latin typeface="微软雅黑" pitchFamily="34" charset="-122"/>
                <a:ea typeface="微软雅黑" pitchFamily="34" charset="-122"/>
              </a:rPr>
              <a:t>在此插入内容</a:t>
            </a:r>
            <a:endParaRPr lang="en-US" altLang="zh-CN" sz="1800" b="1" dirty="0">
              <a:solidFill>
                <a:srgbClr val="F79646">
                  <a:lumMod val="75000"/>
                </a:srgbClr>
              </a:solidFill>
              <a:latin typeface="微软雅黑" pitchFamily="34" charset="-122"/>
              <a:ea typeface="微软雅黑" pitchFamily="34" charset="-122"/>
            </a:endParaRPr>
          </a:p>
          <a:p>
            <a:pPr eaLnBrk="1" fontAlgn="base" hangingPunct="1">
              <a:spcBef>
                <a:spcPct val="0"/>
              </a:spcBef>
              <a:spcAft>
                <a:spcPct val="0"/>
              </a:spcAft>
            </a:pPr>
            <a:r>
              <a:rPr lang="zh-CN" altLang="en-US" sz="1300" dirty="0">
                <a:solidFill>
                  <a:prstClr val="black"/>
                </a:solidFill>
                <a:latin typeface="微软雅黑" pitchFamily="34" charset="-122"/>
                <a:ea typeface="微软雅黑" pitchFamily="34" charset="-122"/>
              </a:rPr>
              <a:t>在此插入内容</a:t>
            </a:r>
            <a:endParaRPr lang="en-US" altLang="zh-CN" sz="1300" dirty="0">
              <a:solidFill>
                <a:prstClr val="black"/>
              </a:solidFill>
              <a:latin typeface="微软雅黑" pitchFamily="34" charset="-122"/>
              <a:ea typeface="微软雅黑" pitchFamily="34" charset="-122"/>
            </a:endParaRPr>
          </a:p>
          <a:p>
            <a:pPr eaLnBrk="1" hangingPunct="1"/>
            <a:r>
              <a:rPr lang="zh-CN" altLang="en-US" sz="1300" dirty="0">
                <a:solidFill>
                  <a:prstClr val="black"/>
                </a:solidFill>
                <a:latin typeface="微软雅黑" pitchFamily="34" charset="-122"/>
                <a:ea typeface="微软雅黑" pitchFamily="34" charset="-122"/>
              </a:rPr>
              <a:t>在此插入内容</a:t>
            </a:r>
            <a:endParaRPr lang="en-US" altLang="zh-CN" sz="1300" dirty="0">
              <a:solidFill>
                <a:prstClr val="black"/>
              </a:solidFill>
              <a:latin typeface="微软雅黑" pitchFamily="34" charset="-122"/>
              <a:ea typeface="微软雅黑" pitchFamily="34" charset="-122"/>
            </a:endParaRPr>
          </a:p>
          <a:p>
            <a:pPr eaLnBrk="1" hangingPunct="1"/>
            <a:r>
              <a:rPr lang="zh-CN" altLang="en-US" sz="1300" dirty="0">
                <a:solidFill>
                  <a:prstClr val="black"/>
                </a:solidFill>
                <a:latin typeface="微软雅黑" pitchFamily="34" charset="-122"/>
                <a:ea typeface="微软雅黑" pitchFamily="34" charset="-122"/>
              </a:rPr>
              <a:t>在此插入内容</a:t>
            </a:r>
            <a:endParaRPr lang="en-US" altLang="zh-CN" sz="1300" dirty="0">
              <a:solidFill>
                <a:prstClr val="black"/>
              </a:solidFill>
              <a:latin typeface="微软雅黑" pitchFamily="34" charset="-122"/>
              <a:ea typeface="微软雅黑" pitchFamily="34" charset="-122"/>
            </a:endParaRPr>
          </a:p>
          <a:p>
            <a:pPr eaLnBrk="1" hangingPunct="1"/>
            <a:r>
              <a:rPr lang="zh-CN" altLang="en-US" sz="1300" dirty="0">
                <a:solidFill>
                  <a:prstClr val="black"/>
                </a:solidFill>
                <a:latin typeface="微软雅黑" pitchFamily="34" charset="-122"/>
                <a:ea typeface="微软雅黑" pitchFamily="34" charset="-122"/>
              </a:rPr>
              <a:t>在此插入内容</a:t>
            </a:r>
            <a:endParaRPr lang="en-US" altLang="zh-CN" sz="1300" dirty="0">
              <a:solidFill>
                <a:prstClr val="black"/>
              </a:solidFill>
              <a:latin typeface="微软雅黑" pitchFamily="34" charset="-122"/>
              <a:ea typeface="微软雅黑" pitchFamily="34" charset="-122"/>
            </a:endParaRPr>
          </a:p>
          <a:p>
            <a:pPr eaLnBrk="1" hangingPunct="1"/>
            <a:r>
              <a:rPr lang="zh-CN" altLang="en-US" sz="1300" dirty="0">
                <a:solidFill>
                  <a:prstClr val="black"/>
                </a:solidFill>
                <a:latin typeface="微软雅黑" pitchFamily="34" charset="-122"/>
                <a:ea typeface="微软雅黑" pitchFamily="34" charset="-122"/>
              </a:rPr>
              <a:t>在此插入内容</a:t>
            </a:r>
            <a:endParaRPr lang="en-US" altLang="zh-CN" sz="1300" dirty="0">
              <a:solidFill>
                <a:prstClr val="black"/>
              </a:solidFill>
              <a:latin typeface="微软雅黑" pitchFamily="34" charset="-122"/>
              <a:ea typeface="微软雅黑" pitchFamily="34" charset="-122"/>
            </a:endParaRPr>
          </a:p>
          <a:p>
            <a:pPr eaLnBrk="1" hangingPunct="1"/>
            <a:r>
              <a:rPr lang="zh-CN" altLang="en-US" sz="1300" dirty="0">
                <a:solidFill>
                  <a:prstClr val="black"/>
                </a:solidFill>
                <a:latin typeface="微软雅黑" pitchFamily="34" charset="-122"/>
                <a:ea typeface="微软雅黑" pitchFamily="34" charset="-122"/>
              </a:rPr>
              <a:t>在此插入内容</a:t>
            </a:r>
            <a:endParaRPr lang="en-US" altLang="zh-CN" sz="1300" dirty="0">
              <a:solidFill>
                <a:prstClr val="black"/>
              </a:solidFill>
              <a:latin typeface="微软雅黑" pitchFamily="34" charset="-122"/>
              <a:ea typeface="微软雅黑" pitchFamily="34" charset="-122"/>
            </a:endParaRPr>
          </a:p>
          <a:p>
            <a:pPr eaLnBrk="1" fontAlgn="base" hangingPunct="1">
              <a:spcBef>
                <a:spcPct val="0"/>
              </a:spcBef>
              <a:spcAft>
                <a:spcPct val="0"/>
              </a:spcAft>
            </a:pPr>
            <a:endParaRPr lang="en-US" altLang="zh-CN" sz="1800" dirty="0">
              <a:solidFill>
                <a:prstClr val="black"/>
              </a:solidFill>
              <a:latin typeface="微软雅黑" pitchFamily="34" charset="-122"/>
              <a:ea typeface="微软雅黑" pitchFamily="34" charset="-122"/>
            </a:endParaRPr>
          </a:p>
          <a:p>
            <a:pPr eaLnBrk="1" fontAlgn="base" hangingPunct="1">
              <a:spcBef>
                <a:spcPct val="0"/>
              </a:spcBef>
              <a:spcAft>
                <a:spcPct val="0"/>
              </a:spcAft>
            </a:pPr>
            <a:r>
              <a:rPr lang="zh-CN" altLang="en-US" sz="1800" b="1" dirty="0">
                <a:solidFill>
                  <a:prstClr val="white">
                    <a:lumMod val="50000"/>
                  </a:prstClr>
                </a:solidFill>
                <a:latin typeface="微软雅黑" pitchFamily="34" charset="-122"/>
                <a:ea typeface="微软雅黑" pitchFamily="34" charset="-122"/>
              </a:rPr>
              <a:t>在此插入内容</a:t>
            </a:r>
            <a:endParaRPr lang="en-US" altLang="zh-CN" sz="1800" b="1" dirty="0">
              <a:solidFill>
                <a:prstClr val="white">
                  <a:lumMod val="50000"/>
                </a:prstClr>
              </a:solidFill>
              <a:latin typeface="微软雅黑" pitchFamily="34" charset="-122"/>
              <a:ea typeface="微软雅黑" pitchFamily="34" charset="-122"/>
            </a:endParaRPr>
          </a:p>
          <a:p>
            <a:pPr eaLnBrk="1" fontAlgn="base" hangingPunct="1">
              <a:spcBef>
                <a:spcPct val="0"/>
              </a:spcBef>
              <a:spcAft>
                <a:spcPct val="0"/>
              </a:spcAft>
            </a:pPr>
            <a:r>
              <a:rPr lang="zh-CN" altLang="en-US" sz="1300" dirty="0">
                <a:solidFill>
                  <a:prstClr val="black"/>
                </a:solidFill>
                <a:latin typeface="微软雅黑" pitchFamily="34" charset="-122"/>
                <a:ea typeface="微软雅黑" pitchFamily="34" charset="-122"/>
              </a:rPr>
              <a:t>在此插入内容</a:t>
            </a:r>
            <a:endParaRPr lang="en-US" altLang="zh-CN" sz="1300" dirty="0">
              <a:solidFill>
                <a:prstClr val="black"/>
              </a:solidFill>
              <a:latin typeface="微软雅黑" pitchFamily="34" charset="-122"/>
              <a:ea typeface="微软雅黑" pitchFamily="34" charset="-122"/>
            </a:endParaRPr>
          </a:p>
          <a:p>
            <a:pPr eaLnBrk="1" hangingPunct="1"/>
            <a:r>
              <a:rPr lang="zh-CN" altLang="en-US" sz="1300" dirty="0">
                <a:solidFill>
                  <a:prstClr val="black"/>
                </a:solidFill>
                <a:latin typeface="微软雅黑" pitchFamily="34" charset="-122"/>
                <a:ea typeface="微软雅黑" pitchFamily="34" charset="-122"/>
              </a:rPr>
              <a:t>在此插入内容</a:t>
            </a:r>
            <a:endParaRPr lang="en-US" altLang="zh-CN" sz="1300" dirty="0">
              <a:solidFill>
                <a:prstClr val="black"/>
              </a:solidFill>
              <a:latin typeface="微软雅黑" pitchFamily="34" charset="-122"/>
              <a:ea typeface="微软雅黑" pitchFamily="34" charset="-122"/>
            </a:endParaRPr>
          </a:p>
          <a:p>
            <a:pPr eaLnBrk="1" hangingPunct="1"/>
            <a:r>
              <a:rPr lang="zh-CN" altLang="en-US" sz="1300" dirty="0">
                <a:solidFill>
                  <a:prstClr val="black"/>
                </a:solidFill>
                <a:latin typeface="微软雅黑" pitchFamily="34" charset="-122"/>
                <a:ea typeface="微软雅黑" pitchFamily="34" charset="-122"/>
              </a:rPr>
              <a:t>在此插入内容</a:t>
            </a:r>
            <a:endParaRPr lang="en-US" altLang="zh-CN" sz="1300" dirty="0">
              <a:solidFill>
                <a:prstClr val="black"/>
              </a:solidFill>
              <a:latin typeface="微软雅黑" pitchFamily="34" charset="-122"/>
              <a:ea typeface="微软雅黑" pitchFamily="34" charset="-122"/>
            </a:endParaRPr>
          </a:p>
          <a:p>
            <a:pPr eaLnBrk="1" hangingPunct="1"/>
            <a:r>
              <a:rPr lang="zh-CN" altLang="en-US" sz="1300" dirty="0">
                <a:solidFill>
                  <a:prstClr val="black"/>
                </a:solidFill>
                <a:latin typeface="微软雅黑" pitchFamily="34" charset="-122"/>
                <a:ea typeface="微软雅黑" pitchFamily="34" charset="-122"/>
              </a:rPr>
              <a:t>在此插入内容</a:t>
            </a:r>
            <a:endParaRPr lang="en-US" altLang="zh-CN" sz="1300" dirty="0">
              <a:solidFill>
                <a:prstClr val="black"/>
              </a:solidFill>
              <a:latin typeface="微软雅黑" pitchFamily="34" charset="-122"/>
              <a:ea typeface="微软雅黑" pitchFamily="34" charset="-122"/>
            </a:endParaRPr>
          </a:p>
          <a:p>
            <a:pPr eaLnBrk="1" hangingPunct="1"/>
            <a:r>
              <a:rPr lang="zh-CN" altLang="en-US" sz="1300" dirty="0">
                <a:solidFill>
                  <a:prstClr val="black"/>
                </a:solidFill>
                <a:latin typeface="微软雅黑" pitchFamily="34" charset="-122"/>
                <a:ea typeface="微软雅黑" pitchFamily="34" charset="-122"/>
              </a:rPr>
              <a:t>在此插入内容</a:t>
            </a:r>
            <a:endParaRPr lang="en-US" altLang="zh-CN" sz="1300" dirty="0">
              <a:solidFill>
                <a:prstClr val="black"/>
              </a:solidFill>
              <a:latin typeface="微软雅黑" pitchFamily="34" charset="-122"/>
              <a:ea typeface="微软雅黑" pitchFamily="34" charset="-122"/>
            </a:endParaRPr>
          </a:p>
          <a:p>
            <a:pPr eaLnBrk="1" hangingPunct="1"/>
            <a:endParaRPr lang="en-US" altLang="ko-KR" sz="1300" dirty="0">
              <a:solidFill>
                <a:srgbClr val="9E9E9E"/>
              </a:solidFill>
              <a:latin typeface="Arial" charset="0"/>
            </a:endParaRPr>
          </a:p>
        </p:txBody>
      </p:sp>
      <p:grpSp>
        <p:nvGrpSpPr>
          <p:cNvPr id="187" name="组合 186"/>
          <p:cNvGrpSpPr/>
          <p:nvPr/>
        </p:nvGrpSpPr>
        <p:grpSpPr>
          <a:xfrm>
            <a:off x="7327591" y="2028556"/>
            <a:ext cx="514093" cy="588075"/>
            <a:chOff x="5975351" y="1604170"/>
            <a:chExt cx="407988" cy="466726"/>
          </a:xfrm>
        </p:grpSpPr>
        <p:sp>
          <p:nvSpPr>
            <p:cNvPr id="188" name="Oval 87"/>
            <p:cNvSpPr>
              <a:spLocks noChangeArrowheads="1"/>
            </p:cNvSpPr>
            <p:nvPr/>
          </p:nvSpPr>
          <p:spPr bwMode="auto">
            <a:xfrm>
              <a:off x="5975351" y="1935958"/>
              <a:ext cx="392113" cy="134938"/>
            </a:xfrm>
            <a:prstGeom prst="ellipse">
              <a:avLst/>
            </a:prstGeom>
            <a:gradFill rotWithShape="1">
              <a:gsLst>
                <a:gs pos="0">
                  <a:sysClr val="windowText" lastClr="000000">
                    <a:alpha val="50000"/>
                  </a:sysClr>
                </a:gs>
                <a:gs pos="100000">
                  <a:sysClr val="windowText" lastClr="000000">
                    <a:gamma/>
                    <a:shade val="46275"/>
                    <a:invGamma/>
                    <a:alpha val="0"/>
                  </a:sysClr>
                </a:gs>
              </a:gsLst>
              <a:path path="shape">
                <a:fillToRect l="50000" t="50000" r="50000" b="50000"/>
              </a:path>
            </a:gradFill>
            <a:ln w="31750" cap="rnd" algn="ctr">
              <a:noFill/>
              <a:prstDash val="sysDot"/>
              <a:round/>
              <a:headEnd/>
              <a:tailEnd/>
            </a:ln>
            <a:effectLst/>
          </p:spPr>
          <p:txBody>
            <a:bodyPr wrap="none" anchor="ctr"/>
            <a:lstStyle/>
            <a:p>
              <a:pPr>
                <a:defRPr/>
              </a:pPr>
              <a:endParaRPr lang="zh-CN" altLang="en-US" kern="0">
                <a:solidFill>
                  <a:prstClr val="black"/>
                </a:solidFill>
                <a:latin typeface="Calibri"/>
                <a:ea typeface="宋体"/>
              </a:endParaRPr>
            </a:p>
          </p:txBody>
        </p:sp>
        <p:grpSp>
          <p:nvGrpSpPr>
            <p:cNvPr id="189" name="Group 88"/>
            <p:cNvGrpSpPr>
              <a:grpSpLocks/>
            </p:cNvGrpSpPr>
            <p:nvPr/>
          </p:nvGrpSpPr>
          <p:grpSpPr bwMode="auto">
            <a:xfrm>
              <a:off x="5975351" y="1604170"/>
              <a:ext cx="407988" cy="407988"/>
              <a:chOff x="2335" y="1139"/>
              <a:chExt cx="1089" cy="1089"/>
            </a:xfrm>
          </p:grpSpPr>
          <p:sp>
            <p:nvSpPr>
              <p:cNvPr id="190" name="Oval 89"/>
              <p:cNvSpPr>
                <a:spLocks noChangeArrowheads="1"/>
              </p:cNvSpPr>
              <p:nvPr/>
            </p:nvSpPr>
            <p:spPr bwMode="auto">
              <a:xfrm>
                <a:off x="2335" y="1139"/>
                <a:ext cx="1089" cy="1089"/>
              </a:xfrm>
              <a:prstGeom prst="ellipse">
                <a:avLst/>
              </a:prstGeom>
              <a:solidFill>
                <a:srgbClr val="FFC000"/>
              </a:soli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p>
                <a:pPr>
                  <a:defRPr/>
                </a:pPr>
                <a:endParaRPr lang="zh-CN" altLang="en-US" kern="0">
                  <a:solidFill>
                    <a:prstClr val="black"/>
                  </a:solidFill>
                  <a:latin typeface="Calibri"/>
                  <a:ea typeface="宋体"/>
                </a:endParaRPr>
              </a:p>
            </p:txBody>
          </p:sp>
          <p:grpSp>
            <p:nvGrpSpPr>
              <p:cNvPr id="191" name="Group 90"/>
              <p:cNvGrpSpPr>
                <a:grpSpLocks/>
              </p:cNvGrpSpPr>
              <p:nvPr/>
            </p:nvGrpSpPr>
            <p:grpSpPr bwMode="auto">
              <a:xfrm>
                <a:off x="2426" y="1169"/>
                <a:ext cx="908" cy="296"/>
                <a:chOff x="1431" y="1843"/>
                <a:chExt cx="907" cy="295"/>
              </a:xfrm>
            </p:grpSpPr>
            <p:sp>
              <p:nvSpPr>
                <p:cNvPr id="192" name="Freeform 91"/>
                <p:cNvSpPr>
                  <a:spLocks/>
                </p:cNvSpPr>
                <p:nvPr/>
              </p:nvSpPr>
              <p:spPr bwMode="auto">
                <a:xfrm>
                  <a:off x="1429" y="1843"/>
                  <a:ext cx="910" cy="296"/>
                </a:xfrm>
                <a:custGeom>
                  <a:avLst/>
                  <a:gdLst/>
                  <a:ahLst/>
                  <a:cxnLst>
                    <a:cxn ang="0">
                      <a:pos x="0" y="1576"/>
                    </a:cxn>
                    <a:cxn ang="0">
                      <a:pos x="50" y="1462"/>
                    </a:cxn>
                    <a:cxn ang="0">
                      <a:pos x="108" y="1350"/>
                    </a:cxn>
                    <a:cxn ang="0">
                      <a:pos x="170" y="1242"/>
                    </a:cxn>
                    <a:cxn ang="0">
                      <a:pos x="238" y="1138"/>
                    </a:cxn>
                    <a:cxn ang="0">
                      <a:pos x="310" y="1036"/>
                    </a:cxn>
                    <a:cxn ang="0">
                      <a:pos x="386" y="940"/>
                    </a:cxn>
                    <a:cxn ang="0">
                      <a:pos x="468" y="846"/>
                    </a:cxn>
                    <a:cxn ang="0">
                      <a:pos x="552" y="756"/>
                    </a:cxn>
                    <a:cxn ang="0">
                      <a:pos x="596" y="712"/>
                    </a:cxn>
                    <a:cxn ang="0">
                      <a:pos x="688" y="630"/>
                    </a:cxn>
                    <a:cxn ang="0">
                      <a:pos x="784" y="550"/>
                    </a:cxn>
                    <a:cxn ang="0">
                      <a:pos x="884" y="476"/>
                    </a:cxn>
                    <a:cxn ang="0">
                      <a:pos x="986" y="406"/>
                    </a:cxn>
                    <a:cxn ang="0">
                      <a:pos x="1092" y="342"/>
                    </a:cxn>
                    <a:cxn ang="0">
                      <a:pos x="1202" y="282"/>
                    </a:cxn>
                    <a:cxn ang="0">
                      <a:pos x="1316" y="228"/>
                    </a:cxn>
                    <a:cxn ang="0">
                      <a:pos x="1374" y="202"/>
                    </a:cxn>
                    <a:cxn ang="0">
                      <a:pos x="1490" y="156"/>
                    </a:cxn>
                    <a:cxn ang="0">
                      <a:pos x="1610" y="116"/>
                    </a:cxn>
                    <a:cxn ang="0">
                      <a:pos x="1732" y="80"/>
                    </a:cxn>
                    <a:cxn ang="0">
                      <a:pos x="1858" y="52"/>
                    </a:cxn>
                    <a:cxn ang="0">
                      <a:pos x="1984" y="30"/>
                    </a:cxn>
                    <a:cxn ang="0">
                      <a:pos x="2114" y="12"/>
                    </a:cxn>
                    <a:cxn ang="0">
                      <a:pos x="2246" y="2"/>
                    </a:cxn>
                    <a:cxn ang="0">
                      <a:pos x="2378" y="0"/>
                    </a:cxn>
                    <a:cxn ang="0">
                      <a:pos x="2444" y="0"/>
                    </a:cxn>
                    <a:cxn ang="0">
                      <a:pos x="2576" y="8"/>
                    </a:cxn>
                    <a:cxn ang="0">
                      <a:pos x="2706" y="20"/>
                    </a:cxn>
                    <a:cxn ang="0">
                      <a:pos x="2834" y="40"/>
                    </a:cxn>
                    <a:cxn ang="0">
                      <a:pos x="2962" y="66"/>
                    </a:cxn>
                    <a:cxn ang="0">
                      <a:pos x="3084" y="98"/>
                    </a:cxn>
                    <a:cxn ang="0">
                      <a:pos x="3206" y="136"/>
                    </a:cxn>
                    <a:cxn ang="0">
                      <a:pos x="3324" y="178"/>
                    </a:cxn>
                    <a:cxn ang="0">
                      <a:pos x="3382" y="202"/>
                    </a:cxn>
                    <a:cxn ang="0">
                      <a:pos x="3498" y="254"/>
                    </a:cxn>
                    <a:cxn ang="0">
                      <a:pos x="3608" y="312"/>
                    </a:cxn>
                    <a:cxn ang="0">
                      <a:pos x="3716" y="374"/>
                    </a:cxn>
                    <a:cxn ang="0">
                      <a:pos x="3822" y="440"/>
                    </a:cxn>
                    <a:cxn ang="0">
                      <a:pos x="3922" y="512"/>
                    </a:cxn>
                    <a:cxn ang="0">
                      <a:pos x="4020" y="590"/>
                    </a:cxn>
                    <a:cxn ang="0">
                      <a:pos x="4114" y="670"/>
                    </a:cxn>
                    <a:cxn ang="0">
                      <a:pos x="4204" y="756"/>
                    </a:cxn>
                    <a:cxn ang="0">
                      <a:pos x="4246" y="800"/>
                    </a:cxn>
                    <a:cxn ang="0">
                      <a:pos x="4330" y="892"/>
                    </a:cxn>
                    <a:cxn ang="0">
                      <a:pos x="4410" y="988"/>
                    </a:cxn>
                    <a:cxn ang="0">
                      <a:pos x="4484" y="1086"/>
                    </a:cxn>
                    <a:cxn ang="0">
                      <a:pos x="4552" y="1190"/>
                    </a:cxn>
                    <a:cxn ang="0">
                      <a:pos x="4618" y="1296"/>
                    </a:cxn>
                    <a:cxn ang="0">
                      <a:pos x="4678" y="1406"/>
                    </a:cxn>
                    <a:cxn ang="0">
                      <a:pos x="4732" y="1518"/>
                    </a:cxn>
                    <a:cxn ang="0">
                      <a:pos x="0" y="1576"/>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ysClr val="window" lastClr="FFFFFF">
                        <a:alpha val="75000"/>
                      </a:sysClr>
                    </a:gs>
                    <a:gs pos="100000">
                      <a:sysClr val="window" lastClr="FFFFFF">
                        <a:gamma/>
                        <a:tint val="0"/>
                        <a:invGamma/>
                        <a:alpha val="0"/>
                      </a:sysClr>
                    </a:gs>
                  </a:gsLst>
                  <a:lin ang="5400000" scaled="1"/>
                </a:gradFill>
                <a:ln w="9525" cap="flat" cmpd="sng">
                  <a:noFill/>
                  <a:prstDash val="solid"/>
                  <a:round/>
                  <a:headEnd/>
                  <a:tailEnd/>
                </a:ln>
                <a:effectLst/>
              </p:spPr>
              <p:txBody>
                <a:bodyPr wrap="none" anchor="ctr"/>
                <a:lstStyle/>
                <a:p>
                  <a:pPr>
                    <a:defRPr/>
                  </a:pPr>
                  <a:endParaRPr lang="zh-CN" altLang="en-US" kern="0">
                    <a:solidFill>
                      <a:prstClr val="black"/>
                    </a:solidFill>
                    <a:latin typeface="Calibri"/>
                    <a:ea typeface="宋体"/>
                  </a:endParaRPr>
                </a:p>
              </p:txBody>
            </p:sp>
            <p:sp>
              <p:nvSpPr>
                <p:cNvPr id="193" name="Oval 92"/>
                <p:cNvSpPr>
                  <a:spLocks noChangeArrowheads="1"/>
                </p:cNvSpPr>
                <p:nvPr/>
              </p:nvSpPr>
              <p:spPr bwMode="auto">
                <a:xfrm>
                  <a:off x="1771" y="1843"/>
                  <a:ext cx="227" cy="204"/>
                </a:xfrm>
                <a:prstGeom prst="ellipse">
                  <a:avLst/>
                </a:prstGeom>
                <a:gradFill rotWithShape="1">
                  <a:gsLst>
                    <a:gs pos="0">
                      <a:sysClr val="window" lastClr="FFFFFF"/>
                    </a:gs>
                    <a:gs pos="100000">
                      <a:srgbClr val="67ABF5">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defRPr/>
                  </a:pPr>
                  <a:endParaRPr lang="zh-CN" altLang="en-US" kern="0">
                    <a:solidFill>
                      <a:prstClr val="black"/>
                    </a:solidFill>
                    <a:latin typeface="Calibri"/>
                    <a:ea typeface="宋体"/>
                  </a:endParaRPr>
                </a:p>
              </p:txBody>
            </p:sp>
          </p:grpSp>
        </p:grpSp>
      </p:grpSp>
      <p:grpSp>
        <p:nvGrpSpPr>
          <p:cNvPr id="194" name="组合 193"/>
          <p:cNvGrpSpPr/>
          <p:nvPr/>
        </p:nvGrpSpPr>
        <p:grpSpPr>
          <a:xfrm>
            <a:off x="7327592" y="5114942"/>
            <a:ext cx="496091" cy="700585"/>
            <a:chOff x="5975351" y="4053683"/>
            <a:chExt cx="393701" cy="556020"/>
          </a:xfrm>
        </p:grpSpPr>
        <p:sp>
          <p:nvSpPr>
            <p:cNvPr id="195" name="Oval 93"/>
            <p:cNvSpPr>
              <a:spLocks noChangeArrowheads="1"/>
            </p:cNvSpPr>
            <p:nvPr/>
          </p:nvSpPr>
          <p:spPr bwMode="auto">
            <a:xfrm>
              <a:off x="5975351" y="4474765"/>
              <a:ext cx="392113" cy="134938"/>
            </a:xfrm>
            <a:prstGeom prst="ellipse">
              <a:avLst/>
            </a:prstGeom>
            <a:gradFill rotWithShape="1">
              <a:gsLst>
                <a:gs pos="0">
                  <a:sysClr val="windowText" lastClr="000000">
                    <a:alpha val="50000"/>
                  </a:sysClr>
                </a:gs>
                <a:gs pos="100000">
                  <a:sysClr val="windowText" lastClr="000000">
                    <a:gamma/>
                    <a:shade val="46275"/>
                    <a:invGamma/>
                    <a:alpha val="0"/>
                  </a:sysClr>
                </a:gs>
              </a:gsLst>
              <a:path path="shape">
                <a:fillToRect l="50000" t="50000" r="50000" b="50000"/>
              </a:path>
            </a:gradFill>
            <a:ln w="31750" cap="rnd" algn="ctr">
              <a:noFill/>
              <a:prstDash val="sysDot"/>
              <a:round/>
              <a:headEnd/>
              <a:tailEnd/>
            </a:ln>
            <a:effectLst/>
          </p:spPr>
          <p:txBody>
            <a:bodyPr wrap="none" anchor="ctr"/>
            <a:lstStyle/>
            <a:p>
              <a:pPr>
                <a:defRPr/>
              </a:pPr>
              <a:endParaRPr lang="zh-CN" altLang="en-US" kern="0">
                <a:solidFill>
                  <a:prstClr val="black"/>
                </a:solidFill>
                <a:latin typeface="Calibri"/>
                <a:ea typeface="宋体"/>
              </a:endParaRPr>
            </a:p>
          </p:txBody>
        </p:sp>
        <p:grpSp>
          <p:nvGrpSpPr>
            <p:cNvPr id="196" name="Group 99"/>
            <p:cNvGrpSpPr>
              <a:grpSpLocks/>
            </p:cNvGrpSpPr>
            <p:nvPr/>
          </p:nvGrpSpPr>
          <p:grpSpPr bwMode="auto">
            <a:xfrm>
              <a:off x="5976939" y="4053683"/>
              <a:ext cx="392113" cy="539750"/>
              <a:chOff x="3765" y="1911"/>
              <a:chExt cx="247" cy="340"/>
            </a:xfrm>
          </p:grpSpPr>
          <p:sp>
            <p:nvSpPr>
              <p:cNvPr id="197" name="Freeform 100"/>
              <p:cNvSpPr>
                <a:spLocks/>
              </p:cNvSpPr>
              <p:nvPr/>
            </p:nvSpPr>
            <p:spPr bwMode="auto">
              <a:xfrm>
                <a:off x="3765" y="1911"/>
                <a:ext cx="247" cy="340"/>
              </a:xfrm>
              <a:custGeom>
                <a:avLst/>
                <a:gdLst>
                  <a:gd name="T0" fmla="*/ 247 w 1492"/>
                  <a:gd name="T1" fmla="*/ 62 h 2052"/>
                  <a:gd name="T2" fmla="*/ 246 w 1492"/>
                  <a:gd name="T3" fmla="*/ 56 h 2052"/>
                  <a:gd name="T4" fmla="*/ 244 w 1492"/>
                  <a:gd name="T5" fmla="*/ 49 h 2052"/>
                  <a:gd name="T6" fmla="*/ 241 w 1492"/>
                  <a:gd name="T7" fmla="*/ 43 h 2052"/>
                  <a:gd name="T8" fmla="*/ 237 w 1492"/>
                  <a:gd name="T9" fmla="*/ 38 h 2052"/>
                  <a:gd name="T10" fmla="*/ 232 w 1492"/>
                  <a:gd name="T11" fmla="*/ 32 h 2052"/>
                  <a:gd name="T12" fmla="*/ 226 w 1492"/>
                  <a:gd name="T13" fmla="*/ 27 h 2052"/>
                  <a:gd name="T14" fmla="*/ 219 w 1492"/>
                  <a:gd name="T15" fmla="*/ 23 h 2052"/>
                  <a:gd name="T16" fmla="*/ 211 w 1492"/>
                  <a:gd name="T17" fmla="*/ 18 h 2052"/>
                  <a:gd name="T18" fmla="*/ 202 w 1492"/>
                  <a:gd name="T19" fmla="*/ 14 h 2052"/>
                  <a:gd name="T20" fmla="*/ 193 w 1492"/>
                  <a:gd name="T21" fmla="*/ 10 h 2052"/>
                  <a:gd name="T22" fmla="*/ 182 w 1492"/>
                  <a:gd name="T23" fmla="*/ 7 h 2052"/>
                  <a:gd name="T24" fmla="*/ 172 w 1492"/>
                  <a:gd name="T25" fmla="*/ 5 h 2052"/>
                  <a:gd name="T26" fmla="*/ 160 w 1492"/>
                  <a:gd name="T27" fmla="*/ 3 h 2052"/>
                  <a:gd name="T28" fmla="*/ 148 w 1492"/>
                  <a:gd name="T29" fmla="*/ 1 h 2052"/>
                  <a:gd name="T30" fmla="*/ 136 w 1492"/>
                  <a:gd name="T31" fmla="*/ 0 h 2052"/>
                  <a:gd name="T32" fmla="*/ 124 w 1492"/>
                  <a:gd name="T33" fmla="*/ 0 h 2052"/>
                  <a:gd name="T34" fmla="*/ 117 w 1492"/>
                  <a:gd name="T35" fmla="*/ 0 h 2052"/>
                  <a:gd name="T36" fmla="*/ 105 w 1492"/>
                  <a:gd name="T37" fmla="*/ 1 h 2052"/>
                  <a:gd name="T38" fmla="*/ 93 w 1492"/>
                  <a:gd name="T39" fmla="*/ 2 h 2052"/>
                  <a:gd name="T40" fmla="*/ 81 w 1492"/>
                  <a:gd name="T41" fmla="*/ 4 h 2052"/>
                  <a:gd name="T42" fmla="*/ 70 w 1492"/>
                  <a:gd name="T43" fmla="*/ 6 h 2052"/>
                  <a:gd name="T44" fmla="*/ 59 w 1492"/>
                  <a:gd name="T45" fmla="*/ 9 h 2052"/>
                  <a:gd name="T46" fmla="*/ 49 w 1492"/>
                  <a:gd name="T47" fmla="*/ 12 h 2052"/>
                  <a:gd name="T48" fmla="*/ 41 w 1492"/>
                  <a:gd name="T49" fmla="*/ 16 h 2052"/>
                  <a:gd name="T50" fmla="*/ 32 w 1492"/>
                  <a:gd name="T51" fmla="*/ 20 h 2052"/>
                  <a:gd name="T52" fmla="*/ 25 w 1492"/>
                  <a:gd name="T53" fmla="*/ 25 h 2052"/>
                  <a:gd name="T54" fmla="*/ 18 w 1492"/>
                  <a:gd name="T55" fmla="*/ 30 h 2052"/>
                  <a:gd name="T56" fmla="*/ 12 w 1492"/>
                  <a:gd name="T57" fmla="*/ 35 h 2052"/>
                  <a:gd name="T58" fmla="*/ 7 w 1492"/>
                  <a:gd name="T59" fmla="*/ 41 h 2052"/>
                  <a:gd name="T60" fmla="*/ 4 w 1492"/>
                  <a:gd name="T61" fmla="*/ 46 h 2052"/>
                  <a:gd name="T62" fmla="*/ 1 w 1492"/>
                  <a:gd name="T63" fmla="*/ 52 h 2052"/>
                  <a:gd name="T64" fmla="*/ 0 w 1492"/>
                  <a:gd name="T65" fmla="*/ 59 h 2052"/>
                  <a:gd name="T66" fmla="*/ 0 w 1492"/>
                  <a:gd name="T67" fmla="*/ 62 h 2052"/>
                  <a:gd name="T68" fmla="*/ 1 w 1492"/>
                  <a:gd name="T69" fmla="*/ 70 h 2052"/>
                  <a:gd name="T70" fmla="*/ 62 w 1492"/>
                  <a:gd name="T71" fmla="*/ 313 h 2052"/>
                  <a:gd name="T72" fmla="*/ 62 w 1492"/>
                  <a:gd name="T73" fmla="*/ 313 h 2052"/>
                  <a:gd name="T74" fmla="*/ 65 w 1492"/>
                  <a:gd name="T75" fmla="*/ 318 h 2052"/>
                  <a:gd name="T76" fmla="*/ 69 w 1492"/>
                  <a:gd name="T77" fmla="*/ 324 h 2052"/>
                  <a:gd name="T78" fmla="*/ 75 w 1492"/>
                  <a:gd name="T79" fmla="*/ 328 h 2052"/>
                  <a:gd name="T80" fmla="*/ 83 w 1492"/>
                  <a:gd name="T81" fmla="*/ 332 h 2052"/>
                  <a:gd name="T82" fmla="*/ 91 w 1492"/>
                  <a:gd name="T83" fmla="*/ 336 h 2052"/>
                  <a:gd name="T84" fmla="*/ 101 w 1492"/>
                  <a:gd name="T85" fmla="*/ 338 h 2052"/>
                  <a:gd name="T86" fmla="*/ 112 w 1492"/>
                  <a:gd name="T87" fmla="*/ 339 h 2052"/>
                  <a:gd name="T88" fmla="*/ 124 w 1492"/>
                  <a:gd name="T89" fmla="*/ 340 h 2052"/>
                  <a:gd name="T90" fmla="*/ 129 w 1492"/>
                  <a:gd name="T91" fmla="*/ 340 h 2052"/>
                  <a:gd name="T92" fmla="*/ 140 w 1492"/>
                  <a:gd name="T93" fmla="*/ 339 h 2052"/>
                  <a:gd name="T94" fmla="*/ 151 w 1492"/>
                  <a:gd name="T95" fmla="*/ 337 h 2052"/>
                  <a:gd name="T96" fmla="*/ 160 w 1492"/>
                  <a:gd name="T97" fmla="*/ 334 h 2052"/>
                  <a:gd name="T98" fmla="*/ 169 w 1492"/>
                  <a:gd name="T99" fmla="*/ 330 h 2052"/>
                  <a:gd name="T100" fmla="*/ 175 w 1492"/>
                  <a:gd name="T101" fmla="*/ 326 h 2052"/>
                  <a:gd name="T102" fmla="*/ 180 w 1492"/>
                  <a:gd name="T103" fmla="*/ 321 h 2052"/>
                  <a:gd name="T104" fmla="*/ 184 w 1492"/>
                  <a:gd name="T105" fmla="*/ 316 h 2052"/>
                  <a:gd name="T106" fmla="*/ 185 w 1492"/>
                  <a:gd name="T107" fmla="*/ 313 h 2052"/>
                  <a:gd name="T108" fmla="*/ 246 w 1492"/>
                  <a:gd name="T109" fmla="*/ 70 h 2052"/>
                  <a:gd name="T110" fmla="*/ 247 w 1492"/>
                  <a:gd name="T111" fmla="*/ 66 h 2052"/>
                  <a:gd name="T112" fmla="*/ 247 w 1492"/>
                  <a:gd name="T113" fmla="*/ 62 h 205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492"/>
                  <a:gd name="T172" fmla="*/ 0 h 2052"/>
                  <a:gd name="T173" fmla="*/ 1492 w 1492"/>
                  <a:gd name="T174" fmla="*/ 2052 h 205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492" h="2052">
                    <a:moveTo>
                      <a:pt x="1492" y="373"/>
                    </a:moveTo>
                    <a:lnTo>
                      <a:pt x="1492" y="373"/>
                    </a:lnTo>
                    <a:lnTo>
                      <a:pt x="1491" y="354"/>
                    </a:lnTo>
                    <a:lnTo>
                      <a:pt x="1488" y="336"/>
                    </a:lnTo>
                    <a:lnTo>
                      <a:pt x="1483" y="316"/>
                    </a:lnTo>
                    <a:lnTo>
                      <a:pt x="1476" y="298"/>
                    </a:lnTo>
                    <a:lnTo>
                      <a:pt x="1469" y="280"/>
                    </a:lnTo>
                    <a:lnTo>
                      <a:pt x="1458" y="262"/>
                    </a:lnTo>
                    <a:lnTo>
                      <a:pt x="1447" y="245"/>
                    </a:lnTo>
                    <a:lnTo>
                      <a:pt x="1434" y="228"/>
                    </a:lnTo>
                    <a:lnTo>
                      <a:pt x="1418" y="211"/>
                    </a:lnTo>
                    <a:lnTo>
                      <a:pt x="1401" y="196"/>
                    </a:lnTo>
                    <a:lnTo>
                      <a:pt x="1385" y="180"/>
                    </a:lnTo>
                    <a:lnTo>
                      <a:pt x="1365" y="165"/>
                    </a:lnTo>
                    <a:lnTo>
                      <a:pt x="1344" y="150"/>
                    </a:lnTo>
                    <a:lnTo>
                      <a:pt x="1321" y="136"/>
                    </a:lnTo>
                    <a:lnTo>
                      <a:pt x="1298" y="122"/>
                    </a:lnTo>
                    <a:lnTo>
                      <a:pt x="1273" y="109"/>
                    </a:lnTo>
                    <a:lnTo>
                      <a:pt x="1247" y="97"/>
                    </a:lnTo>
                    <a:lnTo>
                      <a:pt x="1220" y="86"/>
                    </a:lnTo>
                    <a:lnTo>
                      <a:pt x="1193" y="74"/>
                    </a:lnTo>
                    <a:lnTo>
                      <a:pt x="1163" y="63"/>
                    </a:lnTo>
                    <a:lnTo>
                      <a:pt x="1133" y="54"/>
                    </a:lnTo>
                    <a:lnTo>
                      <a:pt x="1102" y="45"/>
                    </a:lnTo>
                    <a:lnTo>
                      <a:pt x="1070" y="36"/>
                    </a:lnTo>
                    <a:lnTo>
                      <a:pt x="1036" y="30"/>
                    </a:lnTo>
                    <a:lnTo>
                      <a:pt x="1002" y="22"/>
                    </a:lnTo>
                    <a:lnTo>
                      <a:pt x="967" y="17"/>
                    </a:lnTo>
                    <a:lnTo>
                      <a:pt x="933" y="12"/>
                    </a:lnTo>
                    <a:lnTo>
                      <a:pt x="896" y="8"/>
                    </a:lnTo>
                    <a:lnTo>
                      <a:pt x="860" y="4"/>
                    </a:lnTo>
                    <a:lnTo>
                      <a:pt x="822" y="1"/>
                    </a:lnTo>
                    <a:lnTo>
                      <a:pt x="785" y="0"/>
                    </a:lnTo>
                    <a:lnTo>
                      <a:pt x="746" y="0"/>
                    </a:lnTo>
                    <a:lnTo>
                      <a:pt x="707" y="0"/>
                    </a:lnTo>
                    <a:lnTo>
                      <a:pt x="670" y="1"/>
                    </a:lnTo>
                    <a:lnTo>
                      <a:pt x="632" y="4"/>
                    </a:lnTo>
                    <a:lnTo>
                      <a:pt x="596" y="8"/>
                    </a:lnTo>
                    <a:lnTo>
                      <a:pt x="560" y="12"/>
                    </a:lnTo>
                    <a:lnTo>
                      <a:pt x="525" y="17"/>
                    </a:lnTo>
                    <a:lnTo>
                      <a:pt x="490" y="22"/>
                    </a:lnTo>
                    <a:lnTo>
                      <a:pt x="456" y="30"/>
                    </a:lnTo>
                    <a:lnTo>
                      <a:pt x="422" y="36"/>
                    </a:lnTo>
                    <a:lnTo>
                      <a:pt x="390" y="45"/>
                    </a:lnTo>
                    <a:lnTo>
                      <a:pt x="359" y="54"/>
                    </a:lnTo>
                    <a:lnTo>
                      <a:pt x="329" y="63"/>
                    </a:lnTo>
                    <a:lnTo>
                      <a:pt x="299" y="74"/>
                    </a:lnTo>
                    <a:lnTo>
                      <a:pt x="272" y="86"/>
                    </a:lnTo>
                    <a:lnTo>
                      <a:pt x="245" y="97"/>
                    </a:lnTo>
                    <a:lnTo>
                      <a:pt x="219" y="109"/>
                    </a:lnTo>
                    <a:lnTo>
                      <a:pt x="194" y="122"/>
                    </a:lnTo>
                    <a:lnTo>
                      <a:pt x="171" y="136"/>
                    </a:lnTo>
                    <a:lnTo>
                      <a:pt x="148" y="150"/>
                    </a:lnTo>
                    <a:lnTo>
                      <a:pt x="127" y="165"/>
                    </a:lnTo>
                    <a:lnTo>
                      <a:pt x="107" y="180"/>
                    </a:lnTo>
                    <a:lnTo>
                      <a:pt x="91" y="196"/>
                    </a:lnTo>
                    <a:lnTo>
                      <a:pt x="74" y="211"/>
                    </a:lnTo>
                    <a:lnTo>
                      <a:pt x="58" y="228"/>
                    </a:lnTo>
                    <a:lnTo>
                      <a:pt x="45" y="245"/>
                    </a:lnTo>
                    <a:lnTo>
                      <a:pt x="34" y="262"/>
                    </a:lnTo>
                    <a:lnTo>
                      <a:pt x="23" y="280"/>
                    </a:lnTo>
                    <a:lnTo>
                      <a:pt x="16" y="298"/>
                    </a:lnTo>
                    <a:lnTo>
                      <a:pt x="9" y="316"/>
                    </a:lnTo>
                    <a:lnTo>
                      <a:pt x="4" y="336"/>
                    </a:lnTo>
                    <a:lnTo>
                      <a:pt x="1" y="354"/>
                    </a:lnTo>
                    <a:lnTo>
                      <a:pt x="0" y="373"/>
                    </a:lnTo>
                    <a:lnTo>
                      <a:pt x="1" y="396"/>
                    </a:lnTo>
                    <a:lnTo>
                      <a:pt x="6" y="420"/>
                    </a:lnTo>
                    <a:lnTo>
                      <a:pt x="5" y="420"/>
                    </a:lnTo>
                    <a:lnTo>
                      <a:pt x="376" y="1889"/>
                    </a:lnTo>
                    <a:lnTo>
                      <a:pt x="382" y="1906"/>
                    </a:lnTo>
                    <a:lnTo>
                      <a:pt x="391" y="1922"/>
                    </a:lnTo>
                    <a:lnTo>
                      <a:pt x="403" y="1938"/>
                    </a:lnTo>
                    <a:lnTo>
                      <a:pt x="417" y="1954"/>
                    </a:lnTo>
                    <a:lnTo>
                      <a:pt x="434" y="1968"/>
                    </a:lnTo>
                    <a:lnTo>
                      <a:pt x="453" y="1981"/>
                    </a:lnTo>
                    <a:lnTo>
                      <a:pt x="474" y="1994"/>
                    </a:lnTo>
                    <a:lnTo>
                      <a:pt x="499" y="2005"/>
                    </a:lnTo>
                    <a:lnTo>
                      <a:pt x="525" y="2016"/>
                    </a:lnTo>
                    <a:lnTo>
                      <a:pt x="552" y="2025"/>
                    </a:lnTo>
                    <a:lnTo>
                      <a:pt x="580" y="2033"/>
                    </a:lnTo>
                    <a:lnTo>
                      <a:pt x="611" y="2039"/>
                    </a:lnTo>
                    <a:lnTo>
                      <a:pt x="644" y="2044"/>
                    </a:lnTo>
                    <a:lnTo>
                      <a:pt x="676" y="2048"/>
                    </a:lnTo>
                    <a:lnTo>
                      <a:pt x="711" y="2051"/>
                    </a:lnTo>
                    <a:lnTo>
                      <a:pt x="746" y="2052"/>
                    </a:lnTo>
                    <a:lnTo>
                      <a:pt x="781" y="2051"/>
                    </a:lnTo>
                    <a:lnTo>
                      <a:pt x="816" y="2048"/>
                    </a:lnTo>
                    <a:lnTo>
                      <a:pt x="848" y="2044"/>
                    </a:lnTo>
                    <a:lnTo>
                      <a:pt x="881" y="2039"/>
                    </a:lnTo>
                    <a:lnTo>
                      <a:pt x="912" y="2033"/>
                    </a:lnTo>
                    <a:lnTo>
                      <a:pt x="940" y="2025"/>
                    </a:lnTo>
                    <a:lnTo>
                      <a:pt x="967" y="2016"/>
                    </a:lnTo>
                    <a:lnTo>
                      <a:pt x="993" y="2005"/>
                    </a:lnTo>
                    <a:lnTo>
                      <a:pt x="1018" y="1994"/>
                    </a:lnTo>
                    <a:lnTo>
                      <a:pt x="1039" y="1981"/>
                    </a:lnTo>
                    <a:lnTo>
                      <a:pt x="1058" y="1968"/>
                    </a:lnTo>
                    <a:lnTo>
                      <a:pt x="1075" y="1954"/>
                    </a:lnTo>
                    <a:lnTo>
                      <a:pt x="1089" y="1938"/>
                    </a:lnTo>
                    <a:lnTo>
                      <a:pt x="1101" y="1922"/>
                    </a:lnTo>
                    <a:lnTo>
                      <a:pt x="1110" y="1906"/>
                    </a:lnTo>
                    <a:lnTo>
                      <a:pt x="1116" y="1889"/>
                    </a:lnTo>
                    <a:lnTo>
                      <a:pt x="1487" y="420"/>
                    </a:lnTo>
                    <a:lnTo>
                      <a:pt x="1486" y="420"/>
                    </a:lnTo>
                    <a:lnTo>
                      <a:pt x="1491" y="396"/>
                    </a:lnTo>
                    <a:lnTo>
                      <a:pt x="1492" y="373"/>
                    </a:lnTo>
                    <a:close/>
                  </a:path>
                </a:pathLst>
              </a:custGeom>
              <a:gradFill rotWithShape="1">
                <a:gsLst>
                  <a:gs pos="0">
                    <a:srgbClr val="969696"/>
                  </a:gs>
                  <a:gs pos="50000">
                    <a:srgbClr val="FFFFFF"/>
                  </a:gs>
                  <a:gs pos="100000">
                    <a:srgbClr val="969696"/>
                  </a:gs>
                </a:gsLst>
                <a:lin ang="0" scaled="1"/>
              </a:gradFill>
              <a:ln>
                <a:noFill/>
              </a:ln>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Lst>
            </p:spPr>
            <p:txBody>
              <a:bodyPr/>
              <a:lstStyle/>
              <a:p>
                <a:pPr>
                  <a:defRPr/>
                </a:pPr>
                <a:endParaRPr lang="zh-CN" altLang="en-US" kern="0">
                  <a:solidFill>
                    <a:prstClr val="black"/>
                  </a:solidFill>
                  <a:latin typeface="Calibri"/>
                  <a:ea typeface="宋体"/>
                </a:endParaRPr>
              </a:p>
            </p:txBody>
          </p:sp>
          <p:sp>
            <p:nvSpPr>
              <p:cNvPr id="198" name="Freeform 101"/>
              <p:cNvSpPr>
                <a:spLocks noEditPoints="1"/>
              </p:cNvSpPr>
              <p:nvPr/>
            </p:nvSpPr>
            <p:spPr bwMode="auto">
              <a:xfrm>
                <a:off x="3765" y="1911"/>
                <a:ext cx="247" cy="124"/>
              </a:xfrm>
              <a:custGeom>
                <a:avLst/>
                <a:gdLst>
                  <a:gd name="T0" fmla="*/ 105 w 1492"/>
                  <a:gd name="T1" fmla="*/ 1 h 746"/>
                  <a:gd name="T2" fmla="*/ 75 w 1492"/>
                  <a:gd name="T3" fmla="*/ 5 h 746"/>
                  <a:gd name="T4" fmla="*/ 49 w 1492"/>
                  <a:gd name="T5" fmla="*/ 12 h 746"/>
                  <a:gd name="T6" fmla="*/ 28 w 1492"/>
                  <a:gd name="T7" fmla="*/ 23 h 746"/>
                  <a:gd name="T8" fmla="*/ 12 w 1492"/>
                  <a:gd name="T9" fmla="*/ 35 h 746"/>
                  <a:gd name="T10" fmla="*/ 3 w 1492"/>
                  <a:gd name="T11" fmla="*/ 50 h 746"/>
                  <a:gd name="T12" fmla="*/ 0 w 1492"/>
                  <a:gd name="T13" fmla="*/ 62 h 746"/>
                  <a:gd name="T14" fmla="*/ 4 w 1492"/>
                  <a:gd name="T15" fmla="*/ 77 h 746"/>
                  <a:gd name="T16" fmla="*/ 15 w 1492"/>
                  <a:gd name="T17" fmla="*/ 92 h 746"/>
                  <a:gd name="T18" fmla="*/ 32 w 1492"/>
                  <a:gd name="T19" fmla="*/ 104 h 746"/>
                  <a:gd name="T20" fmla="*/ 54 w 1492"/>
                  <a:gd name="T21" fmla="*/ 114 h 746"/>
                  <a:gd name="T22" fmla="*/ 81 w 1492"/>
                  <a:gd name="T23" fmla="*/ 120 h 746"/>
                  <a:gd name="T24" fmla="*/ 111 w 1492"/>
                  <a:gd name="T25" fmla="*/ 124 h 746"/>
                  <a:gd name="T26" fmla="*/ 136 w 1492"/>
                  <a:gd name="T27" fmla="*/ 124 h 746"/>
                  <a:gd name="T28" fmla="*/ 166 w 1492"/>
                  <a:gd name="T29" fmla="*/ 120 h 746"/>
                  <a:gd name="T30" fmla="*/ 193 w 1492"/>
                  <a:gd name="T31" fmla="*/ 114 h 746"/>
                  <a:gd name="T32" fmla="*/ 215 w 1492"/>
                  <a:gd name="T33" fmla="*/ 104 h 746"/>
                  <a:gd name="T34" fmla="*/ 232 w 1492"/>
                  <a:gd name="T35" fmla="*/ 92 h 746"/>
                  <a:gd name="T36" fmla="*/ 243 w 1492"/>
                  <a:gd name="T37" fmla="*/ 77 h 746"/>
                  <a:gd name="T38" fmla="*/ 247 w 1492"/>
                  <a:gd name="T39" fmla="*/ 62 h 746"/>
                  <a:gd name="T40" fmla="*/ 244 w 1492"/>
                  <a:gd name="T41" fmla="*/ 50 h 746"/>
                  <a:gd name="T42" fmla="*/ 235 w 1492"/>
                  <a:gd name="T43" fmla="*/ 35 h 746"/>
                  <a:gd name="T44" fmla="*/ 219 w 1492"/>
                  <a:gd name="T45" fmla="*/ 23 h 746"/>
                  <a:gd name="T46" fmla="*/ 198 w 1492"/>
                  <a:gd name="T47" fmla="*/ 12 h 746"/>
                  <a:gd name="T48" fmla="*/ 172 w 1492"/>
                  <a:gd name="T49" fmla="*/ 5 h 746"/>
                  <a:gd name="T50" fmla="*/ 142 w 1492"/>
                  <a:gd name="T51" fmla="*/ 1 h 746"/>
                  <a:gd name="T52" fmla="*/ 124 w 1492"/>
                  <a:gd name="T53" fmla="*/ 120 h 746"/>
                  <a:gd name="T54" fmla="*/ 100 w 1492"/>
                  <a:gd name="T55" fmla="*/ 119 h 746"/>
                  <a:gd name="T56" fmla="*/ 73 w 1492"/>
                  <a:gd name="T57" fmla="*/ 115 h 746"/>
                  <a:gd name="T58" fmla="*/ 50 w 1492"/>
                  <a:gd name="T59" fmla="*/ 107 h 746"/>
                  <a:gd name="T60" fmla="*/ 31 w 1492"/>
                  <a:gd name="T61" fmla="*/ 97 h 746"/>
                  <a:gd name="T62" fmla="*/ 17 w 1492"/>
                  <a:gd name="T63" fmla="*/ 85 h 746"/>
                  <a:gd name="T64" fmla="*/ 9 w 1492"/>
                  <a:gd name="T65" fmla="*/ 71 h 746"/>
                  <a:gd name="T66" fmla="*/ 8 w 1492"/>
                  <a:gd name="T67" fmla="*/ 59 h 746"/>
                  <a:gd name="T68" fmla="*/ 13 w 1492"/>
                  <a:gd name="T69" fmla="*/ 45 h 746"/>
                  <a:gd name="T70" fmla="*/ 25 w 1492"/>
                  <a:gd name="T71" fmla="*/ 32 h 746"/>
                  <a:gd name="T72" fmla="*/ 42 w 1492"/>
                  <a:gd name="T73" fmla="*/ 21 h 746"/>
                  <a:gd name="T74" fmla="*/ 63 w 1492"/>
                  <a:gd name="T75" fmla="*/ 12 h 746"/>
                  <a:gd name="T76" fmla="*/ 89 w 1492"/>
                  <a:gd name="T77" fmla="*/ 6 h 746"/>
                  <a:gd name="T78" fmla="*/ 118 w 1492"/>
                  <a:gd name="T79" fmla="*/ 4 h 746"/>
                  <a:gd name="T80" fmla="*/ 141 w 1492"/>
                  <a:gd name="T81" fmla="*/ 4 h 746"/>
                  <a:gd name="T82" fmla="*/ 169 w 1492"/>
                  <a:gd name="T83" fmla="*/ 8 h 746"/>
                  <a:gd name="T84" fmla="*/ 193 w 1492"/>
                  <a:gd name="T85" fmla="*/ 15 h 746"/>
                  <a:gd name="T86" fmla="*/ 213 w 1492"/>
                  <a:gd name="T87" fmla="*/ 25 h 746"/>
                  <a:gd name="T88" fmla="*/ 228 w 1492"/>
                  <a:gd name="T89" fmla="*/ 37 h 746"/>
                  <a:gd name="T90" fmla="*/ 237 w 1492"/>
                  <a:gd name="T91" fmla="*/ 50 h 746"/>
                  <a:gd name="T92" fmla="*/ 239 w 1492"/>
                  <a:gd name="T93" fmla="*/ 62 h 746"/>
                  <a:gd name="T94" fmla="*/ 236 w 1492"/>
                  <a:gd name="T95" fmla="*/ 77 h 746"/>
                  <a:gd name="T96" fmla="*/ 225 w 1492"/>
                  <a:gd name="T97" fmla="*/ 90 h 746"/>
                  <a:gd name="T98" fmla="*/ 209 w 1492"/>
                  <a:gd name="T99" fmla="*/ 101 h 746"/>
                  <a:gd name="T100" fmla="*/ 188 w 1492"/>
                  <a:gd name="T101" fmla="*/ 110 h 746"/>
                  <a:gd name="T102" fmla="*/ 163 w 1492"/>
                  <a:gd name="T103" fmla="*/ 117 h 746"/>
                  <a:gd name="T104" fmla="*/ 135 w 1492"/>
                  <a:gd name="T105" fmla="*/ 120 h 74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492"/>
                  <a:gd name="T160" fmla="*/ 0 h 746"/>
                  <a:gd name="T161" fmla="*/ 1492 w 1492"/>
                  <a:gd name="T162" fmla="*/ 746 h 74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492" h="746">
                    <a:moveTo>
                      <a:pt x="746" y="0"/>
                    </a:moveTo>
                    <a:lnTo>
                      <a:pt x="746" y="0"/>
                    </a:lnTo>
                    <a:lnTo>
                      <a:pt x="707" y="0"/>
                    </a:lnTo>
                    <a:lnTo>
                      <a:pt x="670" y="1"/>
                    </a:lnTo>
                    <a:lnTo>
                      <a:pt x="632" y="4"/>
                    </a:lnTo>
                    <a:lnTo>
                      <a:pt x="596" y="8"/>
                    </a:lnTo>
                    <a:lnTo>
                      <a:pt x="560" y="12"/>
                    </a:lnTo>
                    <a:lnTo>
                      <a:pt x="525" y="17"/>
                    </a:lnTo>
                    <a:lnTo>
                      <a:pt x="490" y="22"/>
                    </a:lnTo>
                    <a:lnTo>
                      <a:pt x="456" y="30"/>
                    </a:lnTo>
                    <a:lnTo>
                      <a:pt x="422" y="36"/>
                    </a:lnTo>
                    <a:lnTo>
                      <a:pt x="390" y="45"/>
                    </a:lnTo>
                    <a:lnTo>
                      <a:pt x="359" y="54"/>
                    </a:lnTo>
                    <a:lnTo>
                      <a:pt x="329" y="63"/>
                    </a:lnTo>
                    <a:lnTo>
                      <a:pt x="299" y="74"/>
                    </a:lnTo>
                    <a:lnTo>
                      <a:pt x="272" y="86"/>
                    </a:lnTo>
                    <a:lnTo>
                      <a:pt x="245" y="97"/>
                    </a:lnTo>
                    <a:lnTo>
                      <a:pt x="219" y="109"/>
                    </a:lnTo>
                    <a:lnTo>
                      <a:pt x="194" y="122"/>
                    </a:lnTo>
                    <a:lnTo>
                      <a:pt x="171" y="136"/>
                    </a:lnTo>
                    <a:lnTo>
                      <a:pt x="148" y="150"/>
                    </a:lnTo>
                    <a:lnTo>
                      <a:pt x="127" y="165"/>
                    </a:lnTo>
                    <a:lnTo>
                      <a:pt x="107" y="180"/>
                    </a:lnTo>
                    <a:lnTo>
                      <a:pt x="91" y="196"/>
                    </a:lnTo>
                    <a:lnTo>
                      <a:pt x="74" y="211"/>
                    </a:lnTo>
                    <a:lnTo>
                      <a:pt x="58" y="228"/>
                    </a:lnTo>
                    <a:lnTo>
                      <a:pt x="45" y="245"/>
                    </a:lnTo>
                    <a:lnTo>
                      <a:pt x="34" y="262"/>
                    </a:lnTo>
                    <a:lnTo>
                      <a:pt x="23" y="280"/>
                    </a:lnTo>
                    <a:lnTo>
                      <a:pt x="16" y="298"/>
                    </a:lnTo>
                    <a:lnTo>
                      <a:pt x="9" y="316"/>
                    </a:lnTo>
                    <a:lnTo>
                      <a:pt x="4" y="336"/>
                    </a:lnTo>
                    <a:lnTo>
                      <a:pt x="1" y="354"/>
                    </a:lnTo>
                    <a:lnTo>
                      <a:pt x="0" y="373"/>
                    </a:lnTo>
                    <a:lnTo>
                      <a:pt x="1" y="393"/>
                    </a:lnTo>
                    <a:lnTo>
                      <a:pt x="4" y="411"/>
                    </a:lnTo>
                    <a:lnTo>
                      <a:pt x="9" y="430"/>
                    </a:lnTo>
                    <a:lnTo>
                      <a:pt x="16" y="448"/>
                    </a:lnTo>
                    <a:lnTo>
                      <a:pt x="23" y="466"/>
                    </a:lnTo>
                    <a:lnTo>
                      <a:pt x="34" y="485"/>
                    </a:lnTo>
                    <a:lnTo>
                      <a:pt x="45" y="501"/>
                    </a:lnTo>
                    <a:lnTo>
                      <a:pt x="58" y="518"/>
                    </a:lnTo>
                    <a:lnTo>
                      <a:pt x="74" y="535"/>
                    </a:lnTo>
                    <a:lnTo>
                      <a:pt x="91" y="551"/>
                    </a:lnTo>
                    <a:lnTo>
                      <a:pt x="107" y="566"/>
                    </a:lnTo>
                    <a:lnTo>
                      <a:pt x="127" y="582"/>
                    </a:lnTo>
                    <a:lnTo>
                      <a:pt x="148" y="596"/>
                    </a:lnTo>
                    <a:lnTo>
                      <a:pt x="171" y="610"/>
                    </a:lnTo>
                    <a:lnTo>
                      <a:pt x="194" y="624"/>
                    </a:lnTo>
                    <a:lnTo>
                      <a:pt x="219" y="637"/>
                    </a:lnTo>
                    <a:lnTo>
                      <a:pt x="245" y="649"/>
                    </a:lnTo>
                    <a:lnTo>
                      <a:pt x="272" y="661"/>
                    </a:lnTo>
                    <a:lnTo>
                      <a:pt x="299" y="672"/>
                    </a:lnTo>
                    <a:lnTo>
                      <a:pt x="329" y="683"/>
                    </a:lnTo>
                    <a:lnTo>
                      <a:pt x="359" y="692"/>
                    </a:lnTo>
                    <a:lnTo>
                      <a:pt x="390" y="701"/>
                    </a:lnTo>
                    <a:lnTo>
                      <a:pt x="422" y="710"/>
                    </a:lnTo>
                    <a:lnTo>
                      <a:pt x="456" y="716"/>
                    </a:lnTo>
                    <a:lnTo>
                      <a:pt x="490" y="724"/>
                    </a:lnTo>
                    <a:lnTo>
                      <a:pt x="525" y="729"/>
                    </a:lnTo>
                    <a:lnTo>
                      <a:pt x="560" y="735"/>
                    </a:lnTo>
                    <a:lnTo>
                      <a:pt x="596" y="738"/>
                    </a:lnTo>
                    <a:lnTo>
                      <a:pt x="632" y="742"/>
                    </a:lnTo>
                    <a:lnTo>
                      <a:pt x="670" y="745"/>
                    </a:lnTo>
                    <a:lnTo>
                      <a:pt x="707" y="746"/>
                    </a:lnTo>
                    <a:lnTo>
                      <a:pt x="746" y="746"/>
                    </a:lnTo>
                    <a:lnTo>
                      <a:pt x="785" y="746"/>
                    </a:lnTo>
                    <a:lnTo>
                      <a:pt x="822" y="745"/>
                    </a:lnTo>
                    <a:lnTo>
                      <a:pt x="860" y="742"/>
                    </a:lnTo>
                    <a:lnTo>
                      <a:pt x="896" y="738"/>
                    </a:lnTo>
                    <a:lnTo>
                      <a:pt x="933" y="735"/>
                    </a:lnTo>
                    <a:lnTo>
                      <a:pt x="967" y="729"/>
                    </a:lnTo>
                    <a:lnTo>
                      <a:pt x="1002" y="724"/>
                    </a:lnTo>
                    <a:lnTo>
                      <a:pt x="1036" y="716"/>
                    </a:lnTo>
                    <a:lnTo>
                      <a:pt x="1070" y="710"/>
                    </a:lnTo>
                    <a:lnTo>
                      <a:pt x="1102" y="701"/>
                    </a:lnTo>
                    <a:lnTo>
                      <a:pt x="1133" y="692"/>
                    </a:lnTo>
                    <a:lnTo>
                      <a:pt x="1163" y="683"/>
                    </a:lnTo>
                    <a:lnTo>
                      <a:pt x="1193" y="672"/>
                    </a:lnTo>
                    <a:lnTo>
                      <a:pt x="1220" y="661"/>
                    </a:lnTo>
                    <a:lnTo>
                      <a:pt x="1247" y="649"/>
                    </a:lnTo>
                    <a:lnTo>
                      <a:pt x="1273" y="637"/>
                    </a:lnTo>
                    <a:lnTo>
                      <a:pt x="1298" y="624"/>
                    </a:lnTo>
                    <a:lnTo>
                      <a:pt x="1321" y="610"/>
                    </a:lnTo>
                    <a:lnTo>
                      <a:pt x="1344" y="596"/>
                    </a:lnTo>
                    <a:lnTo>
                      <a:pt x="1365" y="582"/>
                    </a:lnTo>
                    <a:lnTo>
                      <a:pt x="1385" y="566"/>
                    </a:lnTo>
                    <a:lnTo>
                      <a:pt x="1401" y="551"/>
                    </a:lnTo>
                    <a:lnTo>
                      <a:pt x="1418" y="535"/>
                    </a:lnTo>
                    <a:lnTo>
                      <a:pt x="1434" y="518"/>
                    </a:lnTo>
                    <a:lnTo>
                      <a:pt x="1447" y="501"/>
                    </a:lnTo>
                    <a:lnTo>
                      <a:pt x="1458" y="485"/>
                    </a:lnTo>
                    <a:lnTo>
                      <a:pt x="1469" y="466"/>
                    </a:lnTo>
                    <a:lnTo>
                      <a:pt x="1476" y="448"/>
                    </a:lnTo>
                    <a:lnTo>
                      <a:pt x="1483" y="430"/>
                    </a:lnTo>
                    <a:lnTo>
                      <a:pt x="1488" y="411"/>
                    </a:lnTo>
                    <a:lnTo>
                      <a:pt x="1491" y="393"/>
                    </a:lnTo>
                    <a:lnTo>
                      <a:pt x="1492" y="373"/>
                    </a:lnTo>
                    <a:lnTo>
                      <a:pt x="1491" y="354"/>
                    </a:lnTo>
                    <a:lnTo>
                      <a:pt x="1488" y="336"/>
                    </a:lnTo>
                    <a:lnTo>
                      <a:pt x="1483" y="316"/>
                    </a:lnTo>
                    <a:lnTo>
                      <a:pt x="1476" y="298"/>
                    </a:lnTo>
                    <a:lnTo>
                      <a:pt x="1469" y="280"/>
                    </a:lnTo>
                    <a:lnTo>
                      <a:pt x="1458" y="262"/>
                    </a:lnTo>
                    <a:lnTo>
                      <a:pt x="1447" y="245"/>
                    </a:lnTo>
                    <a:lnTo>
                      <a:pt x="1434" y="228"/>
                    </a:lnTo>
                    <a:lnTo>
                      <a:pt x="1418" y="211"/>
                    </a:lnTo>
                    <a:lnTo>
                      <a:pt x="1401" y="196"/>
                    </a:lnTo>
                    <a:lnTo>
                      <a:pt x="1385" y="180"/>
                    </a:lnTo>
                    <a:lnTo>
                      <a:pt x="1365" y="165"/>
                    </a:lnTo>
                    <a:lnTo>
                      <a:pt x="1344" y="150"/>
                    </a:lnTo>
                    <a:lnTo>
                      <a:pt x="1321" y="136"/>
                    </a:lnTo>
                    <a:lnTo>
                      <a:pt x="1298" y="122"/>
                    </a:lnTo>
                    <a:lnTo>
                      <a:pt x="1273" y="109"/>
                    </a:lnTo>
                    <a:lnTo>
                      <a:pt x="1247" y="97"/>
                    </a:lnTo>
                    <a:lnTo>
                      <a:pt x="1220" y="86"/>
                    </a:lnTo>
                    <a:lnTo>
                      <a:pt x="1193" y="74"/>
                    </a:lnTo>
                    <a:lnTo>
                      <a:pt x="1163" y="63"/>
                    </a:lnTo>
                    <a:lnTo>
                      <a:pt x="1133" y="54"/>
                    </a:lnTo>
                    <a:lnTo>
                      <a:pt x="1102" y="45"/>
                    </a:lnTo>
                    <a:lnTo>
                      <a:pt x="1070" y="36"/>
                    </a:lnTo>
                    <a:lnTo>
                      <a:pt x="1036" y="30"/>
                    </a:lnTo>
                    <a:lnTo>
                      <a:pt x="1002" y="22"/>
                    </a:lnTo>
                    <a:lnTo>
                      <a:pt x="967" y="17"/>
                    </a:lnTo>
                    <a:lnTo>
                      <a:pt x="933" y="12"/>
                    </a:lnTo>
                    <a:lnTo>
                      <a:pt x="896" y="8"/>
                    </a:lnTo>
                    <a:lnTo>
                      <a:pt x="860" y="4"/>
                    </a:lnTo>
                    <a:lnTo>
                      <a:pt x="822" y="1"/>
                    </a:lnTo>
                    <a:lnTo>
                      <a:pt x="785" y="0"/>
                    </a:lnTo>
                    <a:lnTo>
                      <a:pt x="746" y="0"/>
                    </a:lnTo>
                    <a:close/>
                    <a:moveTo>
                      <a:pt x="746" y="723"/>
                    </a:moveTo>
                    <a:lnTo>
                      <a:pt x="746" y="723"/>
                    </a:lnTo>
                    <a:lnTo>
                      <a:pt x="710" y="723"/>
                    </a:lnTo>
                    <a:lnTo>
                      <a:pt x="675" y="722"/>
                    </a:lnTo>
                    <a:lnTo>
                      <a:pt x="640" y="719"/>
                    </a:lnTo>
                    <a:lnTo>
                      <a:pt x="605" y="716"/>
                    </a:lnTo>
                    <a:lnTo>
                      <a:pt x="571" y="713"/>
                    </a:lnTo>
                    <a:lnTo>
                      <a:pt x="537" y="707"/>
                    </a:lnTo>
                    <a:lnTo>
                      <a:pt x="505" y="702"/>
                    </a:lnTo>
                    <a:lnTo>
                      <a:pt x="474" y="696"/>
                    </a:lnTo>
                    <a:lnTo>
                      <a:pt x="443" y="689"/>
                    </a:lnTo>
                    <a:lnTo>
                      <a:pt x="413" y="681"/>
                    </a:lnTo>
                    <a:lnTo>
                      <a:pt x="383" y="672"/>
                    </a:lnTo>
                    <a:lnTo>
                      <a:pt x="355" y="663"/>
                    </a:lnTo>
                    <a:lnTo>
                      <a:pt x="328" y="654"/>
                    </a:lnTo>
                    <a:lnTo>
                      <a:pt x="302" y="644"/>
                    </a:lnTo>
                    <a:lnTo>
                      <a:pt x="276" y="632"/>
                    </a:lnTo>
                    <a:lnTo>
                      <a:pt x="251" y="621"/>
                    </a:lnTo>
                    <a:lnTo>
                      <a:pt x="228" y="609"/>
                    </a:lnTo>
                    <a:lnTo>
                      <a:pt x="206" y="596"/>
                    </a:lnTo>
                    <a:lnTo>
                      <a:pt x="185" y="583"/>
                    </a:lnTo>
                    <a:lnTo>
                      <a:pt x="166" y="569"/>
                    </a:lnTo>
                    <a:lnTo>
                      <a:pt x="148" y="554"/>
                    </a:lnTo>
                    <a:lnTo>
                      <a:pt x="131" y="540"/>
                    </a:lnTo>
                    <a:lnTo>
                      <a:pt x="115" y="525"/>
                    </a:lnTo>
                    <a:lnTo>
                      <a:pt x="101" y="509"/>
                    </a:lnTo>
                    <a:lnTo>
                      <a:pt x="89" y="494"/>
                    </a:lnTo>
                    <a:lnTo>
                      <a:pt x="78" y="477"/>
                    </a:lnTo>
                    <a:lnTo>
                      <a:pt x="69" y="461"/>
                    </a:lnTo>
                    <a:lnTo>
                      <a:pt x="61" y="444"/>
                    </a:lnTo>
                    <a:lnTo>
                      <a:pt x="54" y="426"/>
                    </a:lnTo>
                    <a:lnTo>
                      <a:pt x="51" y="409"/>
                    </a:lnTo>
                    <a:lnTo>
                      <a:pt x="48" y="391"/>
                    </a:lnTo>
                    <a:lnTo>
                      <a:pt x="47" y="373"/>
                    </a:lnTo>
                    <a:lnTo>
                      <a:pt x="48" y="355"/>
                    </a:lnTo>
                    <a:lnTo>
                      <a:pt x="51" y="337"/>
                    </a:lnTo>
                    <a:lnTo>
                      <a:pt x="54" y="320"/>
                    </a:lnTo>
                    <a:lnTo>
                      <a:pt x="61" y="302"/>
                    </a:lnTo>
                    <a:lnTo>
                      <a:pt x="69" y="285"/>
                    </a:lnTo>
                    <a:lnTo>
                      <a:pt x="78" y="269"/>
                    </a:lnTo>
                    <a:lnTo>
                      <a:pt x="89" y="253"/>
                    </a:lnTo>
                    <a:lnTo>
                      <a:pt x="101" y="237"/>
                    </a:lnTo>
                    <a:lnTo>
                      <a:pt x="115" y="222"/>
                    </a:lnTo>
                    <a:lnTo>
                      <a:pt x="131" y="206"/>
                    </a:lnTo>
                    <a:lnTo>
                      <a:pt x="148" y="192"/>
                    </a:lnTo>
                    <a:lnTo>
                      <a:pt x="166" y="177"/>
                    </a:lnTo>
                    <a:lnTo>
                      <a:pt x="185" y="163"/>
                    </a:lnTo>
                    <a:lnTo>
                      <a:pt x="206" y="150"/>
                    </a:lnTo>
                    <a:lnTo>
                      <a:pt x="228" y="137"/>
                    </a:lnTo>
                    <a:lnTo>
                      <a:pt x="251" y="126"/>
                    </a:lnTo>
                    <a:lnTo>
                      <a:pt x="276" y="114"/>
                    </a:lnTo>
                    <a:lnTo>
                      <a:pt x="302" y="102"/>
                    </a:lnTo>
                    <a:lnTo>
                      <a:pt x="328" y="92"/>
                    </a:lnTo>
                    <a:lnTo>
                      <a:pt x="355" y="83"/>
                    </a:lnTo>
                    <a:lnTo>
                      <a:pt x="383" y="74"/>
                    </a:lnTo>
                    <a:lnTo>
                      <a:pt x="413" y="65"/>
                    </a:lnTo>
                    <a:lnTo>
                      <a:pt x="443" y="57"/>
                    </a:lnTo>
                    <a:lnTo>
                      <a:pt x="474" y="51"/>
                    </a:lnTo>
                    <a:lnTo>
                      <a:pt x="505" y="44"/>
                    </a:lnTo>
                    <a:lnTo>
                      <a:pt x="537" y="39"/>
                    </a:lnTo>
                    <a:lnTo>
                      <a:pt x="571" y="34"/>
                    </a:lnTo>
                    <a:lnTo>
                      <a:pt x="605" y="30"/>
                    </a:lnTo>
                    <a:lnTo>
                      <a:pt x="640" y="27"/>
                    </a:lnTo>
                    <a:lnTo>
                      <a:pt x="675" y="25"/>
                    </a:lnTo>
                    <a:lnTo>
                      <a:pt x="710" y="23"/>
                    </a:lnTo>
                    <a:lnTo>
                      <a:pt x="746" y="23"/>
                    </a:lnTo>
                    <a:lnTo>
                      <a:pt x="782" y="23"/>
                    </a:lnTo>
                    <a:lnTo>
                      <a:pt x="817" y="25"/>
                    </a:lnTo>
                    <a:lnTo>
                      <a:pt x="852" y="27"/>
                    </a:lnTo>
                    <a:lnTo>
                      <a:pt x="887" y="30"/>
                    </a:lnTo>
                    <a:lnTo>
                      <a:pt x="921" y="34"/>
                    </a:lnTo>
                    <a:lnTo>
                      <a:pt x="955" y="39"/>
                    </a:lnTo>
                    <a:lnTo>
                      <a:pt x="987" y="44"/>
                    </a:lnTo>
                    <a:lnTo>
                      <a:pt x="1018" y="51"/>
                    </a:lnTo>
                    <a:lnTo>
                      <a:pt x="1049" y="57"/>
                    </a:lnTo>
                    <a:lnTo>
                      <a:pt x="1079" y="65"/>
                    </a:lnTo>
                    <a:lnTo>
                      <a:pt x="1109" y="74"/>
                    </a:lnTo>
                    <a:lnTo>
                      <a:pt x="1137" y="83"/>
                    </a:lnTo>
                    <a:lnTo>
                      <a:pt x="1164" y="92"/>
                    </a:lnTo>
                    <a:lnTo>
                      <a:pt x="1190" y="102"/>
                    </a:lnTo>
                    <a:lnTo>
                      <a:pt x="1216" y="114"/>
                    </a:lnTo>
                    <a:lnTo>
                      <a:pt x="1241" y="126"/>
                    </a:lnTo>
                    <a:lnTo>
                      <a:pt x="1264" y="137"/>
                    </a:lnTo>
                    <a:lnTo>
                      <a:pt x="1286" y="150"/>
                    </a:lnTo>
                    <a:lnTo>
                      <a:pt x="1307" y="163"/>
                    </a:lnTo>
                    <a:lnTo>
                      <a:pt x="1326" y="177"/>
                    </a:lnTo>
                    <a:lnTo>
                      <a:pt x="1344" y="192"/>
                    </a:lnTo>
                    <a:lnTo>
                      <a:pt x="1361" y="206"/>
                    </a:lnTo>
                    <a:lnTo>
                      <a:pt x="1377" y="222"/>
                    </a:lnTo>
                    <a:lnTo>
                      <a:pt x="1391" y="237"/>
                    </a:lnTo>
                    <a:lnTo>
                      <a:pt x="1403" y="253"/>
                    </a:lnTo>
                    <a:lnTo>
                      <a:pt x="1414" y="269"/>
                    </a:lnTo>
                    <a:lnTo>
                      <a:pt x="1423" y="285"/>
                    </a:lnTo>
                    <a:lnTo>
                      <a:pt x="1431" y="302"/>
                    </a:lnTo>
                    <a:lnTo>
                      <a:pt x="1438" y="320"/>
                    </a:lnTo>
                    <a:lnTo>
                      <a:pt x="1441" y="337"/>
                    </a:lnTo>
                    <a:lnTo>
                      <a:pt x="1444" y="355"/>
                    </a:lnTo>
                    <a:lnTo>
                      <a:pt x="1445" y="373"/>
                    </a:lnTo>
                    <a:lnTo>
                      <a:pt x="1444" y="391"/>
                    </a:lnTo>
                    <a:lnTo>
                      <a:pt x="1441" y="409"/>
                    </a:lnTo>
                    <a:lnTo>
                      <a:pt x="1438" y="426"/>
                    </a:lnTo>
                    <a:lnTo>
                      <a:pt x="1431" y="444"/>
                    </a:lnTo>
                    <a:lnTo>
                      <a:pt x="1423" y="461"/>
                    </a:lnTo>
                    <a:lnTo>
                      <a:pt x="1414" y="477"/>
                    </a:lnTo>
                    <a:lnTo>
                      <a:pt x="1403" y="494"/>
                    </a:lnTo>
                    <a:lnTo>
                      <a:pt x="1391" y="509"/>
                    </a:lnTo>
                    <a:lnTo>
                      <a:pt x="1377" y="525"/>
                    </a:lnTo>
                    <a:lnTo>
                      <a:pt x="1361" y="540"/>
                    </a:lnTo>
                    <a:lnTo>
                      <a:pt x="1344" y="554"/>
                    </a:lnTo>
                    <a:lnTo>
                      <a:pt x="1326" y="569"/>
                    </a:lnTo>
                    <a:lnTo>
                      <a:pt x="1307" y="583"/>
                    </a:lnTo>
                    <a:lnTo>
                      <a:pt x="1286" y="596"/>
                    </a:lnTo>
                    <a:lnTo>
                      <a:pt x="1264" y="609"/>
                    </a:lnTo>
                    <a:lnTo>
                      <a:pt x="1241" y="621"/>
                    </a:lnTo>
                    <a:lnTo>
                      <a:pt x="1216" y="632"/>
                    </a:lnTo>
                    <a:lnTo>
                      <a:pt x="1190" y="644"/>
                    </a:lnTo>
                    <a:lnTo>
                      <a:pt x="1164" y="654"/>
                    </a:lnTo>
                    <a:lnTo>
                      <a:pt x="1137" y="663"/>
                    </a:lnTo>
                    <a:lnTo>
                      <a:pt x="1109" y="672"/>
                    </a:lnTo>
                    <a:lnTo>
                      <a:pt x="1079" y="681"/>
                    </a:lnTo>
                    <a:lnTo>
                      <a:pt x="1049" y="689"/>
                    </a:lnTo>
                    <a:lnTo>
                      <a:pt x="1018" y="696"/>
                    </a:lnTo>
                    <a:lnTo>
                      <a:pt x="987" y="702"/>
                    </a:lnTo>
                    <a:lnTo>
                      <a:pt x="955" y="707"/>
                    </a:lnTo>
                    <a:lnTo>
                      <a:pt x="921" y="713"/>
                    </a:lnTo>
                    <a:lnTo>
                      <a:pt x="887" y="716"/>
                    </a:lnTo>
                    <a:lnTo>
                      <a:pt x="852" y="719"/>
                    </a:lnTo>
                    <a:lnTo>
                      <a:pt x="817" y="722"/>
                    </a:lnTo>
                    <a:lnTo>
                      <a:pt x="782" y="723"/>
                    </a:lnTo>
                    <a:lnTo>
                      <a:pt x="746" y="723"/>
                    </a:lnTo>
                    <a:close/>
                  </a:path>
                </a:pathLst>
              </a:custGeom>
              <a:solidFill>
                <a:srgbClr val="EAEAEA"/>
              </a:solidFill>
              <a:ln>
                <a:noFill/>
              </a:ln>
              <a:extLst>
                <a:ext uri="{91240B29-F687-4F45-9708-019B960494DF}">
                  <a14:hiddenLine xmlns:a14="http://schemas.microsoft.com/office/drawing/2010/main" w="12700" cap="flat" cmpd="sng">
                    <a:solidFill>
                      <a:srgbClr val="000000"/>
                    </a:solidFill>
                    <a:prstDash val="solid"/>
                    <a:round/>
                    <a:headEnd type="none" w="med" len="med"/>
                    <a:tailEnd type="none" w="med" len="med"/>
                  </a14:hiddenLine>
                </a:ext>
              </a:extLst>
            </p:spPr>
            <p:txBody>
              <a:bodyPr/>
              <a:lstStyle/>
              <a:p>
                <a:pPr>
                  <a:defRPr/>
                </a:pPr>
                <a:endParaRPr lang="zh-CN" altLang="en-US" kern="0">
                  <a:solidFill>
                    <a:prstClr val="black"/>
                  </a:solidFill>
                  <a:latin typeface="Calibri"/>
                  <a:ea typeface="宋体"/>
                </a:endParaRPr>
              </a:p>
            </p:txBody>
          </p:sp>
          <p:sp>
            <p:nvSpPr>
              <p:cNvPr id="199" name="Freeform 102"/>
              <p:cNvSpPr>
                <a:spLocks/>
              </p:cNvSpPr>
              <p:nvPr/>
            </p:nvSpPr>
            <p:spPr bwMode="auto">
              <a:xfrm>
                <a:off x="3773" y="1915"/>
                <a:ext cx="231" cy="116"/>
              </a:xfrm>
              <a:custGeom>
                <a:avLst/>
                <a:gdLst>
                  <a:gd name="T0" fmla="*/ 231 w 1398"/>
                  <a:gd name="T1" fmla="*/ 61 h 700"/>
                  <a:gd name="T2" fmla="*/ 229 w 1398"/>
                  <a:gd name="T3" fmla="*/ 70 h 700"/>
                  <a:gd name="T4" fmla="*/ 224 w 1398"/>
                  <a:gd name="T5" fmla="*/ 78 h 700"/>
                  <a:gd name="T6" fmla="*/ 217 w 1398"/>
                  <a:gd name="T7" fmla="*/ 86 h 700"/>
                  <a:gd name="T8" fmla="*/ 208 w 1398"/>
                  <a:gd name="T9" fmla="*/ 93 h 700"/>
                  <a:gd name="T10" fmla="*/ 197 w 1398"/>
                  <a:gd name="T11" fmla="*/ 99 h 700"/>
                  <a:gd name="T12" fmla="*/ 185 w 1398"/>
                  <a:gd name="T13" fmla="*/ 105 h 700"/>
                  <a:gd name="T14" fmla="*/ 171 w 1398"/>
                  <a:gd name="T15" fmla="*/ 109 h 700"/>
                  <a:gd name="T16" fmla="*/ 155 w 1398"/>
                  <a:gd name="T17" fmla="*/ 113 h 700"/>
                  <a:gd name="T18" fmla="*/ 139 w 1398"/>
                  <a:gd name="T19" fmla="*/ 115 h 700"/>
                  <a:gd name="T20" fmla="*/ 121 w 1398"/>
                  <a:gd name="T21" fmla="*/ 116 h 700"/>
                  <a:gd name="T22" fmla="*/ 110 w 1398"/>
                  <a:gd name="T23" fmla="*/ 116 h 700"/>
                  <a:gd name="T24" fmla="*/ 92 w 1398"/>
                  <a:gd name="T25" fmla="*/ 115 h 700"/>
                  <a:gd name="T26" fmla="*/ 76 w 1398"/>
                  <a:gd name="T27" fmla="*/ 113 h 700"/>
                  <a:gd name="T28" fmla="*/ 60 w 1398"/>
                  <a:gd name="T29" fmla="*/ 109 h 700"/>
                  <a:gd name="T30" fmla="*/ 46 w 1398"/>
                  <a:gd name="T31" fmla="*/ 105 h 700"/>
                  <a:gd name="T32" fmla="*/ 34 w 1398"/>
                  <a:gd name="T33" fmla="*/ 99 h 700"/>
                  <a:gd name="T34" fmla="*/ 23 w 1398"/>
                  <a:gd name="T35" fmla="*/ 93 h 700"/>
                  <a:gd name="T36" fmla="*/ 14 w 1398"/>
                  <a:gd name="T37" fmla="*/ 86 h 700"/>
                  <a:gd name="T38" fmla="*/ 7 w 1398"/>
                  <a:gd name="T39" fmla="*/ 78 h 700"/>
                  <a:gd name="T40" fmla="*/ 2 w 1398"/>
                  <a:gd name="T41" fmla="*/ 70 h 700"/>
                  <a:gd name="T42" fmla="*/ 0 w 1398"/>
                  <a:gd name="T43" fmla="*/ 61 h 700"/>
                  <a:gd name="T44" fmla="*/ 0 w 1398"/>
                  <a:gd name="T45" fmla="*/ 55 h 700"/>
                  <a:gd name="T46" fmla="*/ 2 w 1398"/>
                  <a:gd name="T47" fmla="*/ 46 h 700"/>
                  <a:gd name="T48" fmla="*/ 7 w 1398"/>
                  <a:gd name="T49" fmla="*/ 38 h 700"/>
                  <a:gd name="T50" fmla="*/ 14 w 1398"/>
                  <a:gd name="T51" fmla="*/ 30 h 700"/>
                  <a:gd name="T52" fmla="*/ 23 w 1398"/>
                  <a:gd name="T53" fmla="*/ 23 h 700"/>
                  <a:gd name="T54" fmla="*/ 34 w 1398"/>
                  <a:gd name="T55" fmla="*/ 17 h 700"/>
                  <a:gd name="T56" fmla="*/ 46 w 1398"/>
                  <a:gd name="T57" fmla="*/ 11 h 700"/>
                  <a:gd name="T58" fmla="*/ 60 w 1398"/>
                  <a:gd name="T59" fmla="*/ 7 h 700"/>
                  <a:gd name="T60" fmla="*/ 76 w 1398"/>
                  <a:gd name="T61" fmla="*/ 3 h 700"/>
                  <a:gd name="T62" fmla="*/ 92 w 1398"/>
                  <a:gd name="T63" fmla="*/ 1 h 700"/>
                  <a:gd name="T64" fmla="*/ 110 w 1398"/>
                  <a:gd name="T65" fmla="*/ 0 h 700"/>
                  <a:gd name="T66" fmla="*/ 121 w 1398"/>
                  <a:gd name="T67" fmla="*/ 0 h 700"/>
                  <a:gd name="T68" fmla="*/ 139 w 1398"/>
                  <a:gd name="T69" fmla="*/ 1 h 700"/>
                  <a:gd name="T70" fmla="*/ 155 w 1398"/>
                  <a:gd name="T71" fmla="*/ 3 h 700"/>
                  <a:gd name="T72" fmla="*/ 171 w 1398"/>
                  <a:gd name="T73" fmla="*/ 7 h 700"/>
                  <a:gd name="T74" fmla="*/ 185 w 1398"/>
                  <a:gd name="T75" fmla="*/ 11 h 700"/>
                  <a:gd name="T76" fmla="*/ 197 w 1398"/>
                  <a:gd name="T77" fmla="*/ 17 h 700"/>
                  <a:gd name="T78" fmla="*/ 208 w 1398"/>
                  <a:gd name="T79" fmla="*/ 23 h 700"/>
                  <a:gd name="T80" fmla="*/ 217 w 1398"/>
                  <a:gd name="T81" fmla="*/ 30 h 700"/>
                  <a:gd name="T82" fmla="*/ 224 w 1398"/>
                  <a:gd name="T83" fmla="*/ 38 h 700"/>
                  <a:gd name="T84" fmla="*/ 229 w 1398"/>
                  <a:gd name="T85" fmla="*/ 46 h 700"/>
                  <a:gd name="T86" fmla="*/ 231 w 1398"/>
                  <a:gd name="T87" fmla="*/ 55 h 70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398"/>
                  <a:gd name="T133" fmla="*/ 0 h 700"/>
                  <a:gd name="T134" fmla="*/ 1398 w 1398"/>
                  <a:gd name="T135" fmla="*/ 700 h 700"/>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398" h="700">
                    <a:moveTo>
                      <a:pt x="1398" y="350"/>
                    </a:moveTo>
                    <a:lnTo>
                      <a:pt x="1398" y="350"/>
                    </a:lnTo>
                    <a:lnTo>
                      <a:pt x="1397" y="368"/>
                    </a:lnTo>
                    <a:lnTo>
                      <a:pt x="1394" y="386"/>
                    </a:lnTo>
                    <a:lnTo>
                      <a:pt x="1391" y="403"/>
                    </a:lnTo>
                    <a:lnTo>
                      <a:pt x="1384" y="421"/>
                    </a:lnTo>
                    <a:lnTo>
                      <a:pt x="1376" y="438"/>
                    </a:lnTo>
                    <a:lnTo>
                      <a:pt x="1367" y="454"/>
                    </a:lnTo>
                    <a:lnTo>
                      <a:pt x="1356" y="471"/>
                    </a:lnTo>
                    <a:lnTo>
                      <a:pt x="1344" y="486"/>
                    </a:lnTo>
                    <a:lnTo>
                      <a:pt x="1330" y="502"/>
                    </a:lnTo>
                    <a:lnTo>
                      <a:pt x="1314" y="517"/>
                    </a:lnTo>
                    <a:lnTo>
                      <a:pt x="1297" y="531"/>
                    </a:lnTo>
                    <a:lnTo>
                      <a:pt x="1279" y="546"/>
                    </a:lnTo>
                    <a:lnTo>
                      <a:pt x="1260" y="560"/>
                    </a:lnTo>
                    <a:lnTo>
                      <a:pt x="1239" y="573"/>
                    </a:lnTo>
                    <a:lnTo>
                      <a:pt x="1217" y="586"/>
                    </a:lnTo>
                    <a:lnTo>
                      <a:pt x="1194" y="598"/>
                    </a:lnTo>
                    <a:lnTo>
                      <a:pt x="1169" y="609"/>
                    </a:lnTo>
                    <a:lnTo>
                      <a:pt x="1143" y="621"/>
                    </a:lnTo>
                    <a:lnTo>
                      <a:pt x="1117" y="631"/>
                    </a:lnTo>
                    <a:lnTo>
                      <a:pt x="1090" y="640"/>
                    </a:lnTo>
                    <a:lnTo>
                      <a:pt x="1062" y="649"/>
                    </a:lnTo>
                    <a:lnTo>
                      <a:pt x="1032" y="658"/>
                    </a:lnTo>
                    <a:lnTo>
                      <a:pt x="1002" y="666"/>
                    </a:lnTo>
                    <a:lnTo>
                      <a:pt x="971" y="673"/>
                    </a:lnTo>
                    <a:lnTo>
                      <a:pt x="940" y="679"/>
                    </a:lnTo>
                    <a:lnTo>
                      <a:pt x="908" y="684"/>
                    </a:lnTo>
                    <a:lnTo>
                      <a:pt x="874" y="690"/>
                    </a:lnTo>
                    <a:lnTo>
                      <a:pt x="840" y="693"/>
                    </a:lnTo>
                    <a:lnTo>
                      <a:pt x="805" y="696"/>
                    </a:lnTo>
                    <a:lnTo>
                      <a:pt x="770" y="699"/>
                    </a:lnTo>
                    <a:lnTo>
                      <a:pt x="735" y="700"/>
                    </a:lnTo>
                    <a:lnTo>
                      <a:pt x="699" y="700"/>
                    </a:lnTo>
                    <a:lnTo>
                      <a:pt x="663" y="700"/>
                    </a:lnTo>
                    <a:lnTo>
                      <a:pt x="628" y="699"/>
                    </a:lnTo>
                    <a:lnTo>
                      <a:pt x="593" y="696"/>
                    </a:lnTo>
                    <a:lnTo>
                      <a:pt x="558" y="693"/>
                    </a:lnTo>
                    <a:lnTo>
                      <a:pt x="524" y="690"/>
                    </a:lnTo>
                    <a:lnTo>
                      <a:pt x="490" y="684"/>
                    </a:lnTo>
                    <a:lnTo>
                      <a:pt x="458" y="679"/>
                    </a:lnTo>
                    <a:lnTo>
                      <a:pt x="427" y="673"/>
                    </a:lnTo>
                    <a:lnTo>
                      <a:pt x="396" y="666"/>
                    </a:lnTo>
                    <a:lnTo>
                      <a:pt x="366" y="658"/>
                    </a:lnTo>
                    <a:lnTo>
                      <a:pt x="336" y="649"/>
                    </a:lnTo>
                    <a:lnTo>
                      <a:pt x="308" y="640"/>
                    </a:lnTo>
                    <a:lnTo>
                      <a:pt x="281" y="631"/>
                    </a:lnTo>
                    <a:lnTo>
                      <a:pt x="255" y="621"/>
                    </a:lnTo>
                    <a:lnTo>
                      <a:pt x="229" y="609"/>
                    </a:lnTo>
                    <a:lnTo>
                      <a:pt x="204" y="598"/>
                    </a:lnTo>
                    <a:lnTo>
                      <a:pt x="181" y="586"/>
                    </a:lnTo>
                    <a:lnTo>
                      <a:pt x="159" y="573"/>
                    </a:lnTo>
                    <a:lnTo>
                      <a:pt x="138" y="560"/>
                    </a:lnTo>
                    <a:lnTo>
                      <a:pt x="119" y="546"/>
                    </a:lnTo>
                    <a:lnTo>
                      <a:pt x="101" y="531"/>
                    </a:lnTo>
                    <a:lnTo>
                      <a:pt x="84" y="517"/>
                    </a:lnTo>
                    <a:lnTo>
                      <a:pt x="68" y="502"/>
                    </a:lnTo>
                    <a:lnTo>
                      <a:pt x="54" y="486"/>
                    </a:lnTo>
                    <a:lnTo>
                      <a:pt x="42" y="471"/>
                    </a:lnTo>
                    <a:lnTo>
                      <a:pt x="31" y="454"/>
                    </a:lnTo>
                    <a:lnTo>
                      <a:pt x="22" y="438"/>
                    </a:lnTo>
                    <a:lnTo>
                      <a:pt x="14" y="421"/>
                    </a:lnTo>
                    <a:lnTo>
                      <a:pt x="7" y="403"/>
                    </a:lnTo>
                    <a:lnTo>
                      <a:pt x="4" y="386"/>
                    </a:lnTo>
                    <a:lnTo>
                      <a:pt x="1" y="368"/>
                    </a:lnTo>
                    <a:lnTo>
                      <a:pt x="0" y="350"/>
                    </a:lnTo>
                    <a:lnTo>
                      <a:pt x="1" y="332"/>
                    </a:lnTo>
                    <a:lnTo>
                      <a:pt x="4" y="314"/>
                    </a:lnTo>
                    <a:lnTo>
                      <a:pt x="7" y="297"/>
                    </a:lnTo>
                    <a:lnTo>
                      <a:pt x="14" y="279"/>
                    </a:lnTo>
                    <a:lnTo>
                      <a:pt x="22" y="262"/>
                    </a:lnTo>
                    <a:lnTo>
                      <a:pt x="31" y="246"/>
                    </a:lnTo>
                    <a:lnTo>
                      <a:pt x="42" y="230"/>
                    </a:lnTo>
                    <a:lnTo>
                      <a:pt x="54" y="214"/>
                    </a:lnTo>
                    <a:lnTo>
                      <a:pt x="68" y="199"/>
                    </a:lnTo>
                    <a:lnTo>
                      <a:pt x="84" y="183"/>
                    </a:lnTo>
                    <a:lnTo>
                      <a:pt x="101" y="169"/>
                    </a:lnTo>
                    <a:lnTo>
                      <a:pt x="119" y="154"/>
                    </a:lnTo>
                    <a:lnTo>
                      <a:pt x="138" y="140"/>
                    </a:lnTo>
                    <a:lnTo>
                      <a:pt x="159" y="127"/>
                    </a:lnTo>
                    <a:lnTo>
                      <a:pt x="181" y="114"/>
                    </a:lnTo>
                    <a:lnTo>
                      <a:pt x="204" y="103"/>
                    </a:lnTo>
                    <a:lnTo>
                      <a:pt x="229" y="91"/>
                    </a:lnTo>
                    <a:lnTo>
                      <a:pt x="255" y="79"/>
                    </a:lnTo>
                    <a:lnTo>
                      <a:pt x="281" y="69"/>
                    </a:lnTo>
                    <a:lnTo>
                      <a:pt x="308" y="60"/>
                    </a:lnTo>
                    <a:lnTo>
                      <a:pt x="336" y="51"/>
                    </a:lnTo>
                    <a:lnTo>
                      <a:pt x="366" y="42"/>
                    </a:lnTo>
                    <a:lnTo>
                      <a:pt x="396" y="34"/>
                    </a:lnTo>
                    <a:lnTo>
                      <a:pt x="427" y="28"/>
                    </a:lnTo>
                    <a:lnTo>
                      <a:pt x="458" y="21"/>
                    </a:lnTo>
                    <a:lnTo>
                      <a:pt x="490" y="16"/>
                    </a:lnTo>
                    <a:lnTo>
                      <a:pt x="524" y="11"/>
                    </a:lnTo>
                    <a:lnTo>
                      <a:pt x="558" y="7"/>
                    </a:lnTo>
                    <a:lnTo>
                      <a:pt x="593" y="4"/>
                    </a:lnTo>
                    <a:lnTo>
                      <a:pt x="628" y="2"/>
                    </a:lnTo>
                    <a:lnTo>
                      <a:pt x="663" y="0"/>
                    </a:lnTo>
                    <a:lnTo>
                      <a:pt x="699" y="0"/>
                    </a:lnTo>
                    <a:lnTo>
                      <a:pt x="735" y="0"/>
                    </a:lnTo>
                    <a:lnTo>
                      <a:pt x="770" y="2"/>
                    </a:lnTo>
                    <a:lnTo>
                      <a:pt x="805" y="4"/>
                    </a:lnTo>
                    <a:lnTo>
                      <a:pt x="840" y="7"/>
                    </a:lnTo>
                    <a:lnTo>
                      <a:pt x="874" y="11"/>
                    </a:lnTo>
                    <a:lnTo>
                      <a:pt x="908" y="16"/>
                    </a:lnTo>
                    <a:lnTo>
                      <a:pt x="940" y="21"/>
                    </a:lnTo>
                    <a:lnTo>
                      <a:pt x="971" y="28"/>
                    </a:lnTo>
                    <a:lnTo>
                      <a:pt x="1002" y="34"/>
                    </a:lnTo>
                    <a:lnTo>
                      <a:pt x="1032" y="42"/>
                    </a:lnTo>
                    <a:lnTo>
                      <a:pt x="1062" y="51"/>
                    </a:lnTo>
                    <a:lnTo>
                      <a:pt x="1090" y="60"/>
                    </a:lnTo>
                    <a:lnTo>
                      <a:pt x="1117" y="69"/>
                    </a:lnTo>
                    <a:lnTo>
                      <a:pt x="1143" y="79"/>
                    </a:lnTo>
                    <a:lnTo>
                      <a:pt x="1169" y="91"/>
                    </a:lnTo>
                    <a:lnTo>
                      <a:pt x="1194" y="103"/>
                    </a:lnTo>
                    <a:lnTo>
                      <a:pt x="1217" y="114"/>
                    </a:lnTo>
                    <a:lnTo>
                      <a:pt x="1239" y="127"/>
                    </a:lnTo>
                    <a:lnTo>
                      <a:pt x="1260" y="140"/>
                    </a:lnTo>
                    <a:lnTo>
                      <a:pt x="1279" y="154"/>
                    </a:lnTo>
                    <a:lnTo>
                      <a:pt x="1297" y="169"/>
                    </a:lnTo>
                    <a:lnTo>
                      <a:pt x="1314" y="183"/>
                    </a:lnTo>
                    <a:lnTo>
                      <a:pt x="1330" y="199"/>
                    </a:lnTo>
                    <a:lnTo>
                      <a:pt x="1344" y="214"/>
                    </a:lnTo>
                    <a:lnTo>
                      <a:pt x="1356" y="230"/>
                    </a:lnTo>
                    <a:lnTo>
                      <a:pt x="1367" y="246"/>
                    </a:lnTo>
                    <a:lnTo>
                      <a:pt x="1376" y="262"/>
                    </a:lnTo>
                    <a:lnTo>
                      <a:pt x="1384" y="279"/>
                    </a:lnTo>
                    <a:lnTo>
                      <a:pt x="1391" y="297"/>
                    </a:lnTo>
                    <a:lnTo>
                      <a:pt x="1394" y="314"/>
                    </a:lnTo>
                    <a:lnTo>
                      <a:pt x="1397" y="332"/>
                    </a:lnTo>
                    <a:lnTo>
                      <a:pt x="1398" y="350"/>
                    </a:lnTo>
                    <a:close/>
                  </a:path>
                </a:pathLst>
              </a:custGeom>
              <a:gradFill rotWithShape="1">
                <a:gsLst>
                  <a:gs pos="0">
                    <a:srgbClr val="3F3F3F"/>
                  </a:gs>
                  <a:gs pos="100000">
                    <a:srgbClr val="000000"/>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kern="0">
                  <a:solidFill>
                    <a:prstClr val="black"/>
                  </a:solidFill>
                  <a:latin typeface="Calibri"/>
                  <a:ea typeface="宋体"/>
                </a:endParaRPr>
              </a:p>
            </p:txBody>
          </p:sp>
        </p:grpSp>
      </p:grpSp>
      <p:sp>
        <p:nvSpPr>
          <p:cNvPr id="200" name="Text Box 81"/>
          <p:cNvSpPr txBox="1">
            <a:spLocks noChangeArrowheads="1"/>
          </p:cNvSpPr>
          <p:nvPr/>
        </p:nvSpPr>
        <p:spPr bwMode="auto">
          <a:xfrm>
            <a:off x="1773975" y="4483469"/>
            <a:ext cx="2312416" cy="504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cap="rnd" algn="ctr">
                <a:solidFill>
                  <a:srgbClr val="000000"/>
                </a:solidFill>
                <a:prstDash val="sysDot"/>
                <a:miter lim="800000"/>
                <a:headEnd/>
                <a:tailEnd/>
              </a14:hiddenLine>
            </a:ext>
          </a:extLst>
        </p:spPr>
        <p:txBody>
          <a:bodyPr lIns="115214" tIns="57607" rIns="115214" bIns="57607">
            <a:spAutoFit/>
          </a:bodyPr>
          <a:lstStyle>
            <a:lvl1pPr eaLnBrk="0" hangingPunct="0">
              <a:defRPr kumimoji="1">
                <a:solidFill>
                  <a:schemeClr val="tx1"/>
                </a:solidFill>
                <a:latin typeface="굴림" pitchFamily="34" charset="-127"/>
                <a:ea typeface="굴림" pitchFamily="34" charset="-127"/>
              </a:defRPr>
            </a:lvl1pPr>
            <a:lvl2pPr marL="742950" indent="-285750" eaLnBrk="0" hangingPunct="0">
              <a:defRPr kumimoji="1">
                <a:solidFill>
                  <a:schemeClr val="tx1"/>
                </a:solidFill>
                <a:latin typeface="굴림" pitchFamily="34" charset="-127"/>
                <a:ea typeface="굴림" pitchFamily="34" charset="-127"/>
              </a:defRPr>
            </a:lvl2pPr>
            <a:lvl3pPr marL="1143000" indent="-228600" eaLnBrk="0" hangingPunct="0">
              <a:defRPr kumimoji="1">
                <a:solidFill>
                  <a:schemeClr val="tx1"/>
                </a:solidFill>
                <a:latin typeface="굴림" pitchFamily="34" charset="-127"/>
                <a:ea typeface="굴림" pitchFamily="34" charset="-127"/>
              </a:defRPr>
            </a:lvl3pPr>
            <a:lvl4pPr marL="1600200" indent="-228600" eaLnBrk="0" hangingPunct="0">
              <a:defRPr kumimoji="1">
                <a:solidFill>
                  <a:schemeClr val="tx1"/>
                </a:solidFill>
                <a:latin typeface="굴림" pitchFamily="34" charset="-127"/>
                <a:ea typeface="굴림" pitchFamily="34" charset="-127"/>
              </a:defRPr>
            </a:lvl4pPr>
            <a:lvl5pPr marL="2057400" indent="-228600" eaLnBrk="0" hangingPunct="0">
              <a:defRPr kumimoji="1">
                <a:solidFill>
                  <a:schemeClr val="tx1"/>
                </a:solidFill>
                <a:latin typeface="굴림" pitchFamily="34" charset="-127"/>
                <a:ea typeface="굴림" pitchFamily="34" charset="-127"/>
              </a:defRPr>
            </a:lvl5pPr>
            <a:lvl6pPr marL="25146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6pPr>
            <a:lvl7pPr marL="29718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7pPr>
            <a:lvl8pPr marL="34290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8pPr>
            <a:lvl9pPr marL="38862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9pPr>
          </a:lstStyle>
          <a:p>
            <a:pPr algn="ctr" eaLnBrk="1" hangingPunct="1"/>
            <a:r>
              <a:rPr lang="zh-CN" altLang="en-US" sz="2500" dirty="0">
                <a:solidFill>
                  <a:prstClr val="black"/>
                </a:solidFill>
                <a:latin typeface="微软雅黑" pitchFamily="34" charset="-122"/>
                <a:ea typeface="微软雅黑" pitchFamily="34" charset="-122"/>
              </a:rPr>
              <a:t>添加文本内容</a:t>
            </a:r>
            <a:endParaRPr lang="en-US" altLang="ko-KR" sz="2500" dirty="0">
              <a:solidFill>
                <a:prstClr val="black"/>
              </a:solidFill>
              <a:latin typeface="微软雅黑" pitchFamily="34" charset="-122"/>
              <a:ea typeface="微软雅黑" pitchFamily="34" charset="-122"/>
            </a:endParaRPr>
          </a:p>
        </p:txBody>
      </p:sp>
      <p:sp>
        <p:nvSpPr>
          <p:cNvPr id="201" name="Text Box 82"/>
          <p:cNvSpPr txBox="1">
            <a:spLocks noChangeArrowheads="1"/>
          </p:cNvSpPr>
          <p:nvPr/>
        </p:nvSpPr>
        <p:spPr bwMode="auto">
          <a:xfrm>
            <a:off x="2936279" y="2259252"/>
            <a:ext cx="1316237" cy="4265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cap="rnd" algn="ctr">
                <a:solidFill>
                  <a:srgbClr val="000000"/>
                </a:solidFill>
                <a:prstDash val="sysDot"/>
                <a:miter lim="800000"/>
                <a:headEnd/>
                <a:tailEnd/>
              </a14:hiddenLine>
            </a:ext>
          </a:extLst>
        </p:spPr>
        <p:txBody>
          <a:bodyPr lIns="115214" tIns="57607" rIns="115214" bIns="57607">
            <a:spAutoFit/>
          </a:bodyPr>
          <a:lstStyle>
            <a:lvl1pPr eaLnBrk="0" hangingPunct="0">
              <a:defRPr kumimoji="1">
                <a:solidFill>
                  <a:schemeClr val="tx1"/>
                </a:solidFill>
                <a:latin typeface="굴림" pitchFamily="34" charset="-127"/>
                <a:ea typeface="굴림" pitchFamily="34" charset="-127"/>
              </a:defRPr>
            </a:lvl1pPr>
            <a:lvl2pPr marL="742950" indent="-285750" eaLnBrk="0" hangingPunct="0">
              <a:defRPr kumimoji="1">
                <a:solidFill>
                  <a:schemeClr val="tx1"/>
                </a:solidFill>
                <a:latin typeface="굴림" pitchFamily="34" charset="-127"/>
                <a:ea typeface="굴림" pitchFamily="34" charset="-127"/>
              </a:defRPr>
            </a:lvl2pPr>
            <a:lvl3pPr marL="1143000" indent="-228600" eaLnBrk="0" hangingPunct="0">
              <a:defRPr kumimoji="1">
                <a:solidFill>
                  <a:schemeClr val="tx1"/>
                </a:solidFill>
                <a:latin typeface="굴림" pitchFamily="34" charset="-127"/>
                <a:ea typeface="굴림" pitchFamily="34" charset="-127"/>
              </a:defRPr>
            </a:lvl3pPr>
            <a:lvl4pPr marL="1600200" indent="-228600" eaLnBrk="0" hangingPunct="0">
              <a:defRPr kumimoji="1">
                <a:solidFill>
                  <a:schemeClr val="tx1"/>
                </a:solidFill>
                <a:latin typeface="굴림" pitchFamily="34" charset="-127"/>
                <a:ea typeface="굴림" pitchFamily="34" charset="-127"/>
              </a:defRPr>
            </a:lvl4pPr>
            <a:lvl5pPr marL="2057400" indent="-228600" eaLnBrk="0" hangingPunct="0">
              <a:defRPr kumimoji="1">
                <a:solidFill>
                  <a:schemeClr val="tx1"/>
                </a:solidFill>
                <a:latin typeface="굴림" pitchFamily="34" charset="-127"/>
                <a:ea typeface="굴림" pitchFamily="34" charset="-127"/>
              </a:defRPr>
            </a:lvl5pPr>
            <a:lvl6pPr marL="25146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6pPr>
            <a:lvl7pPr marL="29718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7pPr>
            <a:lvl8pPr marL="34290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8pPr>
            <a:lvl9pPr marL="38862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9pPr>
          </a:lstStyle>
          <a:p>
            <a:pPr algn="ctr" eaLnBrk="1" hangingPunct="1"/>
            <a:r>
              <a:rPr lang="zh-CN" altLang="en-US" sz="2000" dirty="0">
                <a:solidFill>
                  <a:prstClr val="white"/>
                </a:solidFill>
                <a:latin typeface="微软雅黑" pitchFamily="34" charset="-122"/>
                <a:ea typeface="微软雅黑" pitchFamily="34" charset="-122"/>
              </a:rPr>
              <a:t>文本内容</a:t>
            </a:r>
            <a:endParaRPr lang="en-US" altLang="ko-KR" sz="2000" dirty="0">
              <a:solidFill>
                <a:prstClr val="white"/>
              </a:solidFill>
              <a:latin typeface="微软雅黑" pitchFamily="34" charset="-122"/>
              <a:ea typeface="微软雅黑" pitchFamily="34" charset="-122"/>
            </a:endParaRPr>
          </a:p>
        </p:txBody>
      </p:sp>
      <p:grpSp>
        <p:nvGrpSpPr>
          <p:cNvPr id="202" name="组合 201"/>
          <p:cNvGrpSpPr/>
          <p:nvPr/>
        </p:nvGrpSpPr>
        <p:grpSpPr>
          <a:xfrm>
            <a:off x="7327591" y="3422731"/>
            <a:ext cx="514093" cy="582072"/>
            <a:chOff x="5975351" y="2710658"/>
            <a:chExt cx="407988" cy="461962"/>
          </a:xfrm>
        </p:grpSpPr>
        <p:sp>
          <p:nvSpPr>
            <p:cNvPr id="203" name="Oval 87"/>
            <p:cNvSpPr>
              <a:spLocks noChangeArrowheads="1"/>
            </p:cNvSpPr>
            <p:nvPr/>
          </p:nvSpPr>
          <p:spPr bwMode="auto">
            <a:xfrm>
              <a:off x="5975351" y="3037682"/>
              <a:ext cx="392113" cy="134938"/>
            </a:xfrm>
            <a:prstGeom prst="ellipse">
              <a:avLst/>
            </a:prstGeom>
            <a:gradFill rotWithShape="1">
              <a:gsLst>
                <a:gs pos="0">
                  <a:sysClr val="windowText" lastClr="000000">
                    <a:alpha val="50000"/>
                  </a:sysClr>
                </a:gs>
                <a:gs pos="100000">
                  <a:sysClr val="windowText" lastClr="000000">
                    <a:gamma/>
                    <a:shade val="46275"/>
                    <a:invGamma/>
                    <a:alpha val="0"/>
                  </a:sysClr>
                </a:gs>
              </a:gsLst>
              <a:path path="shape">
                <a:fillToRect l="50000" t="50000" r="50000" b="50000"/>
              </a:path>
            </a:gradFill>
            <a:ln w="31750" cap="rnd" algn="ctr">
              <a:noFill/>
              <a:prstDash val="sysDot"/>
              <a:round/>
              <a:headEnd/>
              <a:tailEnd/>
            </a:ln>
            <a:effectLst/>
          </p:spPr>
          <p:txBody>
            <a:bodyPr wrap="none" anchor="ctr"/>
            <a:lstStyle/>
            <a:p>
              <a:pPr>
                <a:defRPr/>
              </a:pPr>
              <a:endParaRPr lang="zh-CN" altLang="en-US" kern="0">
                <a:solidFill>
                  <a:prstClr val="black"/>
                </a:solidFill>
                <a:latin typeface="Calibri"/>
                <a:ea typeface="宋体"/>
              </a:endParaRPr>
            </a:p>
          </p:txBody>
        </p:sp>
        <p:grpSp>
          <p:nvGrpSpPr>
            <p:cNvPr id="204" name="Group 94"/>
            <p:cNvGrpSpPr>
              <a:grpSpLocks/>
            </p:cNvGrpSpPr>
            <p:nvPr/>
          </p:nvGrpSpPr>
          <p:grpSpPr bwMode="auto">
            <a:xfrm>
              <a:off x="5975351" y="2710658"/>
              <a:ext cx="407988" cy="407988"/>
              <a:chOff x="2335" y="1139"/>
              <a:chExt cx="1089" cy="1089"/>
            </a:xfrm>
          </p:grpSpPr>
          <p:sp>
            <p:nvSpPr>
              <p:cNvPr id="205" name="Oval 95"/>
              <p:cNvSpPr>
                <a:spLocks noChangeArrowheads="1"/>
              </p:cNvSpPr>
              <p:nvPr/>
            </p:nvSpPr>
            <p:spPr bwMode="auto">
              <a:xfrm>
                <a:off x="2335" y="1139"/>
                <a:ext cx="1089" cy="1089"/>
              </a:xfrm>
              <a:prstGeom prst="ellipse">
                <a:avLst/>
              </a:prstGeom>
              <a:solidFill>
                <a:srgbClr val="C00000"/>
              </a:soli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p>
                <a:pPr>
                  <a:defRPr/>
                </a:pPr>
                <a:endParaRPr lang="zh-CN" altLang="en-US" kern="0">
                  <a:solidFill>
                    <a:prstClr val="black"/>
                  </a:solidFill>
                  <a:latin typeface="Calibri"/>
                  <a:ea typeface="宋体"/>
                </a:endParaRPr>
              </a:p>
            </p:txBody>
          </p:sp>
          <p:grpSp>
            <p:nvGrpSpPr>
              <p:cNvPr id="206" name="Group 96"/>
              <p:cNvGrpSpPr>
                <a:grpSpLocks/>
              </p:cNvGrpSpPr>
              <p:nvPr/>
            </p:nvGrpSpPr>
            <p:grpSpPr bwMode="auto">
              <a:xfrm>
                <a:off x="2426" y="1169"/>
                <a:ext cx="908" cy="296"/>
                <a:chOff x="1431" y="1843"/>
                <a:chExt cx="907" cy="295"/>
              </a:xfrm>
            </p:grpSpPr>
            <p:sp>
              <p:nvSpPr>
                <p:cNvPr id="207" name="Freeform 97"/>
                <p:cNvSpPr>
                  <a:spLocks/>
                </p:cNvSpPr>
                <p:nvPr/>
              </p:nvSpPr>
              <p:spPr bwMode="auto">
                <a:xfrm>
                  <a:off x="1429" y="1843"/>
                  <a:ext cx="910" cy="296"/>
                </a:xfrm>
                <a:custGeom>
                  <a:avLst/>
                  <a:gdLst/>
                  <a:ahLst/>
                  <a:cxnLst>
                    <a:cxn ang="0">
                      <a:pos x="0" y="1576"/>
                    </a:cxn>
                    <a:cxn ang="0">
                      <a:pos x="50" y="1462"/>
                    </a:cxn>
                    <a:cxn ang="0">
                      <a:pos x="108" y="1350"/>
                    </a:cxn>
                    <a:cxn ang="0">
                      <a:pos x="170" y="1242"/>
                    </a:cxn>
                    <a:cxn ang="0">
                      <a:pos x="238" y="1138"/>
                    </a:cxn>
                    <a:cxn ang="0">
                      <a:pos x="310" y="1036"/>
                    </a:cxn>
                    <a:cxn ang="0">
                      <a:pos x="386" y="940"/>
                    </a:cxn>
                    <a:cxn ang="0">
                      <a:pos x="468" y="846"/>
                    </a:cxn>
                    <a:cxn ang="0">
                      <a:pos x="552" y="756"/>
                    </a:cxn>
                    <a:cxn ang="0">
                      <a:pos x="596" y="712"/>
                    </a:cxn>
                    <a:cxn ang="0">
                      <a:pos x="688" y="630"/>
                    </a:cxn>
                    <a:cxn ang="0">
                      <a:pos x="784" y="550"/>
                    </a:cxn>
                    <a:cxn ang="0">
                      <a:pos x="884" y="476"/>
                    </a:cxn>
                    <a:cxn ang="0">
                      <a:pos x="986" y="406"/>
                    </a:cxn>
                    <a:cxn ang="0">
                      <a:pos x="1092" y="342"/>
                    </a:cxn>
                    <a:cxn ang="0">
                      <a:pos x="1202" y="282"/>
                    </a:cxn>
                    <a:cxn ang="0">
                      <a:pos x="1316" y="228"/>
                    </a:cxn>
                    <a:cxn ang="0">
                      <a:pos x="1374" y="202"/>
                    </a:cxn>
                    <a:cxn ang="0">
                      <a:pos x="1490" y="156"/>
                    </a:cxn>
                    <a:cxn ang="0">
                      <a:pos x="1610" y="116"/>
                    </a:cxn>
                    <a:cxn ang="0">
                      <a:pos x="1732" y="80"/>
                    </a:cxn>
                    <a:cxn ang="0">
                      <a:pos x="1858" y="52"/>
                    </a:cxn>
                    <a:cxn ang="0">
                      <a:pos x="1984" y="30"/>
                    </a:cxn>
                    <a:cxn ang="0">
                      <a:pos x="2114" y="12"/>
                    </a:cxn>
                    <a:cxn ang="0">
                      <a:pos x="2246" y="2"/>
                    </a:cxn>
                    <a:cxn ang="0">
                      <a:pos x="2378" y="0"/>
                    </a:cxn>
                    <a:cxn ang="0">
                      <a:pos x="2444" y="0"/>
                    </a:cxn>
                    <a:cxn ang="0">
                      <a:pos x="2576" y="8"/>
                    </a:cxn>
                    <a:cxn ang="0">
                      <a:pos x="2706" y="20"/>
                    </a:cxn>
                    <a:cxn ang="0">
                      <a:pos x="2834" y="40"/>
                    </a:cxn>
                    <a:cxn ang="0">
                      <a:pos x="2962" y="66"/>
                    </a:cxn>
                    <a:cxn ang="0">
                      <a:pos x="3084" y="98"/>
                    </a:cxn>
                    <a:cxn ang="0">
                      <a:pos x="3206" y="136"/>
                    </a:cxn>
                    <a:cxn ang="0">
                      <a:pos x="3324" y="178"/>
                    </a:cxn>
                    <a:cxn ang="0">
                      <a:pos x="3382" y="202"/>
                    </a:cxn>
                    <a:cxn ang="0">
                      <a:pos x="3498" y="254"/>
                    </a:cxn>
                    <a:cxn ang="0">
                      <a:pos x="3608" y="312"/>
                    </a:cxn>
                    <a:cxn ang="0">
                      <a:pos x="3716" y="374"/>
                    </a:cxn>
                    <a:cxn ang="0">
                      <a:pos x="3822" y="440"/>
                    </a:cxn>
                    <a:cxn ang="0">
                      <a:pos x="3922" y="512"/>
                    </a:cxn>
                    <a:cxn ang="0">
                      <a:pos x="4020" y="590"/>
                    </a:cxn>
                    <a:cxn ang="0">
                      <a:pos x="4114" y="670"/>
                    </a:cxn>
                    <a:cxn ang="0">
                      <a:pos x="4204" y="756"/>
                    </a:cxn>
                    <a:cxn ang="0">
                      <a:pos x="4246" y="800"/>
                    </a:cxn>
                    <a:cxn ang="0">
                      <a:pos x="4330" y="892"/>
                    </a:cxn>
                    <a:cxn ang="0">
                      <a:pos x="4410" y="988"/>
                    </a:cxn>
                    <a:cxn ang="0">
                      <a:pos x="4484" y="1086"/>
                    </a:cxn>
                    <a:cxn ang="0">
                      <a:pos x="4552" y="1190"/>
                    </a:cxn>
                    <a:cxn ang="0">
                      <a:pos x="4618" y="1296"/>
                    </a:cxn>
                    <a:cxn ang="0">
                      <a:pos x="4678" y="1406"/>
                    </a:cxn>
                    <a:cxn ang="0">
                      <a:pos x="4732" y="1518"/>
                    </a:cxn>
                    <a:cxn ang="0">
                      <a:pos x="0" y="1576"/>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ysClr val="window" lastClr="FFFFFF">
                        <a:alpha val="75000"/>
                      </a:sysClr>
                    </a:gs>
                    <a:gs pos="100000">
                      <a:sysClr val="window" lastClr="FFFFFF">
                        <a:gamma/>
                        <a:tint val="0"/>
                        <a:invGamma/>
                        <a:alpha val="0"/>
                      </a:sysClr>
                    </a:gs>
                  </a:gsLst>
                  <a:lin ang="5400000" scaled="1"/>
                </a:gradFill>
                <a:ln w="9525" cap="flat" cmpd="sng">
                  <a:noFill/>
                  <a:prstDash val="solid"/>
                  <a:round/>
                  <a:headEnd/>
                  <a:tailEnd/>
                </a:ln>
                <a:effectLst/>
              </p:spPr>
              <p:txBody>
                <a:bodyPr wrap="none" anchor="ctr"/>
                <a:lstStyle/>
                <a:p>
                  <a:pPr>
                    <a:defRPr/>
                  </a:pPr>
                  <a:endParaRPr lang="zh-CN" altLang="en-US" kern="0">
                    <a:solidFill>
                      <a:prstClr val="black"/>
                    </a:solidFill>
                    <a:latin typeface="Calibri"/>
                    <a:ea typeface="宋体"/>
                  </a:endParaRPr>
                </a:p>
              </p:txBody>
            </p:sp>
            <p:sp>
              <p:nvSpPr>
                <p:cNvPr id="208" name="Oval 98"/>
                <p:cNvSpPr>
                  <a:spLocks noChangeArrowheads="1"/>
                </p:cNvSpPr>
                <p:nvPr/>
              </p:nvSpPr>
              <p:spPr bwMode="auto">
                <a:xfrm>
                  <a:off x="1771" y="1843"/>
                  <a:ext cx="227" cy="204"/>
                </a:xfrm>
                <a:prstGeom prst="ellipse">
                  <a:avLst/>
                </a:prstGeom>
                <a:gradFill rotWithShape="1">
                  <a:gsLst>
                    <a:gs pos="0">
                      <a:sysClr val="window" lastClr="FFFFFF"/>
                    </a:gs>
                    <a:gs pos="100000">
                      <a:srgbClr val="67ABF5">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defRPr/>
                  </a:pPr>
                  <a:endParaRPr lang="zh-CN" altLang="en-US" kern="0">
                    <a:solidFill>
                      <a:prstClr val="black"/>
                    </a:solidFill>
                    <a:latin typeface="Calibri"/>
                    <a:ea typeface="宋体"/>
                  </a:endParaRPr>
                </a:p>
              </p:txBody>
            </p:sp>
          </p:grpSp>
        </p:grpSp>
      </p:grpSp>
    </p:spTree>
    <p:extLst>
      <p:ext uri="{BB962C8B-B14F-4D97-AF65-F5344CB8AC3E}">
        <p14:creationId xmlns:p14="http://schemas.microsoft.com/office/powerpoint/2010/main" val="3155696853"/>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52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52000">
                                          <p:cBhvr additive="base">
                                            <p:cTn id="7" dur="500" fill="hold"/>
                                            <p:tgtEl>
                                              <p:spTgt spid="4"/>
                                            </p:tgtEl>
                                            <p:attrNameLst>
                                              <p:attrName>ppt_x</p:attrName>
                                            </p:attrNameLst>
                                          </p:cBhvr>
                                          <p:tavLst>
                                            <p:tav tm="0">
                                              <p:val>
                                                <p:strVal val="0-#ppt_w/2"/>
                                              </p:val>
                                            </p:tav>
                                            <p:tav tm="100000">
                                              <p:val>
                                                <p:strVal val="#ppt_x"/>
                                              </p:val>
                                            </p:tav>
                                          </p:tavLst>
                                        </p:anim>
                                        <p:anim calcmode="lin" valueType="num" p14:bounceEnd="52000">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136"/>
                                            </p:tgtEl>
                                            <p:attrNameLst>
                                              <p:attrName>style.visibility</p:attrName>
                                            </p:attrNameLst>
                                          </p:cBhvr>
                                          <p:to>
                                            <p:strVal val="visible"/>
                                          </p:to>
                                        </p:set>
                                        <p:animEffect transition="in" filter="fade">
                                          <p:cBhvr>
                                            <p:cTn id="11" dur="500"/>
                                            <p:tgtEl>
                                              <p:spTgt spid="136"/>
                                            </p:tgtEl>
                                          </p:cBhvr>
                                        </p:animEffect>
                                      </p:childTnLst>
                                    </p:cTn>
                                  </p:par>
                                </p:childTnLst>
                              </p:cTn>
                            </p:par>
                            <p:par>
                              <p:cTn id="12" fill="hold">
                                <p:stCondLst>
                                  <p:cond delay="500"/>
                                </p:stCondLst>
                                <p:childTnLst>
                                  <p:par>
                                    <p:cTn id="13" presetID="14" presetClass="entr" presetSubtype="10" fill="hold" grpId="0" nodeType="afterEffect">
                                      <p:stCondLst>
                                        <p:cond delay="0"/>
                                      </p:stCondLst>
                                      <p:childTnLst>
                                        <p:set>
                                          <p:cBhvr>
                                            <p:cTn id="14" dur="1" fill="hold">
                                              <p:stCondLst>
                                                <p:cond delay="0"/>
                                              </p:stCondLst>
                                            </p:cTn>
                                            <p:tgtEl>
                                              <p:spTgt spid="200"/>
                                            </p:tgtEl>
                                            <p:attrNameLst>
                                              <p:attrName>style.visibility</p:attrName>
                                            </p:attrNameLst>
                                          </p:cBhvr>
                                          <p:to>
                                            <p:strVal val="visible"/>
                                          </p:to>
                                        </p:set>
                                        <p:animEffect transition="in" filter="randombar(horizontal)">
                                          <p:cBhvr>
                                            <p:cTn id="15" dur="500"/>
                                            <p:tgtEl>
                                              <p:spTgt spid="200"/>
                                            </p:tgtEl>
                                          </p:cBhvr>
                                        </p:animEffect>
                                      </p:childTnLst>
                                    </p:cTn>
                                  </p:par>
                                </p:childTnLst>
                              </p:cTn>
                            </p:par>
                            <p:par>
                              <p:cTn id="16" fill="hold">
                                <p:stCondLst>
                                  <p:cond delay="1000"/>
                                </p:stCondLst>
                                <p:childTnLst>
                                  <p:par>
                                    <p:cTn id="17" presetID="22" presetClass="entr" presetSubtype="4" fill="hold" grpId="0" nodeType="afterEffect">
                                      <p:stCondLst>
                                        <p:cond delay="0"/>
                                      </p:stCondLst>
                                      <p:childTnLst>
                                        <p:set>
                                          <p:cBhvr>
                                            <p:cTn id="18" dur="1" fill="hold">
                                              <p:stCondLst>
                                                <p:cond delay="0"/>
                                              </p:stCondLst>
                                            </p:cTn>
                                            <p:tgtEl>
                                              <p:spTgt spid="201"/>
                                            </p:tgtEl>
                                            <p:attrNameLst>
                                              <p:attrName>style.visibility</p:attrName>
                                            </p:attrNameLst>
                                          </p:cBhvr>
                                          <p:to>
                                            <p:strVal val="visible"/>
                                          </p:to>
                                        </p:set>
                                        <p:animEffect transition="in" filter="wipe(down)">
                                          <p:cBhvr>
                                            <p:cTn id="19" dur="500"/>
                                            <p:tgtEl>
                                              <p:spTgt spid="201"/>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grpId="0" nodeType="clickEffect">
                                      <p:stCondLst>
                                        <p:cond delay="0"/>
                                      </p:stCondLst>
                                      <p:childTnLst>
                                        <p:set>
                                          <p:cBhvr>
                                            <p:cTn id="23" dur="1" fill="hold">
                                              <p:stCondLst>
                                                <p:cond delay="0"/>
                                              </p:stCondLst>
                                            </p:cTn>
                                            <p:tgtEl>
                                              <p:spTgt spid="120"/>
                                            </p:tgtEl>
                                            <p:attrNameLst>
                                              <p:attrName>style.visibility</p:attrName>
                                            </p:attrNameLst>
                                          </p:cBhvr>
                                          <p:to>
                                            <p:strVal val="visible"/>
                                          </p:to>
                                        </p:set>
                                        <p:animEffect transition="in" filter="wipe(left)">
                                          <p:cBhvr>
                                            <p:cTn id="24" dur="500"/>
                                            <p:tgtEl>
                                              <p:spTgt spid="120"/>
                                            </p:tgtEl>
                                          </p:cBhvr>
                                        </p:animEffect>
                                      </p:childTnLst>
                                    </p:cTn>
                                  </p:par>
                                </p:childTnLst>
                              </p:cTn>
                            </p:par>
                            <p:par>
                              <p:cTn id="25" fill="hold">
                                <p:stCondLst>
                                  <p:cond delay="500"/>
                                </p:stCondLst>
                                <p:childTnLst>
                                  <p:par>
                                    <p:cTn id="26" presetID="10" presetClass="entr" presetSubtype="0" fill="hold" nodeType="afterEffect">
                                      <p:stCondLst>
                                        <p:cond delay="0"/>
                                      </p:stCondLst>
                                      <p:childTnLst>
                                        <p:set>
                                          <p:cBhvr>
                                            <p:cTn id="27" dur="1" fill="hold">
                                              <p:stCondLst>
                                                <p:cond delay="0"/>
                                              </p:stCondLst>
                                            </p:cTn>
                                            <p:tgtEl>
                                              <p:spTgt spid="115"/>
                                            </p:tgtEl>
                                            <p:attrNameLst>
                                              <p:attrName>style.visibility</p:attrName>
                                            </p:attrNameLst>
                                          </p:cBhvr>
                                          <p:to>
                                            <p:strVal val="visible"/>
                                          </p:to>
                                        </p:set>
                                        <p:animEffect transition="in" filter="fade">
                                          <p:cBhvr>
                                            <p:cTn id="28" dur="500"/>
                                            <p:tgtEl>
                                              <p:spTgt spid="115"/>
                                            </p:tgtEl>
                                          </p:cBhvr>
                                        </p:animEffect>
                                      </p:childTnLst>
                                    </p:cTn>
                                  </p:par>
                                </p:childTnLst>
                              </p:cTn>
                            </p:par>
                            <p:par>
                              <p:cTn id="29" fill="hold">
                                <p:stCondLst>
                                  <p:cond delay="1000"/>
                                </p:stCondLst>
                                <p:childTnLst>
                                  <p:par>
                                    <p:cTn id="30" presetID="14" presetClass="entr" presetSubtype="10" fill="hold" grpId="0" nodeType="afterEffect">
                                      <p:stCondLst>
                                        <p:cond delay="0"/>
                                      </p:stCondLst>
                                      <p:childTnLst>
                                        <p:set>
                                          <p:cBhvr>
                                            <p:cTn id="31" dur="1" fill="hold">
                                              <p:stCondLst>
                                                <p:cond delay="0"/>
                                              </p:stCondLst>
                                            </p:cTn>
                                            <p:tgtEl>
                                              <p:spTgt spid="135"/>
                                            </p:tgtEl>
                                            <p:attrNameLst>
                                              <p:attrName>style.visibility</p:attrName>
                                            </p:attrNameLst>
                                          </p:cBhvr>
                                          <p:to>
                                            <p:strVal val="visible"/>
                                          </p:to>
                                        </p:set>
                                        <p:animEffect transition="in" filter="randombar(horizontal)">
                                          <p:cBhvr>
                                            <p:cTn id="32" dur="500"/>
                                            <p:tgtEl>
                                              <p:spTgt spid="135"/>
                                            </p:tgtEl>
                                          </p:cBhvr>
                                        </p:animEffect>
                                      </p:childTnLst>
                                    </p:cTn>
                                  </p:par>
                                </p:childTnLst>
                              </p:cTn>
                            </p:par>
                            <p:par>
                              <p:cTn id="33" fill="hold">
                                <p:stCondLst>
                                  <p:cond delay="1500"/>
                                </p:stCondLst>
                                <p:childTnLst>
                                  <p:par>
                                    <p:cTn id="34" presetID="26" presetClass="entr" presetSubtype="0" fill="hold" nodeType="afterEffect">
                                      <p:stCondLst>
                                        <p:cond delay="0"/>
                                      </p:stCondLst>
                                      <p:childTnLst>
                                        <p:set>
                                          <p:cBhvr>
                                            <p:cTn id="35" dur="1" fill="hold">
                                              <p:stCondLst>
                                                <p:cond delay="0"/>
                                              </p:stCondLst>
                                            </p:cTn>
                                            <p:tgtEl>
                                              <p:spTgt spid="128"/>
                                            </p:tgtEl>
                                            <p:attrNameLst>
                                              <p:attrName>style.visibility</p:attrName>
                                            </p:attrNameLst>
                                          </p:cBhvr>
                                          <p:to>
                                            <p:strVal val="visible"/>
                                          </p:to>
                                        </p:set>
                                        <p:animEffect transition="in" filter="wipe(down)">
                                          <p:cBhvr>
                                            <p:cTn id="36" dur="580">
                                              <p:stCondLst>
                                                <p:cond delay="0"/>
                                              </p:stCondLst>
                                            </p:cTn>
                                            <p:tgtEl>
                                              <p:spTgt spid="128"/>
                                            </p:tgtEl>
                                          </p:cBhvr>
                                        </p:animEffect>
                                        <p:anim calcmode="lin" valueType="num">
                                          <p:cBhvr>
                                            <p:cTn id="37" dur="1822" tmFilter="0,0; 0.14,0.36; 0.43,0.73; 0.71,0.91; 1.0,1.0">
                                              <p:stCondLst>
                                                <p:cond delay="0"/>
                                              </p:stCondLst>
                                            </p:cTn>
                                            <p:tgtEl>
                                              <p:spTgt spid="128"/>
                                            </p:tgtEl>
                                            <p:attrNameLst>
                                              <p:attrName>ppt_x</p:attrName>
                                            </p:attrNameLst>
                                          </p:cBhvr>
                                          <p:tavLst>
                                            <p:tav tm="0">
                                              <p:val>
                                                <p:strVal val="#ppt_x-0.25"/>
                                              </p:val>
                                            </p:tav>
                                            <p:tav tm="100000">
                                              <p:val>
                                                <p:strVal val="#ppt_x"/>
                                              </p:val>
                                            </p:tav>
                                          </p:tavLst>
                                        </p:anim>
                                        <p:anim calcmode="lin" valueType="num">
                                          <p:cBhvr>
                                            <p:cTn id="38" dur="664" tmFilter="0.0,0.0; 0.25,0.07; 0.50,0.2; 0.75,0.467; 1.0,1.0">
                                              <p:stCondLst>
                                                <p:cond delay="0"/>
                                              </p:stCondLst>
                                            </p:cTn>
                                            <p:tgtEl>
                                              <p:spTgt spid="128"/>
                                            </p:tgtEl>
                                            <p:attrNameLst>
                                              <p:attrName>ppt_y</p:attrName>
                                            </p:attrNameLst>
                                          </p:cBhvr>
                                          <p:tavLst>
                                            <p:tav tm="0" fmla="#ppt_y-sin(pi*$)/3">
                                              <p:val>
                                                <p:fltVal val="0.5"/>
                                              </p:val>
                                            </p:tav>
                                            <p:tav tm="100000">
                                              <p:val>
                                                <p:fltVal val="1"/>
                                              </p:val>
                                            </p:tav>
                                          </p:tavLst>
                                        </p:anim>
                                        <p:anim calcmode="lin" valueType="num">
                                          <p:cBhvr>
                                            <p:cTn id="39" dur="664" tmFilter="0, 0; 0.125,0.2665; 0.25,0.4; 0.375,0.465; 0.5,0.5;  0.625,0.535; 0.75,0.6; 0.875,0.7335; 1,1">
                                              <p:stCondLst>
                                                <p:cond delay="664"/>
                                              </p:stCondLst>
                                            </p:cTn>
                                            <p:tgtEl>
                                              <p:spTgt spid="128"/>
                                            </p:tgtEl>
                                            <p:attrNameLst>
                                              <p:attrName>ppt_y</p:attrName>
                                            </p:attrNameLst>
                                          </p:cBhvr>
                                          <p:tavLst>
                                            <p:tav tm="0" fmla="#ppt_y-sin(pi*$)/9">
                                              <p:val>
                                                <p:fltVal val="0"/>
                                              </p:val>
                                            </p:tav>
                                            <p:tav tm="100000">
                                              <p:val>
                                                <p:fltVal val="1"/>
                                              </p:val>
                                            </p:tav>
                                          </p:tavLst>
                                        </p:anim>
                                        <p:anim calcmode="lin" valueType="num">
                                          <p:cBhvr>
                                            <p:cTn id="40" dur="332" tmFilter="0, 0; 0.125,0.2665; 0.25,0.4; 0.375,0.465; 0.5,0.5;  0.625,0.535; 0.75,0.6; 0.875,0.7335; 1,1">
                                              <p:stCondLst>
                                                <p:cond delay="1324"/>
                                              </p:stCondLst>
                                            </p:cTn>
                                            <p:tgtEl>
                                              <p:spTgt spid="128"/>
                                            </p:tgtEl>
                                            <p:attrNameLst>
                                              <p:attrName>ppt_y</p:attrName>
                                            </p:attrNameLst>
                                          </p:cBhvr>
                                          <p:tavLst>
                                            <p:tav tm="0" fmla="#ppt_y-sin(pi*$)/27">
                                              <p:val>
                                                <p:fltVal val="0"/>
                                              </p:val>
                                            </p:tav>
                                            <p:tav tm="100000">
                                              <p:val>
                                                <p:fltVal val="1"/>
                                              </p:val>
                                            </p:tav>
                                          </p:tavLst>
                                        </p:anim>
                                        <p:anim calcmode="lin" valueType="num">
                                          <p:cBhvr>
                                            <p:cTn id="41" dur="164" tmFilter="0, 0; 0.125,0.2665; 0.25,0.4; 0.375,0.465; 0.5,0.5;  0.625,0.535; 0.75,0.6; 0.875,0.7335; 1,1">
                                              <p:stCondLst>
                                                <p:cond delay="1656"/>
                                              </p:stCondLst>
                                            </p:cTn>
                                            <p:tgtEl>
                                              <p:spTgt spid="128"/>
                                            </p:tgtEl>
                                            <p:attrNameLst>
                                              <p:attrName>ppt_y</p:attrName>
                                            </p:attrNameLst>
                                          </p:cBhvr>
                                          <p:tavLst>
                                            <p:tav tm="0" fmla="#ppt_y-sin(pi*$)/81">
                                              <p:val>
                                                <p:fltVal val="0"/>
                                              </p:val>
                                            </p:tav>
                                            <p:tav tm="100000">
                                              <p:val>
                                                <p:fltVal val="1"/>
                                              </p:val>
                                            </p:tav>
                                          </p:tavLst>
                                        </p:anim>
                                        <p:animScale>
                                          <p:cBhvr>
                                            <p:cTn id="42" dur="26">
                                              <p:stCondLst>
                                                <p:cond delay="650"/>
                                              </p:stCondLst>
                                            </p:cTn>
                                            <p:tgtEl>
                                              <p:spTgt spid="128"/>
                                            </p:tgtEl>
                                          </p:cBhvr>
                                          <p:to x="100000" y="60000"/>
                                        </p:animScale>
                                        <p:animScale>
                                          <p:cBhvr>
                                            <p:cTn id="43" dur="166" decel="50000">
                                              <p:stCondLst>
                                                <p:cond delay="676"/>
                                              </p:stCondLst>
                                            </p:cTn>
                                            <p:tgtEl>
                                              <p:spTgt spid="128"/>
                                            </p:tgtEl>
                                          </p:cBhvr>
                                          <p:to x="100000" y="100000"/>
                                        </p:animScale>
                                        <p:animScale>
                                          <p:cBhvr>
                                            <p:cTn id="44" dur="26">
                                              <p:stCondLst>
                                                <p:cond delay="1312"/>
                                              </p:stCondLst>
                                            </p:cTn>
                                            <p:tgtEl>
                                              <p:spTgt spid="128"/>
                                            </p:tgtEl>
                                          </p:cBhvr>
                                          <p:to x="100000" y="80000"/>
                                        </p:animScale>
                                        <p:animScale>
                                          <p:cBhvr>
                                            <p:cTn id="45" dur="166" decel="50000">
                                              <p:stCondLst>
                                                <p:cond delay="1338"/>
                                              </p:stCondLst>
                                            </p:cTn>
                                            <p:tgtEl>
                                              <p:spTgt spid="128"/>
                                            </p:tgtEl>
                                          </p:cBhvr>
                                          <p:to x="100000" y="100000"/>
                                        </p:animScale>
                                        <p:animScale>
                                          <p:cBhvr>
                                            <p:cTn id="46" dur="26">
                                              <p:stCondLst>
                                                <p:cond delay="1642"/>
                                              </p:stCondLst>
                                            </p:cTn>
                                            <p:tgtEl>
                                              <p:spTgt spid="128"/>
                                            </p:tgtEl>
                                          </p:cBhvr>
                                          <p:to x="100000" y="90000"/>
                                        </p:animScale>
                                        <p:animScale>
                                          <p:cBhvr>
                                            <p:cTn id="47" dur="166" decel="50000">
                                              <p:stCondLst>
                                                <p:cond delay="1668"/>
                                              </p:stCondLst>
                                            </p:cTn>
                                            <p:tgtEl>
                                              <p:spTgt spid="128"/>
                                            </p:tgtEl>
                                          </p:cBhvr>
                                          <p:to x="100000" y="100000"/>
                                        </p:animScale>
                                        <p:animScale>
                                          <p:cBhvr>
                                            <p:cTn id="48" dur="26">
                                              <p:stCondLst>
                                                <p:cond delay="1808"/>
                                              </p:stCondLst>
                                            </p:cTn>
                                            <p:tgtEl>
                                              <p:spTgt spid="128"/>
                                            </p:tgtEl>
                                          </p:cBhvr>
                                          <p:to x="100000" y="95000"/>
                                        </p:animScale>
                                        <p:animScale>
                                          <p:cBhvr>
                                            <p:cTn id="49" dur="166" decel="50000">
                                              <p:stCondLst>
                                                <p:cond delay="1834"/>
                                              </p:stCondLst>
                                            </p:cTn>
                                            <p:tgtEl>
                                              <p:spTgt spid="128"/>
                                            </p:tgtEl>
                                          </p:cBhvr>
                                          <p:to x="100000" y="100000"/>
                                        </p:animScale>
                                      </p:childTnLst>
                                    </p:cTn>
                                  </p:par>
                                  <p:par>
                                    <p:cTn id="50" presetID="26" presetClass="entr" presetSubtype="0" fill="hold" nodeType="withEffect">
                                      <p:stCondLst>
                                        <p:cond delay="250"/>
                                      </p:stCondLst>
                                      <p:childTnLst>
                                        <p:set>
                                          <p:cBhvr>
                                            <p:cTn id="51" dur="1" fill="hold">
                                              <p:stCondLst>
                                                <p:cond delay="0"/>
                                              </p:stCondLst>
                                            </p:cTn>
                                            <p:tgtEl>
                                              <p:spTgt spid="108"/>
                                            </p:tgtEl>
                                            <p:attrNameLst>
                                              <p:attrName>style.visibility</p:attrName>
                                            </p:attrNameLst>
                                          </p:cBhvr>
                                          <p:to>
                                            <p:strVal val="visible"/>
                                          </p:to>
                                        </p:set>
                                        <p:animEffect transition="in" filter="wipe(down)">
                                          <p:cBhvr>
                                            <p:cTn id="52" dur="580">
                                              <p:stCondLst>
                                                <p:cond delay="0"/>
                                              </p:stCondLst>
                                            </p:cTn>
                                            <p:tgtEl>
                                              <p:spTgt spid="108"/>
                                            </p:tgtEl>
                                          </p:cBhvr>
                                        </p:animEffect>
                                        <p:anim calcmode="lin" valueType="num">
                                          <p:cBhvr>
                                            <p:cTn id="53" dur="1822" tmFilter="0,0; 0.14,0.36; 0.43,0.73; 0.71,0.91; 1.0,1.0">
                                              <p:stCondLst>
                                                <p:cond delay="0"/>
                                              </p:stCondLst>
                                            </p:cTn>
                                            <p:tgtEl>
                                              <p:spTgt spid="108"/>
                                            </p:tgtEl>
                                            <p:attrNameLst>
                                              <p:attrName>ppt_x</p:attrName>
                                            </p:attrNameLst>
                                          </p:cBhvr>
                                          <p:tavLst>
                                            <p:tav tm="0">
                                              <p:val>
                                                <p:strVal val="#ppt_x-0.25"/>
                                              </p:val>
                                            </p:tav>
                                            <p:tav tm="100000">
                                              <p:val>
                                                <p:strVal val="#ppt_x"/>
                                              </p:val>
                                            </p:tav>
                                          </p:tavLst>
                                        </p:anim>
                                        <p:anim calcmode="lin" valueType="num">
                                          <p:cBhvr>
                                            <p:cTn id="54" dur="664" tmFilter="0.0,0.0; 0.25,0.07; 0.50,0.2; 0.75,0.467; 1.0,1.0">
                                              <p:stCondLst>
                                                <p:cond delay="0"/>
                                              </p:stCondLst>
                                            </p:cTn>
                                            <p:tgtEl>
                                              <p:spTgt spid="108"/>
                                            </p:tgtEl>
                                            <p:attrNameLst>
                                              <p:attrName>ppt_y</p:attrName>
                                            </p:attrNameLst>
                                          </p:cBhvr>
                                          <p:tavLst>
                                            <p:tav tm="0" fmla="#ppt_y-sin(pi*$)/3">
                                              <p:val>
                                                <p:fltVal val="0.5"/>
                                              </p:val>
                                            </p:tav>
                                            <p:tav tm="100000">
                                              <p:val>
                                                <p:fltVal val="1"/>
                                              </p:val>
                                            </p:tav>
                                          </p:tavLst>
                                        </p:anim>
                                        <p:anim calcmode="lin" valueType="num">
                                          <p:cBhvr>
                                            <p:cTn id="55" dur="664" tmFilter="0, 0; 0.125,0.2665; 0.25,0.4; 0.375,0.465; 0.5,0.5;  0.625,0.535; 0.75,0.6; 0.875,0.7335; 1,1">
                                              <p:stCondLst>
                                                <p:cond delay="664"/>
                                              </p:stCondLst>
                                            </p:cTn>
                                            <p:tgtEl>
                                              <p:spTgt spid="108"/>
                                            </p:tgtEl>
                                            <p:attrNameLst>
                                              <p:attrName>ppt_y</p:attrName>
                                            </p:attrNameLst>
                                          </p:cBhvr>
                                          <p:tavLst>
                                            <p:tav tm="0" fmla="#ppt_y-sin(pi*$)/9">
                                              <p:val>
                                                <p:fltVal val="0"/>
                                              </p:val>
                                            </p:tav>
                                            <p:tav tm="100000">
                                              <p:val>
                                                <p:fltVal val="1"/>
                                              </p:val>
                                            </p:tav>
                                          </p:tavLst>
                                        </p:anim>
                                        <p:anim calcmode="lin" valueType="num">
                                          <p:cBhvr>
                                            <p:cTn id="56" dur="332" tmFilter="0, 0; 0.125,0.2665; 0.25,0.4; 0.375,0.465; 0.5,0.5;  0.625,0.535; 0.75,0.6; 0.875,0.7335; 1,1">
                                              <p:stCondLst>
                                                <p:cond delay="1324"/>
                                              </p:stCondLst>
                                            </p:cTn>
                                            <p:tgtEl>
                                              <p:spTgt spid="108"/>
                                            </p:tgtEl>
                                            <p:attrNameLst>
                                              <p:attrName>ppt_y</p:attrName>
                                            </p:attrNameLst>
                                          </p:cBhvr>
                                          <p:tavLst>
                                            <p:tav tm="0" fmla="#ppt_y-sin(pi*$)/27">
                                              <p:val>
                                                <p:fltVal val="0"/>
                                              </p:val>
                                            </p:tav>
                                            <p:tav tm="100000">
                                              <p:val>
                                                <p:fltVal val="1"/>
                                              </p:val>
                                            </p:tav>
                                          </p:tavLst>
                                        </p:anim>
                                        <p:anim calcmode="lin" valueType="num">
                                          <p:cBhvr>
                                            <p:cTn id="57" dur="164" tmFilter="0, 0; 0.125,0.2665; 0.25,0.4; 0.375,0.465; 0.5,0.5;  0.625,0.535; 0.75,0.6; 0.875,0.7335; 1,1">
                                              <p:stCondLst>
                                                <p:cond delay="1656"/>
                                              </p:stCondLst>
                                            </p:cTn>
                                            <p:tgtEl>
                                              <p:spTgt spid="108"/>
                                            </p:tgtEl>
                                            <p:attrNameLst>
                                              <p:attrName>ppt_y</p:attrName>
                                            </p:attrNameLst>
                                          </p:cBhvr>
                                          <p:tavLst>
                                            <p:tav tm="0" fmla="#ppt_y-sin(pi*$)/81">
                                              <p:val>
                                                <p:fltVal val="0"/>
                                              </p:val>
                                            </p:tav>
                                            <p:tav tm="100000">
                                              <p:val>
                                                <p:fltVal val="1"/>
                                              </p:val>
                                            </p:tav>
                                          </p:tavLst>
                                        </p:anim>
                                        <p:animScale>
                                          <p:cBhvr>
                                            <p:cTn id="58" dur="26">
                                              <p:stCondLst>
                                                <p:cond delay="650"/>
                                              </p:stCondLst>
                                            </p:cTn>
                                            <p:tgtEl>
                                              <p:spTgt spid="108"/>
                                            </p:tgtEl>
                                          </p:cBhvr>
                                          <p:to x="100000" y="60000"/>
                                        </p:animScale>
                                        <p:animScale>
                                          <p:cBhvr>
                                            <p:cTn id="59" dur="166" decel="50000">
                                              <p:stCondLst>
                                                <p:cond delay="676"/>
                                              </p:stCondLst>
                                            </p:cTn>
                                            <p:tgtEl>
                                              <p:spTgt spid="108"/>
                                            </p:tgtEl>
                                          </p:cBhvr>
                                          <p:to x="100000" y="100000"/>
                                        </p:animScale>
                                        <p:animScale>
                                          <p:cBhvr>
                                            <p:cTn id="60" dur="26">
                                              <p:stCondLst>
                                                <p:cond delay="1312"/>
                                              </p:stCondLst>
                                            </p:cTn>
                                            <p:tgtEl>
                                              <p:spTgt spid="108"/>
                                            </p:tgtEl>
                                          </p:cBhvr>
                                          <p:to x="100000" y="80000"/>
                                        </p:animScale>
                                        <p:animScale>
                                          <p:cBhvr>
                                            <p:cTn id="61" dur="166" decel="50000">
                                              <p:stCondLst>
                                                <p:cond delay="1338"/>
                                              </p:stCondLst>
                                            </p:cTn>
                                            <p:tgtEl>
                                              <p:spTgt spid="108"/>
                                            </p:tgtEl>
                                          </p:cBhvr>
                                          <p:to x="100000" y="100000"/>
                                        </p:animScale>
                                        <p:animScale>
                                          <p:cBhvr>
                                            <p:cTn id="62" dur="26">
                                              <p:stCondLst>
                                                <p:cond delay="1642"/>
                                              </p:stCondLst>
                                            </p:cTn>
                                            <p:tgtEl>
                                              <p:spTgt spid="108"/>
                                            </p:tgtEl>
                                          </p:cBhvr>
                                          <p:to x="100000" y="90000"/>
                                        </p:animScale>
                                        <p:animScale>
                                          <p:cBhvr>
                                            <p:cTn id="63" dur="166" decel="50000">
                                              <p:stCondLst>
                                                <p:cond delay="1668"/>
                                              </p:stCondLst>
                                            </p:cTn>
                                            <p:tgtEl>
                                              <p:spTgt spid="108"/>
                                            </p:tgtEl>
                                          </p:cBhvr>
                                          <p:to x="100000" y="100000"/>
                                        </p:animScale>
                                        <p:animScale>
                                          <p:cBhvr>
                                            <p:cTn id="64" dur="26">
                                              <p:stCondLst>
                                                <p:cond delay="1808"/>
                                              </p:stCondLst>
                                            </p:cTn>
                                            <p:tgtEl>
                                              <p:spTgt spid="108"/>
                                            </p:tgtEl>
                                          </p:cBhvr>
                                          <p:to x="100000" y="95000"/>
                                        </p:animScale>
                                        <p:animScale>
                                          <p:cBhvr>
                                            <p:cTn id="65" dur="166" decel="50000">
                                              <p:stCondLst>
                                                <p:cond delay="1834"/>
                                              </p:stCondLst>
                                            </p:cTn>
                                            <p:tgtEl>
                                              <p:spTgt spid="108"/>
                                            </p:tgtEl>
                                          </p:cBhvr>
                                          <p:to x="100000" y="100000"/>
                                        </p:animScale>
                                      </p:childTnLst>
                                    </p:cTn>
                                  </p:par>
                                  <p:par>
                                    <p:cTn id="66" presetID="26" presetClass="entr" presetSubtype="0" fill="hold" nodeType="withEffect">
                                      <p:stCondLst>
                                        <p:cond delay="500"/>
                                      </p:stCondLst>
                                      <p:childTnLst>
                                        <p:set>
                                          <p:cBhvr>
                                            <p:cTn id="67" dur="1" fill="hold">
                                              <p:stCondLst>
                                                <p:cond delay="0"/>
                                              </p:stCondLst>
                                            </p:cTn>
                                            <p:tgtEl>
                                              <p:spTgt spid="121"/>
                                            </p:tgtEl>
                                            <p:attrNameLst>
                                              <p:attrName>style.visibility</p:attrName>
                                            </p:attrNameLst>
                                          </p:cBhvr>
                                          <p:to>
                                            <p:strVal val="visible"/>
                                          </p:to>
                                        </p:set>
                                        <p:animEffect transition="in" filter="wipe(down)">
                                          <p:cBhvr>
                                            <p:cTn id="68" dur="580">
                                              <p:stCondLst>
                                                <p:cond delay="0"/>
                                              </p:stCondLst>
                                            </p:cTn>
                                            <p:tgtEl>
                                              <p:spTgt spid="121"/>
                                            </p:tgtEl>
                                          </p:cBhvr>
                                        </p:animEffect>
                                        <p:anim calcmode="lin" valueType="num">
                                          <p:cBhvr>
                                            <p:cTn id="69" dur="1822" tmFilter="0,0; 0.14,0.36; 0.43,0.73; 0.71,0.91; 1.0,1.0">
                                              <p:stCondLst>
                                                <p:cond delay="0"/>
                                              </p:stCondLst>
                                            </p:cTn>
                                            <p:tgtEl>
                                              <p:spTgt spid="121"/>
                                            </p:tgtEl>
                                            <p:attrNameLst>
                                              <p:attrName>ppt_x</p:attrName>
                                            </p:attrNameLst>
                                          </p:cBhvr>
                                          <p:tavLst>
                                            <p:tav tm="0">
                                              <p:val>
                                                <p:strVal val="#ppt_x-0.25"/>
                                              </p:val>
                                            </p:tav>
                                            <p:tav tm="100000">
                                              <p:val>
                                                <p:strVal val="#ppt_x"/>
                                              </p:val>
                                            </p:tav>
                                          </p:tavLst>
                                        </p:anim>
                                        <p:anim calcmode="lin" valueType="num">
                                          <p:cBhvr>
                                            <p:cTn id="70" dur="664" tmFilter="0.0,0.0; 0.25,0.07; 0.50,0.2; 0.75,0.467; 1.0,1.0">
                                              <p:stCondLst>
                                                <p:cond delay="0"/>
                                              </p:stCondLst>
                                            </p:cTn>
                                            <p:tgtEl>
                                              <p:spTgt spid="121"/>
                                            </p:tgtEl>
                                            <p:attrNameLst>
                                              <p:attrName>ppt_y</p:attrName>
                                            </p:attrNameLst>
                                          </p:cBhvr>
                                          <p:tavLst>
                                            <p:tav tm="0" fmla="#ppt_y-sin(pi*$)/3">
                                              <p:val>
                                                <p:fltVal val="0.5"/>
                                              </p:val>
                                            </p:tav>
                                            <p:tav tm="100000">
                                              <p:val>
                                                <p:fltVal val="1"/>
                                              </p:val>
                                            </p:tav>
                                          </p:tavLst>
                                        </p:anim>
                                        <p:anim calcmode="lin" valueType="num">
                                          <p:cBhvr>
                                            <p:cTn id="71" dur="664" tmFilter="0, 0; 0.125,0.2665; 0.25,0.4; 0.375,0.465; 0.5,0.5;  0.625,0.535; 0.75,0.6; 0.875,0.7335; 1,1">
                                              <p:stCondLst>
                                                <p:cond delay="664"/>
                                              </p:stCondLst>
                                            </p:cTn>
                                            <p:tgtEl>
                                              <p:spTgt spid="121"/>
                                            </p:tgtEl>
                                            <p:attrNameLst>
                                              <p:attrName>ppt_y</p:attrName>
                                            </p:attrNameLst>
                                          </p:cBhvr>
                                          <p:tavLst>
                                            <p:tav tm="0" fmla="#ppt_y-sin(pi*$)/9">
                                              <p:val>
                                                <p:fltVal val="0"/>
                                              </p:val>
                                            </p:tav>
                                            <p:tav tm="100000">
                                              <p:val>
                                                <p:fltVal val="1"/>
                                              </p:val>
                                            </p:tav>
                                          </p:tavLst>
                                        </p:anim>
                                        <p:anim calcmode="lin" valueType="num">
                                          <p:cBhvr>
                                            <p:cTn id="72" dur="332" tmFilter="0, 0; 0.125,0.2665; 0.25,0.4; 0.375,0.465; 0.5,0.5;  0.625,0.535; 0.75,0.6; 0.875,0.7335; 1,1">
                                              <p:stCondLst>
                                                <p:cond delay="1324"/>
                                              </p:stCondLst>
                                            </p:cTn>
                                            <p:tgtEl>
                                              <p:spTgt spid="121"/>
                                            </p:tgtEl>
                                            <p:attrNameLst>
                                              <p:attrName>ppt_y</p:attrName>
                                            </p:attrNameLst>
                                          </p:cBhvr>
                                          <p:tavLst>
                                            <p:tav tm="0" fmla="#ppt_y-sin(pi*$)/27">
                                              <p:val>
                                                <p:fltVal val="0"/>
                                              </p:val>
                                            </p:tav>
                                            <p:tav tm="100000">
                                              <p:val>
                                                <p:fltVal val="1"/>
                                              </p:val>
                                            </p:tav>
                                          </p:tavLst>
                                        </p:anim>
                                        <p:anim calcmode="lin" valueType="num">
                                          <p:cBhvr>
                                            <p:cTn id="73" dur="164" tmFilter="0, 0; 0.125,0.2665; 0.25,0.4; 0.375,0.465; 0.5,0.5;  0.625,0.535; 0.75,0.6; 0.875,0.7335; 1,1">
                                              <p:stCondLst>
                                                <p:cond delay="1656"/>
                                              </p:stCondLst>
                                            </p:cTn>
                                            <p:tgtEl>
                                              <p:spTgt spid="121"/>
                                            </p:tgtEl>
                                            <p:attrNameLst>
                                              <p:attrName>ppt_y</p:attrName>
                                            </p:attrNameLst>
                                          </p:cBhvr>
                                          <p:tavLst>
                                            <p:tav tm="0" fmla="#ppt_y-sin(pi*$)/81">
                                              <p:val>
                                                <p:fltVal val="0"/>
                                              </p:val>
                                            </p:tav>
                                            <p:tav tm="100000">
                                              <p:val>
                                                <p:fltVal val="1"/>
                                              </p:val>
                                            </p:tav>
                                          </p:tavLst>
                                        </p:anim>
                                        <p:animScale>
                                          <p:cBhvr>
                                            <p:cTn id="74" dur="26">
                                              <p:stCondLst>
                                                <p:cond delay="650"/>
                                              </p:stCondLst>
                                            </p:cTn>
                                            <p:tgtEl>
                                              <p:spTgt spid="121"/>
                                            </p:tgtEl>
                                          </p:cBhvr>
                                          <p:to x="100000" y="60000"/>
                                        </p:animScale>
                                        <p:animScale>
                                          <p:cBhvr>
                                            <p:cTn id="75" dur="166" decel="50000">
                                              <p:stCondLst>
                                                <p:cond delay="676"/>
                                              </p:stCondLst>
                                            </p:cTn>
                                            <p:tgtEl>
                                              <p:spTgt spid="121"/>
                                            </p:tgtEl>
                                          </p:cBhvr>
                                          <p:to x="100000" y="100000"/>
                                        </p:animScale>
                                        <p:animScale>
                                          <p:cBhvr>
                                            <p:cTn id="76" dur="26">
                                              <p:stCondLst>
                                                <p:cond delay="1312"/>
                                              </p:stCondLst>
                                            </p:cTn>
                                            <p:tgtEl>
                                              <p:spTgt spid="121"/>
                                            </p:tgtEl>
                                          </p:cBhvr>
                                          <p:to x="100000" y="80000"/>
                                        </p:animScale>
                                        <p:animScale>
                                          <p:cBhvr>
                                            <p:cTn id="77" dur="166" decel="50000">
                                              <p:stCondLst>
                                                <p:cond delay="1338"/>
                                              </p:stCondLst>
                                            </p:cTn>
                                            <p:tgtEl>
                                              <p:spTgt spid="121"/>
                                            </p:tgtEl>
                                          </p:cBhvr>
                                          <p:to x="100000" y="100000"/>
                                        </p:animScale>
                                        <p:animScale>
                                          <p:cBhvr>
                                            <p:cTn id="78" dur="26">
                                              <p:stCondLst>
                                                <p:cond delay="1642"/>
                                              </p:stCondLst>
                                            </p:cTn>
                                            <p:tgtEl>
                                              <p:spTgt spid="121"/>
                                            </p:tgtEl>
                                          </p:cBhvr>
                                          <p:to x="100000" y="90000"/>
                                        </p:animScale>
                                        <p:animScale>
                                          <p:cBhvr>
                                            <p:cTn id="79" dur="166" decel="50000">
                                              <p:stCondLst>
                                                <p:cond delay="1668"/>
                                              </p:stCondLst>
                                            </p:cTn>
                                            <p:tgtEl>
                                              <p:spTgt spid="121"/>
                                            </p:tgtEl>
                                          </p:cBhvr>
                                          <p:to x="100000" y="100000"/>
                                        </p:animScale>
                                        <p:animScale>
                                          <p:cBhvr>
                                            <p:cTn id="80" dur="26">
                                              <p:stCondLst>
                                                <p:cond delay="1808"/>
                                              </p:stCondLst>
                                            </p:cTn>
                                            <p:tgtEl>
                                              <p:spTgt spid="121"/>
                                            </p:tgtEl>
                                          </p:cBhvr>
                                          <p:to x="100000" y="95000"/>
                                        </p:animScale>
                                        <p:animScale>
                                          <p:cBhvr>
                                            <p:cTn id="81" dur="166" decel="50000">
                                              <p:stCondLst>
                                                <p:cond delay="1834"/>
                                              </p:stCondLst>
                                            </p:cTn>
                                            <p:tgtEl>
                                              <p:spTgt spid="121"/>
                                            </p:tgtEl>
                                          </p:cBhvr>
                                          <p:to x="100000" y="100000"/>
                                        </p:animScale>
                                      </p:childTnLst>
                                    </p:cTn>
                                  </p:par>
                                </p:childTnLst>
                              </p:cTn>
                            </p:par>
                          </p:childTnLst>
                        </p:cTn>
                      </p:par>
                      <p:par>
                        <p:cTn id="82" fill="hold">
                          <p:stCondLst>
                            <p:cond delay="indefinite"/>
                          </p:stCondLst>
                          <p:childTnLst>
                            <p:par>
                              <p:cTn id="83" fill="hold">
                                <p:stCondLst>
                                  <p:cond delay="0"/>
                                </p:stCondLst>
                                <p:childTnLst>
                                  <p:par>
                                    <p:cTn id="84" presetID="22" presetClass="entr" presetSubtype="8" fill="hold" grpId="0" nodeType="clickEffect">
                                      <p:stCondLst>
                                        <p:cond delay="0"/>
                                      </p:stCondLst>
                                      <p:childTnLst>
                                        <p:set>
                                          <p:cBhvr>
                                            <p:cTn id="85" dur="1" fill="hold">
                                              <p:stCondLst>
                                                <p:cond delay="0"/>
                                              </p:stCondLst>
                                            </p:cTn>
                                            <p:tgtEl>
                                              <p:spTgt spid="185"/>
                                            </p:tgtEl>
                                            <p:attrNameLst>
                                              <p:attrName>style.visibility</p:attrName>
                                            </p:attrNameLst>
                                          </p:cBhvr>
                                          <p:to>
                                            <p:strVal val="visible"/>
                                          </p:to>
                                        </p:set>
                                        <p:animEffect transition="in" filter="wipe(left)">
                                          <p:cBhvr>
                                            <p:cTn id="86" dur="500"/>
                                            <p:tgtEl>
                                              <p:spTgt spid="185"/>
                                            </p:tgtEl>
                                          </p:cBhvr>
                                        </p:animEffect>
                                      </p:childTnLst>
                                    </p:cTn>
                                  </p:par>
                                </p:childTnLst>
                              </p:cTn>
                            </p:par>
                            <p:par>
                              <p:cTn id="87" fill="hold">
                                <p:stCondLst>
                                  <p:cond delay="500"/>
                                </p:stCondLst>
                                <p:childTnLst>
                                  <p:par>
                                    <p:cTn id="88" presetID="53" presetClass="entr" presetSubtype="16" fill="hold" nodeType="afterEffect">
                                      <p:stCondLst>
                                        <p:cond delay="0"/>
                                      </p:stCondLst>
                                      <p:childTnLst>
                                        <p:set>
                                          <p:cBhvr>
                                            <p:cTn id="89" dur="1" fill="hold">
                                              <p:stCondLst>
                                                <p:cond delay="0"/>
                                              </p:stCondLst>
                                            </p:cTn>
                                            <p:tgtEl>
                                              <p:spTgt spid="187"/>
                                            </p:tgtEl>
                                            <p:attrNameLst>
                                              <p:attrName>style.visibility</p:attrName>
                                            </p:attrNameLst>
                                          </p:cBhvr>
                                          <p:to>
                                            <p:strVal val="visible"/>
                                          </p:to>
                                        </p:set>
                                        <p:anim calcmode="lin" valueType="num">
                                          <p:cBhvr>
                                            <p:cTn id="90" dur="500" fill="hold"/>
                                            <p:tgtEl>
                                              <p:spTgt spid="187"/>
                                            </p:tgtEl>
                                            <p:attrNameLst>
                                              <p:attrName>ppt_w</p:attrName>
                                            </p:attrNameLst>
                                          </p:cBhvr>
                                          <p:tavLst>
                                            <p:tav tm="0">
                                              <p:val>
                                                <p:fltVal val="0"/>
                                              </p:val>
                                            </p:tav>
                                            <p:tav tm="100000">
                                              <p:val>
                                                <p:strVal val="#ppt_w"/>
                                              </p:val>
                                            </p:tav>
                                          </p:tavLst>
                                        </p:anim>
                                        <p:anim calcmode="lin" valueType="num">
                                          <p:cBhvr>
                                            <p:cTn id="91" dur="500" fill="hold"/>
                                            <p:tgtEl>
                                              <p:spTgt spid="187"/>
                                            </p:tgtEl>
                                            <p:attrNameLst>
                                              <p:attrName>ppt_h</p:attrName>
                                            </p:attrNameLst>
                                          </p:cBhvr>
                                          <p:tavLst>
                                            <p:tav tm="0">
                                              <p:val>
                                                <p:fltVal val="0"/>
                                              </p:val>
                                            </p:tav>
                                            <p:tav tm="100000">
                                              <p:val>
                                                <p:strVal val="#ppt_h"/>
                                              </p:val>
                                            </p:tav>
                                          </p:tavLst>
                                        </p:anim>
                                        <p:animEffect transition="in" filter="fade">
                                          <p:cBhvr>
                                            <p:cTn id="92" dur="500"/>
                                            <p:tgtEl>
                                              <p:spTgt spid="187"/>
                                            </p:tgtEl>
                                          </p:cBhvr>
                                        </p:animEffect>
                                      </p:childTnLst>
                                    </p:cTn>
                                  </p:par>
                                  <p:par>
                                    <p:cTn id="93" presetID="53" presetClass="entr" presetSubtype="16" fill="hold" nodeType="withEffect">
                                      <p:stCondLst>
                                        <p:cond delay="250"/>
                                      </p:stCondLst>
                                      <p:childTnLst>
                                        <p:set>
                                          <p:cBhvr>
                                            <p:cTn id="94" dur="1" fill="hold">
                                              <p:stCondLst>
                                                <p:cond delay="0"/>
                                              </p:stCondLst>
                                            </p:cTn>
                                            <p:tgtEl>
                                              <p:spTgt spid="202"/>
                                            </p:tgtEl>
                                            <p:attrNameLst>
                                              <p:attrName>style.visibility</p:attrName>
                                            </p:attrNameLst>
                                          </p:cBhvr>
                                          <p:to>
                                            <p:strVal val="visible"/>
                                          </p:to>
                                        </p:set>
                                        <p:anim calcmode="lin" valueType="num">
                                          <p:cBhvr>
                                            <p:cTn id="95" dur="500" fill="hold"/>
                                            <p:tgtEl>
                                              <p:spTgt spid="202"/>
                                            </p:tgtEl>
                                            <p:attrNameLst>
                                              <p:attrName>ppt_w</p:attrName>
                                            </p:attrNameLst>
                                          </p:cBhvr>
                                          <p:tavLst>
                                            <p:tav tm="0">
                                              <p:val>
                                                <p:fltVal val="0"/>
                                              </p:val>
                                            </p:tav>
                                            <p:tav tm="100000">
                                              <p:val>
                                                <p:strVal val="#ppt_w"/>
                                              </p:val>
                                            </p:tav>
                                          </p:tavLst>
                                        </p:anim>
                                        <p:anim calcmode="lin" valueType="num">
                                          <p:cBhvr>
                                            <p:cTn id="96" dur="500" fill="hold"/>
                                            <p:tgtEl>
                                              <p:spTgt spid="202"/>
                                            </p:tgtEl>
                                            <p:attrNameLst>
                                              <p:attrName>ppt_h</p:attrName>
                                            </p:attrNameLst>
                                          </p:cBhvr>
                                          <p:tavLst>
                                            <p:tav tm="0">
                                              <p:val>
                                                <p:fltVal val="0"/>
                                              </p:val>
                                            </p:tav>
                                            <p:tav tm="100000">
                                              <p:val>
                                                <p:strVal val="#ppt_h"/>
                                              </p:val>
                                            </p:tav>
                                          </p:tavLst>
                                        </p:anim>
                                        <p:animEffect transition="in" filter="fade">
                                          <p:cBhvr>
                                            <p:cTn id="97" dur="500"/>
                                            <p:tgtEl>
                                              <p:spTgt spid="202"/>
                                            </p:tgtEl>
                                          </p:cBhvr>
                                        </p:animEffect>
                                      </p:childTnLst>
                                    </p:cTn>
                                  </p:par>
                                  <p:par>
                                    <p:cTn id="98" presetID="53" presetClass="entr" presetSubtype="16" fill="hold" nodeType="withEffect">
                                      <p:stCondLst>
                                        <p:cond delay="500"/>
                                      </p:stCondLst>
                                      <p:childTnLst>
                                        <p:set>
                                          <p:cBhvr>
                                            <p:cTn id="99" dur="1" fill="hold">
                                              <p:stCondLst>
                                                <p:cond delay="0"/>
                                              </p:stCondLst>
                                            </p:cTn>
                                            <p:tgtEl>
                                              <p:spTgt spid="194"/>
                                            </p:tgtEl>
                                            <p:attrNameLst>
                                              <p:attrName>style.visibility</p:attrName>
                                            </p:attrNameLst>
                                          </p:cBhvr>
                                          <p:to>
                                            <p:strVal val="visible"/>
                                          </p:to>
                                        </p:set>
                                        <p:anim calcmode="lin" valueType="num">
                                          <p:cBhvr>
                                            <p:cTn id="100" dur="500" fill="hold"/>
                                            <p:tgtEl>
                                              <p:spTgt spid="194"/>
                                            </p:tgtEl>
                                            <p:attrNameLst>
                                              <p:attrName>ppt_w</p:attrName>
                                            </p:attrNameLst>
                                          </p:cBhvr>
                                          <p:tavLst>
                                            <p:tav tm="0">
                                              <p:val>
                                                <p:fltVal val="0"/>
                                              </p:val>
                                            </p:tav>
                                            <p:tav tm="100000">
                                              <p:val>
                                                <p:strVal val="#ppt_w"/>
                                              </p:val>
                                            </p:tav>
                                          </p:tavLst>
                                        </p:anim>
                                        <p:anim calcmode="lin" valueType="num">
                                          <p:cBhvr>
                                            <p:cTn id="101" dur="500" fill="hold"/>
                                            <p:tgtEl>
                                              <p:spTgt spid="194"/>
                                            </p:tgtEl>
                                            <p:attrNameLst>
                                              <p:attrName>ppt_h</p:attrName>
                                            </p:attrNameLst>
                                          </p:cBhvr>
                                          <p:tavLst>
                                            <p:tav tm="0">
                                              <p:val>
                                                <p:fltVal val="0"/>
                                              </p:val>
                                            </p:tav>
                                            <p:tav tm="100000">
                                              <p:val>
                                                <p:strVal val="#ppt_h"/>
                                              </p:val>
                                            </p:tav>
                                          </p:tavLst>
                                        </p:anim>
                                        <p:animEffect transition="in" filter="fade">
                                          <p:cBhvr>
                                            <p:cTn id="102" dur="500"/>
                                            <p:tgtEl>
                                              <p:spTgt spid="194"/>
                                            </p:tgtEl>
                                          </p:cBhvr>
                                        </p:animEffect>
                                      </p:childTnLst>
                                    </p:cTn>
                                  </p:par>
                                </p:childTnLst>
                              </p:cTn>
                            </p:par>
                            <p:par>
                              <p:cTn id="103" fill="hold">
                                <p:stCondLst>
                                  <p:cond delay="1500"/>
                                </p:stCondLst>
                                <p:childTnLst>
                                  <p:par>
                                    <p:cTn id="104" presetID="42" presetClass="entr" presetSubtype="0" fill="hold" grpId="0" nodeType="afterEffect">
                                      <p:stCondLst>
                                        <p:cond delay="0"/>
                                      </p:stCondLst>
                                      <p:childTnLst>
                                        <p:set>
                                          <p:cBhvr>
                                            <p:cTn id="105" dur="1" fill="hold">
                                              <p:stCondLst>
                                                <p:cond delay="0"/>
                                              </p:stCondLst>
                                            </p:cTn>
                                            <p:tgtEl>
                                              <p:spTgt spid="186"/>
                                            </p:tgtEl>
                                            <p:attrNameLst>
                                              <p:attrName>style.visibility</p:attrName>
                                            </p:attrNameLst>
                                          </p:cBhvr>
                                          <p:to>
                                            <p:strVal val="visible"/>
                                          </p:to>
                                        </p:set>
                                        <p:animEffect transition="in" filter="fade">
                                          <p:cBhvr>
                                            <p:cTn id="106" dur="1000"/>
                                            <p:tgtEl>
                                              <p:spTgt spid="186"/>
                                            </p:tgtEl>
                                          </p:cBhvr>
                                        </p:animEffect>
                                        <p:anim calcmode="lin" valueType="num">
                                          <p:cBhvr>
                                            <p:cTn id="107" dur="1000" fill="hold"/>
                                            <p:tgtEl>
                                              <p:spTgt spid="186"/>
                                            </p:tgtEl>
                                            <p:attrNameLst>
                                              <p:attrName>ppt_x</p:attrName>
                                            </p:attrNameLst>
                                          </p:cBhvr>
                                          <p:tavLst>
                                            <p:tav tm="0">
                                              <p:val>
                                                <p:strVal val="#ppt_x"/>
                                              </p:val>
                                            </p:tav>
                                            <p:tav tm="100000">
                                              <p:val>
                                                <p:strVal val="#ppt_x"/>
                                              </p:val>
                                            </p:tav>
                                          </p:tavLst>
                                        </p:anim>
                                        <p:anim calcmode="lin" valueType="num">
                                          <p:cBhvr>
                                            <p:cTn id="108" dur="1000" fill="hold"/>
                                            <p:tgtEl>
                                              <p:spTgt spid="18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20" grpId="0" animBg="1"/>
          <p:bldP spid="135" grpId="0"/>
          <p:bldP spid="185" grpId="0" animBg="1"/>
          <p:bldP spid="186" grpId="0"/>
          <p:bldP spid="200" grpId="0"/>
          <p:bldP spid="20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136"/>
                                            </p:tgtEl>
                                            <p:attrNameLst>
                                              <p:attrName>style.visibility</p:attrName>
                                            </p:attrNameLst>
                                          </p:cBhvr>
                                          <p:to>
                                            <p:strVal val="visible"/>
                                          </p:to>
                                        </p:set>
                                        <p:animEffect transition="in" filter="fade">
                                          <p:cBhvr>
                                            <p:cTn id="11" dur="500"/>
                                            <p:tgtEl>
                                              <p:spTgt spid="136"/>
                                            </p:tgtEl>
                                          </p:cBhvr>
                                        </p:animEffect>
                                      </p:childTnLst>
                                    </p:cTn>
                                  </p:par>
                                </p:childTnLst>
                              </p:cTn>
                            </p:par>
                            <p:par>
                              <p:cTn id="12" fill="hold">
                                <p:stCondLst>
                                  <p:cond delay="500"/>
                                </p:stCondLst>
                                <p:childTnLst>
                                  <p:par>
                                    <p:cTn id="13" presetID="14" presetClass="entr" presetSubtype="10" fill="hold" grpId="0" nodeType="afterEffect">
                                      <p:stCondLst>
                                        <p:cond delay="0"/>
                                      </p:stCondLst>
                                      <p:childTnLst>
                                        <p:set>
                                          <p:cBhvr>
                                            <p:cTn id="14" dur="1" fill="hold">
                                              <p:stCondLst>
                                                <p:cond delay="0"/>
                                              </p:stCondLst>
                                            </p:cTn>
                                            <p:tgtEl>
                                              <p:spTgt spid="200"/>
                                            </p:tgtEl>
                                            <p:attrNameLst>
                                              <p:attrName>style.visibility</p:attrName>
                                            </p:attrNameLst>
                                          </p:cBhvr>
                                          <p:to>
                                            <p:strVal val="visible"/>
                                          </p:to>
                                        </p:set>
                                        <p:animEffect transition="in" filter="randombar(horizontal)">
                                          <p:cBhvr>
                                            <p:cTn id="15" dur="500"/>
                                            <p:tgtEl>
                                              <p:spTgt spid="200"/>
                                            </p:tgtEl>
                                          </p:cBhvr>
                                        </p:animEffect>
                                      </p:childTnLst>
                                    </p:cTn>
                                  </p:par>
                                </p:childTnLst>
                              </p:cTn>
                            </p:par>
                            <p:par>
                              <p:cTn id="16" fill="hold">
                                <p:stCondLst>
                                  <p:cond delay="1000"/>
                                </p:stCondLst>
                                <p:childTnLst>
                                  <p:par>
                                    <p:cTn id="17" presetID="22" presetClass="entr" presetSubtype="4" fill="hold" grpId="0" nodeType="afterEffect">
                                      <p:stCondLst>
                                        <p:cond delay="0"/>
                                      </p:stCondLst>
                                      <p:childTnLst>
                                        <p:set>
                                          <p:cBhvr>
                                            <p:cTn id="18" dur="1" fill="hold">
                                              <p:stCondLst>
                                                <p:cond delay="0"/>
                                              </p:stCondLst>
                                            </p:cTn>
                                            <p:tgtEl>
                                              <p:spTgt spid="201"/>
                                            </p:tgtEl>
                                            <p:attrNameLst>
                                              <p:attrName>style.visibility</p:attrName>
                                            </p:attrNameLst>
                                          </p:cBhvr>
                                          <p:to>
                                            <p:strVal val="visible"/>
                                          </p:to>
                                        </p:set>
                                        <p:animEffect transition="in" filter="wipe(down)">
                                          <p:cBhvr>
                                            <p:cTn id="19" dur="500"/>
                                            <p:tgtEl>
                                              <p:spTgt spid="201"/>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grpId="0" nodeType="clickEffect">
                                      <p:stCondLst>
                                        <p:cond delay="0"/>
                                      </p:stCondLst>
                                      <p:childTnLst>
                                        <p:set>
                                          <p:cBhvr>
                                            <p:cTn id="23" dur="1" fill="hold">
                                              <p:stCondLst>
                                                <p:cond delay="0"/>
                                              </p:stCondLst>
                                            </p:cTn>
                                            <p:tgtEl>
                                              <p:spTgt spid="120"/>
                                            </p:tgtEl>
                                            <p:attrNameLst>
                                              <p:attrName>style.visibility</p:attrName>
                                            </p:attrNameLst>
                                          </p:cBhvr>
                                          <p:to>
                                            <p:strVal val="visible"/>
                                          </p:to>
                                        </p:set>
                                        <p:animEffect transition="in" filter="wipe(left)">
                                          <p:cBhvr>
                                            <p:cTn id="24" dur="500"/>
                                            <p:tgtEl>
                                              <p:spTgt spid="120"/>
                                            </p:tgtEl>
                                          </p:cBhvr>
                                        </p:animEffect>
                                      </p:childTnLst>
                                    </p:cTn>
                                  </p:par>
                                </p:childTnLst>
                              </p:cTn>
                            </p:par>
                            <p:par>
                              <p:cTn id="25" fill="hold">
                                <p:stCondLst>
                                  <p:cond delay="500"/>
                                </p:stCondLst>
                                <p:childTnLst>
                                  <p:par>
                                    <p:cTn id="26" presetID="10" presetClass="entr" presetSubtype="0" fill="hold" nodeType="afterEffect">
                                      <p:stCondLst>
                                        <p:cond delay="0"/>
                                      </p:stCondLst>
                                      <p:childTnLst>
                                        <p:set>
                                          <p:cBhvr>
                                            <p:cTn id="27" dur="1" fill="hold">
                                              <p:stCondLst>
                                                <p:cond delay="0"/>
                                              </p:stCondLst>
                                            </p:cTn>
                                            <p:tgtEl>
                                              <p:spTgt spid="115"/>
                                            </p:tgtEl>
                                            <p:attrNameLst>
                                              <p:attrName>style.visibility</p:attrName>
                                            </p:attrNameLst>
                                          </p:cBhvr>
                                          <p:to>
                                            <p:strVal val="visible"/>
                                          </p:to>
                                        </p:set>
                                        <p:animEffect transition="in" filter="fade">
                                          <p:cBhvr>
                                            <p:cTn id="28" dur="500"/>
                                            <p:tgtEl>
                                              <p:spTgt spid="115"/>
                                            </p:tgtEl>
                                          </p:cBhvr>
                                        </p:animEffect>
                                      </p:childTnLst>
                                    </p:cTn>
                                  </p:par>
                                </p:childTnLst>
                              </p:cTn>
                            </p:par>
                            <p:par>
                              <p:cTn id="29" fill="hold">
                                <p:stCondLst>
                                  <p:cond delay="1000"/>
                                </p:stCondLst>
                                <p:childTnLst>
                                  <p:par>
                                    <p:cTn id="30" presetID="14" presetClass="entr" presetSubtype="10" fill="hold" grpId="0" nodeType="afterEffect">
                                      <p:stCondLst>
                                        <p:cond delay="0"/>
                                      </p:stCondLst>
                                      <p:childTnLst>
                                        <p:set>
                                          <p:cBhvr>
                                            <p:cTn id="31" dur="1" fill="hold">
                                              <p:stCondLst>
                                                <p:cond delay="0"/>
                                              </p:stCondLst>
                                            </p:cTn>
                                            <p:tgtEl>
                                              <p:spTgt spid="135"/>
                                            </p:tgtEl>
                                            <p:attrNameLst>
                                              <p:attrName>style.visibility</p:attrName>
                                            </p:attrNameLst>
                                          </p:cBhvr>
                                          <p:to>
                                            <p:strVal val="visible"/>
                                          </p:to>
                                        </p:set>
                                        <p:animEffect transition="in" filter="randombar(horizontal)">
                                          <p:cBhvr>
                                            <p:cTn id="32" dur="500"/>
                                            <p:tgtEl>
                                              <p:spTgt spid="135"/>
                                            </p:tgtEl>
                                          </p:cBhvr>
                                        </p:animEffect>
                                      </p:childTnLst>
                                    </p:cTn>
                                  </p:par>
                                </p:childTnLst>
                              </p:cTn>
                            </p:par>
                            <p:par>
                              <p:cTn id="33" fill="hold">
                                <p:stCondLst>
                                  <p:cond delay="1500"/>
                                </p:stCondLst>
                                <p:childTnLst>
                                  <p:par>
                                    <p:cTn id="34" presetID="26" presetClass="entr" presetSubtype="0" fill="hold" nodeType="afterEffect">
                                      <p:stCondLst>
                                        <p:cond delay="0"/>
                                      </p:stCondLst>
                                      <p:childTnLst>
                                        <p:set>
                                          <p:cBhvr>
                                            <p:cTn id="35" dur="1" fill="hold">
                                              <p:stCondLst>
                                                <p:cond delay="0"/>
                                              </p:stCondLst>
                                            </p:cTn>
                                            <p:tgtEl>
                                              <p:spTgt spid="128"/>
                                            </p:tgtEl>
                                            <p:attrNameLst>
                                              <p:attrName>style.visibility</p:attrName>
                                            </p:attrNameLst>
                                          </p:cBhvr>
                                          <p:to>
                                            <p:strVal val="visible"/>
                                          </p:to>
                                        </p:set>
                                        <p:animEffect transition="in" filter="wipe(down)">
                                          <p:cBhvr>
                                            <p:cTn id="36" dur="580">
                                              <p:stCondLst>
                                                <p:cond delay="0"/>
                                              </p:stCondLst>
                                            </p:cTn>
                                            <p:tgtEl>
                                              <p:spTgt spid="128"/>
                                            </p:tgtEl>
                                          </p:cBhvr>
                                        </p:animEffect>
                                        <p:anim calcmode="lin" valueType="num">
                                          <p:cBhvr>
                                            <p:cTn id="37" dur="1822" tmFilter="0,0; 0.14,0.36; 0.43,0.73; 0.71,0.91; 1.0,1.0">
                                              <p:stCondLst>
                                                <p:cond delay="0"/>
                                              </p:stCondLst>
                                            </p:cTn>
                                            <p:tgtEl>
                                              <p:spTgt spid="128"/>
                                            </p:tgtEl>
                                            <p:attrNameLst>
                                              <p:attrName>ppt_x</p:attrName>
                                            </p:attrNameLst>
                                          </p:cBhvr>
                                          <p:tavLst>
                                            <p:tav tm="0">
                                              <p:val>
                                                <p:strVal val="#ppt_x-0.25"/>
                                              </p:val>
                                            </p:tav>
                                            <p:tav tm="100000">
                                              <p:val>
                                                <p:strVal val="#ppt_x"/>
                                              </p:val>
                                            </p:tav>
                                          </p:tavLst>
                                        </p:anim>
                                        <p:anim calcmode="lin" valueType="num">
                                          <p:cBhvr>
                                            <p:cTn id="38" dur="664" tmFilter="0.0,0.0; 0.25,0.07; 0.50,0.2; 0.75,0.467; 1.0,1.0">
                                              <p:stCondLst>
                                                <p:cond delay="0"/>
                                              </p:stCondLst>
                                            </p:cTn>
                                            <p:tgtEl>
                                              <p:spTgt spid="128"/>
                                            </p:tgtEl>
                                            <p:attrNameLst>
                                              <p:attrName>ppt_y</p:attrName>
                                            </p:attrNameLst>
                                          </p:cBhvr>
                                          <p:tavLst>
                                            <p:tav tm="0" fmla="#ppt_y-sin(pi*$)/3">
                                              <p:val>
                                                <p:fltVal val="0.5"/>
                                              </p:val>
                                            </p:tav>
                                            <p:tav tm="100000">
                                              <p:val>
                                                <p:fltVal val="1"/>
                                              </p:val>
                                            </p:tav>
                                          </p:tavLst>
                                        </p:anim>
                                        <p:anim calcmode="lin" valueType="num">
                                          <p:cBhvr>
                                            <p:cTn id="39" dur="664" tmFilter="0, 0; 0.125,0.2665; 0.25,0.4; 0.375,0.465; 0.5,0.5;  0.625,0.535; 0.75,0.6; 0.875,0.7335; 1,1">
                                              <p:stCondLst>
                                                <p:cond delay="664"/>
                                              </p:stCondLst>
                                            </p:cTn>
                                            <p:tgtEl>
                                              <p:spTgt spid="128"/>
                                            </p:tgtEl>
                                            <p:attrNameLst>
                                              <p:attrName>ppt_y</p:attrName>
                                            </p:attrNameLst>
                                          </p:cBhvr>
                                          <p:tavLst>
                                            <p:tav tm="0" fmla="#ppt_y-sin(pi*$)/9">
                                              <p:val>
                                                <p:fltVal val="0"/>
                                              </p:val>
                                            </p:tav>
                                            <p:tav tm="100000">
                                              <p:val>
                                                <p:fltVal val="1"/>
                                              </p:val>
                                            </p:tav>
                                          </p:tavLst>
                                        </p:anim>
                                        <p:anim calcmode="lin" valueType="num">
                                          <p:cBhvr>
                                            <p:cTn id="40" dur="332" tmFilter="0, 0; 0.125,0.2665; 0.25,0.4; 0.375,0.465; 0.5,0.5;  0.625,0.535; 0.75,0.6; 0.875,0.7335; 1,1">
                                              <p:stCondLst>
                                                <p:cond delay="1324"/>
                                              </p:stCondLst>
                                            </p:cTn>
                                            <p:tgtEl>
                                              <p:spTgt spid="128"/>
                                            </p:tgtEl>
                                            <p:attrNameLst>
                                              <p:attrName>ppt_y</p:attrName>
                                            </p:attrNameLst>
                                          </p:cBhvr>
                                          <p:tavLst>
                                            <p:tav tm="0" fmla="#ppt_y-sin(pi*$)/27">
                                              <p:val>
                                                <p:fltVal val="0"/>
                                              </p:val>
                                            </p:tav>
                                            <p:tav tm="100000">
                                              <p:val>
                                                <p:fltVal val="1"/>
                                              </p:val>
                                            </p:tav>
                                          </p:tavLst>
                                        </p:anim>
                                        <p:anim calcmode="lin" valueType="num">
                                          <p:cBhvr>
                                            <p:cTn id="41" dur="164" tmFilter="0, 0; 0.125,0.2665; 0.25,0.4; 0.375,0.465; 0.5,0.5;  0.625,0.535; 0.75,0.6; 0.875,0.7335; 1,1">
                                              <p:stCondLst>
                                                <p:cond delay="1656"/>
                                              </p:stCondLst>
                                            </p:cTn>
                                            <p:tgtEl>
                                              <p:spTgt spid="128"/>
                                            </p:tgtEl>
                                            <p:attrNameLst>
                                              <p:attrName>ppt_y</p:attrName>
                                            </p:attrNameLst>
                                          </p:cBhvr>
                                          <p:tavLst>
                                            <p:tav tm="0" fmla="#ppt_y-sin(pi*$)/81">
                                              <p:val>
                                                <p:fltVal val="0"/>
                                              </p:val>
                                            </p:tav>
                                            <p:tav tm="100000">
                                              <p:val>
                                                <p:fltVal val="1"/>
                                              </p:val>
                                            </p:tav>
                                          </p:tavLst>
                                        </p:anim>
                                        <p:animScale>
                                          <p:cBhvr>
                                            <p:cTn id="42" dur="26">
                                              <p:stCondLst>
                                                <p:cond delay="650"/>
                                              </p:stCondLst>
                                            </p:cTn>
                                            <p:tgtEl>
                                              <p:spTgt spid="128"/>
                                            </p:tgtEl>
                                          </p:cBhvr>
                                          <p:to x="100000" y="60000"/>
                                        </p:animScale>
                                        <p:animScale>
                                          <p:cBhvr>
                                            <p:cTn id="43" dur="166" decel="50000">
                                              <p:stCondLst>
                                                <p:cond delay="676"/>
                                              </p:stCondLst>
                                            </p:cTn>
                                            <p:tgtEl>
                                              <p:spTgt spid="128"/>
                                            </p:tgtEl>
                                          </p:cBhvr>
                                          <p:to x="100000" y="100000"/>
                                        </p:animScale>
                                        <p:animScale>
                                          <p:cBhvr>
                                            <p:cTn id="44" dur="26">
                                              <p:stCondLst>
                                                <p:cond delay="1312"/>
                                              </p:stCondLst>
                                            </p:cTn>
                                            <p:tgtEl>
                                              <p:spTgt spid="128"/>
                                            </p:tgtEl>
                                          </p:cBhvr>
                                          <p:to x="100000" y="80000"/>
                                        </p:animScale>
                                        <p:animScale>
                                          <p:cBhvr>
                                            <p:cTn id="45" dur="166" decel="50000">
                                              <p:stCondLst>
                                                <p:cond delay="1338"/>
                                              </p:stCondLst>
                                            </p:cTn>
                                            <p:tgtEl>
                                              <p:spTgt spid="128"/>
                                            </p:tgtEl>
                                          </p:cBhvr>
                                          <p:to x="100000" y="100000"/>
                                        </p:animScale>
                                        <p:animScale>
                                          <p:cBhvr>
                                            <p:cTn id="46" dur="26">
                                              <p:stCondLst>
                                                <p:cond delay="1642"/>
                                              </p:stCondLst>
                                            </p:cTn>
                                            <p:tgtEl>
                                              <p:spTgt spid="128"/>
                                            </p:tgtEl>
                                          </p:cBhvr>
                                          <p:to x="100000" y="90000"/>
                                        </p:animScale>
                                        <p:animScale>
                                          <p:cBhvr>
                                            <p:cTn id="47" dur="166" decel="50000">
                                              <p:stCondLst>
                                                <p:cond delay="1668"/>
                                              </p:stCondLst>
                                            </p:cTn>
                                            <p:tgtEl>
                                              <p:spTgt spid="128"/>
                                            </p:tgtEl>
                                          </p:cBhvr>
                                          <p:to x="100000" y="100000"/>
                                        </p:animScale>
                                        <p:animScale>
                                          <p:cBhvr>
                                            <p:cTn id="48" dur="26">
                                              <p:stCondLst>
                                                <p:cond delay="1808"/>
                                              </p:stCondLst>
                                            </p:cTn>
                                            <p:tgtEl>
                                              <p:spTgt spid="128"/>
                                            </p:tgtEl>
                                          </p:cBhvr>
                                          <p:to x="100000" y="95000"/>
                                        </p:animScale>
                                        <p:animScale>
                                          <p:cBhvr>
                                            <p:cTn id="49" dur="166" decel="50000">
                                              <p:stCondLst>
                                                <p:cond delay="1834"/>
                                              </p:stCondLst>
                                            </p:cTn>
                                            <p:tgtEl>
                                              <p:spTgt spid="128"/>
                                            </p:tgtEl>
                                          </p:cBhvr>
                                          <p:to x="100000" y="100000"/>
                                        </p:animScale>
                                      </p:childTnLst>
                                    </p:cTn>
                                  </p:par>
                                  <p:par>
                                    <p:cTn id="50" presetID="26" presetClass="entr" presetSubtype="0" fill="hold" nodeType="withEffect">
                                      <p:stCondLst>
                                        <p:cond delay="250"/>
                                      </p:stCondLst>
                                      <p:childTnLst>
                                        <p:set>
                                          <p:cBhvr>
                                            <p:cTn id="51" dur="1" fill="hold">
                                              <p:stCondLst>
                                                <p:cond delay="0"/>
                                              </p:stCondLst>
                                            </p:cTn>
                                            <p:tgtEl>
                                              <p:spTgt spid="108"/>
                                            </p:tgtEl>
                                            <p:attrNameLst>
                                              <p:attrName>style.visibility</p:attrName>
                                            </p:attrNameLst>
                                          </p:cBhvr>
                                          <p:to>
                                            <p:strVal val="visible"/>
                                          </p:to>
                                        </p:set>
                                        <p:animEffect transition="in" filter="wipe(down)">
                                          <p:cBhvr>
                                            <p:cTn id="52" dur="580">
                                              <p:stCondLst>
                                                <p:cond delay="0"/>
                                              </p:stCondLst>
                                            </p:cTn>
                                            <p:tgtEl>
                                              <p:spTgt spid="108"/>
                                            </p:tgtEl>
                                          </p:cBhvr>
                                        </p:animEffect>
                                        <p:anim calcmode="lin" valueType="num">
                                          <p:cBhvr>
                                            <p:cTn id="53" dur="1822" tmFilter="0,0; 0.14,0.36; 0.43,0.73; 0.71,0.91; 1.0,1.0">
                                              <p:stCondLst>
                                                <p:cond delay="0"/>
                                              </p:stCondLst>
                                            </p:cTn>
                                            <p:tgtEl>
                                              <p:spTgt spid="108"/>
                                            </p:tgtEl>
                                            <p:attrNameLst>
                                              <p:attrName>ppt_x</p:attrName>
                                            </p:attrNameLst>
                                          </p:cBhvr>
                                          <p:tavLst>
                                            <p:tav tm="0">
                                              <p:val>
                                                <p:strVal val="#ppt_x-0.25"/>
                                              </p:val>
                                            </p:tav>
                                            <p:tav tm="100000">
                                              <p:val>
                                                <p:strVal val="#ppt_x"/>
                                              </p:val>
                                            </p:tav>
                                          </p:tavLst>
                                        </p:anim>
                                        <p:anim calcmode="lin" valueType="num">
                                          <p:cBhvr>
                                            <p:cTn id="54" dur="664" tmFilter="0.0,0.0; 0.25,0.07; 0.50,0.2; 0.75,0.467; 1.0,1.0">
                                              <p:stCondLst>
                                                <p:cond delay="0"/>
                                              </p:stCondLst>
                                            </p:cTn>
                                            <p:tgtEl>
                                              <p:spTgt spid="108"/>
                                            </p:tgtEl>
                                            <p:attrNameLst>
                                              <p:attrName>ppt_y</p:attrName>
                                            </p:attrNameLst>
                                          </p:cBhvr>
                                          <p:tavLst>
                                            <p:tav tm="0" fmla="#ppt_y-sin(pi*$)/3">
                                              <p:val>
                                                <p:fltVal val="0.5"/>
                                              </p:val>
                                            </p:tav>
                                            <p:tav tm="100000">
                                              <p:val>
                                                <p:fltVal val="1"/>
                                              </p:val>
                                            </p:tav>
                                          </p:tavLst>
                                        </p:anim>
                                        <p:anim calcmode="lin" valueType="num">
                                          <p:cBhvr>
                                            <p:cTn id="55" dur="664" tmFilter="0, 0; 0.125,0.2665; 0.25,0.4; 0.375,0.465; 0.5,0.5;  0.625,0.535; 0.75,0.6; 0.875,0.7335; 1,1">
                                              <p:stCondLst>
                                                <p:cond delay="664"/>
                                              </p:stCondLst>
                                            </p:cTn>
                                            <p:tgtEl>
                                              <p:spTgt spid="108"/>
                                            </p:tgtEl>
                                            <p:attrNameLst>
                                              <p:attrName>ppt_y</p:attrName>
                                            </p:attrNameLst>
                                          </p:cBhvr>
                                          <p:tavLst>
                                            <p:tav tm="0" fmla="#ppt_y-sin(pi*$)/9">
                                              <p:val>
                                                <p:fltVal val="0"/>
                                              </p:val>
                                            </p:tav>
                                            <p:tav tm="100000">
                                              <p:val>
                                                <p:fltVal val="1"/>
                                              </p:val>
                                            </p:tav>
                                          </p:tavLst>
                                        </p:anim>
                                        <p:anim calcmode="lin" valueType="num">
                                          <p:cBhvr>
                                            <p:cTn id="56" dur="332" tmFilter="0, 0; 0.125,0.2665; 0.25,0.4; 0.375,0.465; 0.5,0.5;  0.625,0.535; 0.75,0.6; 0.875,0.7335; 1,1">
                                              <p:stCondLst>
                                                <p:cond delay="1324"/>
                                              </p:stCondLst>
                                            </p:cTn>
                                            <p:tgtEl>
                                              <p:spTgt spid="108"/>
                                            </p:tgtEl>
                                            <p:attrNameLst>
                                              <p:attrName>ppt_y</p:attrName>
                                            </p:attrNameLst>
                                          </p:cBhvr>
                                          <p:tavLst>
                                            <p:tav tm="0" fmla="#ppt_y-sin(pi*$)/27">
                                              <p:val>
                                                <p:fltVal val="0"/>
                                              </p:val>
                                            </p:tav>
                                            <p:tav tm="100000">
                                              <p:val>
                                                <p:fltVal val="1"/>
                                              </p:val>
                                            </p:tav>
                                          </p:tavLst>
                                        </p:anim>
                                        <p:anim calcmode="lin" valueType="num">
                                          <p:cBhvr>
                                            <p:cTn id="57" dur="164" tmFilter="0, 0; 0.125,0.2665; 0.25,0.4; 0.375,0.465; 0.5,0.5;  0.625,0.535; 0.75,0.6; 0.875,0.7335; 1,1">
                                              <p:stCondLst>
                                                <p:cond delay="1656"/>
                                              </p:stCondLst>
                                            </p:cTn>
                                            <p:tgtEl>
                                              <p:spTgt spid="108"/>
                                            </p:tgtEl>
                                            <p:attrNameLst>
                                              <p:attrName>ppt_y</p:attrName>
                                            </p:attrNameLst>
                                          </p:cBhvr>
                                          <p:tavLst>
                                            <p:tav tm="0" fmla="#ppt_y-sin(pi*$)/81">
                                              <p:val>
                                                <p:fltVal val="0"/>
                                              </p:val>
                                            </p:tav>
                                            <p:tav tm="100000">
                                              <p:val>
                                                <p:fltVal val="1"/>
                                              </p:val>
                                            </p:tav>
                                          </p:tavLst>
                                        </p:anim>
                                        <p:animScale>
                                          <p:cBhvr>
                                            <p:cTn id="58" dur="26">
                                              <p:stCondLst>
                                                <p:cond delay="650"/>
                                              </p:stCondLst>
                                            </p:cTn>
                                            <p:tgtEl>
                                              <p:spTgt spid="108"/>
                                            </p:tgtEl>
                                          </p:cBhvr>
                                          <p:to x="100000" y="60000"/>
                                        </p:animScale>
                                        <p:animScale>
                                          <p:cBhvr>
                                            <p:cTn id="59" dur="166" decel="50000">
                                              <p:stCondLst>
                                                <p:cond delay="676"/>
                                              </p:stCondLst>
                                            </p:cTn>
                                            <p:tgtEl>
                                              <p:spTgt spid="108"/>
                                            </p:tgtEl>
                                          </p:cBhvr>
                                          <p:to x="100000" y="100000"/>
                                        </p:animScale>
                                        <p:animScale>
                                          <p:cBhvr>
                                            <p:cTn id="60" dur="26">
                                              <p:stCondLst>
                                                <p:cond delay="1312"/>
                                              </p:stCondLst>
                                            </p:cTn>
                                            <p:tgtEl>
                                              <p:spTgt spid="108"/>
                                            </p:tgtEl>
                                          </p:cBhvr>
                                          <p:to x="100000" y="80000"/>
                                        </p:animScale>
                                        <p:animScale>
                                          <p:cBhvr>
                                            <p:cTn id="61" dur="166" decel="50000">
                                              <p:stCondLst>
                                                <p:cond delay="1338"/>
                                              </p:stCondLst>
                                            </p:cTn>
                                            <p:tgtEl>
                                              <p:spTgt spid="108"/>
                                            </p:tgtEl>
                                          </p:cBhvr>
                                          <p:to x="100000" y="100000"/>
                                        </p:animScale>
                                        <p:animScale>
                                          <p:cBhvr>
                                            <p:cTn id="62" dur="26">
                                              <p:stCondLst>
                                                <p:cond delay="1642"/>
                                              </p:stCondLst>
                                            </p:cTn>
                                            <p:tgtEl>
                                              <p:spTgt spid="108"/>
                                            </p:tgtEl>
                                          </p:cBhvr>
                                          <p:to x="100000" y="90000"/>
                                        </p:animScale>
                                        <p:animScale>
                                          <p:cBhvr>
                                            <p:cTn id="63" dur="166" decel="50000">
                                              <p:stCondLst>
                                                <p:cond delay="1668"/>
                                              </p:stCondLst>
                                            </p:cTn>
                                            <p:tgtEl>
                                              <p:spTgt spid="108"/>
                                            </p:tgtEl>
                                          </p:cBhvr>
                                          <p:to x="100000" y="100000"/>
                                        </p:animScale>
                                        <p:animScale>
                                          <p:cBhvr>
                                            <p:cTn id="64" dur="26">
                                              <p:stCondLst>
                                                <p:cond delay="1808"/>
                                              </p:stCondLst>
                                            </p:cTn>
                                            <p:tgtEl>
                                              <p:spTgt spid="108"/>
                                            </p:tgtEl>
                                          </p:cBhvr>
                                          <p:to x="100000" y="95000"/>
                                        </p:animScale>
                                        <p:animScale>
                                          <p:cBhvr>
                                            <p:cTn id="65" dur="166" decel="50000">
                                              <p:stCondLst>
                                                <p:cond delay="1834"/>
                                              </p:stCondLst>
                                            </p:cTn>
                                            <p:tgtEl>
                                              <p:spTgt spid="108"/>
                                            </p:tgtEl>
                                          </p:cBhvr>
                                          <p:to x="100000" y="100000"/>
                                        </p:animScale>
                                      </p:childTnLst>
                                    </p:cTn>
                                  </p:par>
                                  <p:par>
                                    <p:cTn id="66" presetID="26" presetClass="entr" presetSubtype="0" fill="hold" nodeType="withEffect">
                                      <p:stCondLst>
                                        <p:cond delay="500"/>
                                      </p:stCondLst>
                                      <p:childTnLst>
                                        <p:set>
                                          <p:cBhvr>
                                            <p:cTn id="67" dur="1" fill="hold">
                                              <p:stCondLst>
                                                <p:cond delay="0"/>
                                              </p:stCondLst>
                                            </p:cTn>
                                            <p:tgtEl>
                                              <p:spTgt spid="121"/>
                                            </p:tgtEl>
                                            <p:attrNameLst>
                                              <p:attrName>style.visibility</p:attrName>
                                            </p:attrNameLst>
                                          </p:cBhvr>
                                          <p:to>
                                            <p:strVal val="visible"/>
                                          </p:to>
                                        </p:set>
                                        <p:animEffect transition="in" filter="wipe(down)">
                                          <p:cBhvr>
                                            <p:cTn id="68" dur="580">
                                              <p:stCondLst>
                                                <p:cond delay="0"/>
                                              </p:stCondLst>
                                            </p:cTn>
                                            <p:tgtEl>
                                              <p:spTgt spid="121"/>
                                            </p:tgtEl>
                                          </p:cBhvr>
                                        </p:animEffect>
                                        <p:anim calcmode="lin" valueType="num">
                                          <p:cBhvr>
                                            <p:cTn id="69" dur="1822" tmFilter="0,0; 0.14,0.36; 0.43,0.73; 0.71,0.91; 1.0,1.0">
                                              <p:stCondLst>
                                                <p:cond delay="0"/>
                                              </p:stCondLst>
                                            </p:cTn>
                                            <p:tgtEl>
                                              <p:spTgt spid="121"/>
                                            </p:tgtEl>
                                            <p:attrNameLst>
                                              <p:attrName>ppt_x</p:attrName>
                                            </p:attrNameLst>
                                          </p:cBhvr>
                                          <p:tavLst>
                                            <p:tav tm="0">
                                              <p:val>
                                                <p:strVal val="#ppt_x-0.25"/>
                                              </p:val>
                                            </p:tav>
                                            <p:tav tm="100000">
                                              <p:val>
                                                <p:strVal val="#ppt_x"/>
                                              </p:val>
                                            </p:tav>
                                          </p:tavLst>
                                        </p:anim>
                                        <p:anim calcmode="lin" valueType="num">
                                          <p:cBhvr>
                                            <p:cTn id="70" dur="664" tmFilter="0.0,0.0; 0.25,0.07; 0.50,0.2; 0.75,0.467; 1.0,1.0">
                                              <p:stCondLst>
                                                <p:cond delay="0"/>
                                              </p:stCondLst>
                                            </p:cTn>
                                            <p:tgtEl>
                                              <p:spTgt spid="121"/>
                                            </p:tgtEl>
                                            <p:attrNameLst>
                                              <p:attrName>ppt_y</p:attrName>
                                            </p:attrNameLst>
                                          </p:cBhvr>
                                          <p:tavLst>
                                            <p:tav tm="0" fmla="#ppt_y-sin(pi*$)/3">
                                              <p:val>
                                                <p:fltVal val="0.5"/>
                                              </p:val>
                                            </p:tav>
                                            <p:tav tm="100000">
                                              <p:val>
                                                <p:fltVal val="1"/>
                                              </p:val>
                                            </p:tav>
                                          </p:tavLst>
                                        </p:anim>
                                        <p:anim calcmode="lin" valueType="num">
                                          <p:cBhvr>
                                            <p:cTn id="71" dur="664" tmFilter="0, 0; 0.125,0.2665; 0.25,0.4; 0.375,0.465; 0.5,0.5;  0.625,0.535; 0.75,0.6; 0.875,0.7335; 1,1">
                                              <p:stCondLst>
                                                <p:cond delay="664"/>
                                              </p:stCondLst>
                                            </p:cTn>
                                            <p:tgtEl>
                                              <p:spTgt spid="121"/>
                                            </p:tgtEl>
                                            <p:attrNameLst>
                                              <p:attrName>ppt_y</p:attrName>
                                            </p:attrNameLst>
                                          </p:cBhvr>
                                          <p:tavLst>
                                            <p:tav tm="0" fmla="#ppt_y-sin(pi*$)/9">
                                              <p:val>
                                                <p:fltVal val="0"/>
                                              </p:val>
                                            </p:tav>
                                            <p:tav tm="100000">
                                              <p:val>
                                                <p:fltVal val="1"/>
                                              </p:val>
                                            </p:tav>
                                          </p:tavLst>
                                        </p:anim>
                                        <p:anim calcmode="lin" valueType="num">
                                          <p:cBhvr>
                                            <p:cTn id="72" dur="332" tmFilter="0, 0; 0.125,0.2665; 0.25,0.4; 0.375,0.465; 0.5,0.5;  0.625,0.535; 0.75,0.6; 0.875,0.7335; 1,1">
                                              <p:stCondLst>
                                                <p:cond delay="1324"/>
                                              </p:stCondLst>
                                            </p:cTn>
                                            <p:tgtEl>
                                              <p:spTgt spid="121"/>
                                            </p:tgtEl>
                                            <p:attrNameLst>
                                              <p:attrName>ppt_y</p:attrName>
                                            </p:attrNameLst>
                                          </p:cBhvr>
                                          <p:tavLst>
                                            <p:tav tm="0" fmla="#ppt_y-sin(pi*$)/27">
                                              <p:val>
                                                <p:fltVal val="0"/>
                                              </p:val>
                                            </p:tav>
                                            <p:tav tm="100000">
                                              <p:val>
                                                <p:fltVal val="1"/>
                                              </p:val>
                                            </p:tav>
                                          </p:tavLst>
                                        </p:anim>
                                        <p:anim calcmode="lin" valueType="num">
                                          <p:cBhvr>
                                            <p:cTn id="73" dur="164" tmFilter="0, 0; 0.125,0.2665; 0.25,0.4; 0.375,0.465; 0.5,0.5;  0.625,0.535; 0.75,0.6; 0.875,0.7335; 1,1">
                                              <p:stCondLst>
                                                <p:cond delay="1656"/>
                                              </p:stCondLst>
                                            </p:cTn>
                                            <p:tgtEl>
                                              <p:spTgt spid="121"/>
                                            </p:tgtEl>
                                            <p:attrNameLst>
                                              <p:attrName>ppt_y</p:attrName>
                                            </p:attrNameLst>
                                          </p:cBhvr>
                                          <p:tavLst>
                                            <p:tav tm="0" fmla="#ppt_y-sin(pi*$)/81">
                                              <p:val>
                                                <p:fltVal val="0"/>
                                              </p:val>
                                            </p:tav>
                                            <p:tav tm="100000">
                                              <p:val>
                                                <p:fltVal val="1"/>
                                              </p:val>
                                            </p:tav>
                                          </p:tavLst>
                                        </p:anim>
                                        <p:animScale>
                                          <p:cBhvr>
                                            <p:cTn id="74" dur="26">
                                              <p:stCondLst>
                                                <p:cond delay="650"/>
                                              </p:stCondLst>
                                            </p:cTn>
                                            <p:tgtEl>
                                              <p:spTgt spid="121"/>
                                            </p:tgtEl>
                                          </p:cBhvr>
                                          <p:to x="100000" y="60000"/>
                                        </p:animScale>
                                        <p:animScale>
                                          <p:cBhvr>
                                            <p:cTn id="75" dur="166" decel="50000">
                                              <p:stCondLst>
                                                <p:cond delay="676"/>
                                              </p:stCondLst>
                                            </p:cTn>
                                            <p:tgtEl>
                                              <p:spTgt spid="121"/>
                                            </p:tgtEl>
                                          </p:cBhvr>
                                          <p:to x="100000" y="100000"/>
                                        </p:animScale>
                                        <p:animScale>
                                          <p:cBhvr>
                                            <p:cTn id="76" dur="26">
                                              <p:stCondLst>
                                                <p:cond delay="1312"/>
                                              </p:stCondLst>
                                            </p:cTn>
                                            <p:tgtEl>
                                              <p:spTgt spid="121"/>
                                            </p:tgtEl>
                                          </p:cBhvr>
                                          <p:to x="100000" y="80000"/>
                                        </p:animScale>
                                        <p:animScale>
                                          <p:cBhvr>
                                            <p:cTn id="77" dur="166" decel="50000">
                                              <p:stCondLst>
                                                <p:cond delay="1338"/>
                                              </p:stCondLst>
                                            </p:cTn>
                                            <p:tgtEl>
                                              <p:spTgt spid="121"/>
                                            </p:tgtEl>
                                          </p:cBhvr>
                                          <p:to x="100000" y="100000"/>
                                        </p:animScale>
                                        <p:animScale>
                                          <p:cBhvr>
                                            <p:cTn id="78" dur="26">
                                              <p:stCondLst>
                                                <p:cond delay="1642"/>
                                              </p:stCondLst>
                                            </p:cTn>
                                            <p:tgtEl>
                                              <p:spTgt spid="121"/>
                                            </p:tgtEl>
                                          </p:cBhvr>
                                          <p:to x="100000" y="90000"/>
                                        </p:animScale>
                                        <p:animScale>
                                          <p:cBhvr>
                                            <p:cTn id="79" dur="166" decel="50000">
                                              <p:stCondLst>
                                                <p:cond delay="1668"/>
                                              </p:stCondLst>
                                            </p:cTn>
                                            <p:tgtEl>
                                              <p:spTgt spid="121"/>
                                            </p:tgtEl>
                                          </p:cBhvr>
                                          <p:to x="100000" y="100000"/>
                                        </p:animScale>
                                        <p:animScale>
                                          <p:cBhvr>
                                            <p:cTn id="80" dur="26">
                                              <p:stCondLst>
                                                <p:cond delay="1808"/>
                                              </p:stCondLst>
                                            </p:cTn>
                                            <p:tgtEl>
                                              <p:spTgt spid="121"/>
                                            </p:tgtEl>
                                          </p:cBhvr>
                                          <p:to x="100000" y="95000"/>
                                        </p:animScale>
                                        <p:animScale>
                                          <p:cBhvr>
                                            <p:cTn id="81" dur="166" decel="50000">
                                              <p:stCondLst>
                                                <p:cond delay="1834"/>
                                              </p:stCondLst>
                                            </p:cTn>
                                            <p:tgtEl>
                                              <p:spTgt spid="121"/>
                                            </p:tgtEl>
                                          </p:cBhvr>
                                          <p:to x="100000" y="100000"/>
                                        </p:animScale>
                                      </p:childTnLst>
                                    </p:cTn>
                                  </p:par>
                                </p:childTnLst>
                              </p:cTn>
                            </p:par>
                          </p:childTnLst>
                        </p:cTn>
                      </p:par>
                      <p:par>
                        <p:cTn id="82" fill="hold">
                          <p:stCondLst>
                            <p:cond delay="indefinite"/>
                          </p:stCondLst>
                          <p:childTnLst>
                            <p:par>
                              <p:cTn id="83" fill="hold">
                                <p:stCondLst>
                                  <p:cond delay="0"/>
                                </p:stCondLst>
                                <p:childTnLst>
                                  <p:par>
                                    <p:cTn id="84" presetID="22" presetClass="entr" presetSubtype="8" fill="hold" grpId="0" nodeType="clickEffect">
                                      <p:stCondLst>
                                        <p:cond delay="0"/>
                                      </p:stCondLst>
                                      <p:childTnLst>
                                        <p:set>
                                          <p:cBhvr>
                                            <p:cTn id="85" dur="1" fill="hold">
                                              <p:stCondLst>
                                                <p:cond delay="0"/>
                                              </p:stCondLst>
                                            </p:cTn>
                                            <p:tgtEl>
                                              <p:spTgt spid="185"/>
                                            </p:tgtEl>
                                            <p:attrNameLst>
                                              <p:attrName>style.visibility</p:attrName>
                                            </p:attrNameLst>
                                          </p:cBhvr>
                                          <p:to>
                                            <p:strVal val="visible"/>
                                          </p:to>
                                        </p:set>
                                        <p:animEffect transition="in" filter="wipe(left)">
                                          <p:cBhvr>
                                            <p:cTn id="86" dur="500"/>
                                            <p:tgtEl>
                                              <p:spTgt spid="185"/>
                                            </p:tgtEl>
                                          </p:cBhvr>
                                        </p:animEffect>
                                      </p:childTnLst>
                                    </p:cTn>
                                  </p:par>
                                </p:childTnLst>
                              </p:cTn>
                            </p:par>
                            <p:par>
                              <p:cTn id="87" fill="hold">
                                <p:stCondLst>
                                  <p:cond delay="500"/>
                                </p:stCondLst>
                                <p:childTnLst>
                                  <p:par>
                                    <p:cTn id="88" presetID="53" presetClass="entr" presetSubtype="16" fill="hold" nodeType="afterEffect">
                                      <p:stCondLst>
                                        <p:cond delay="0"/>
                                      </p:stCondLst>
                                      <p:childTnLst>
                                        <p:set>
                                          <p:cBhvr>
                                            <p:cTn id="89" dur="1" fill="hold">
                                              <p:stCondLst>
                                                <p:cond delay="0"/>
                                              </p:stCondLst>
                                            </p:cTn>
                                            <p:tgtEl>
                                              <p:spTgt spid="187"/>
                                            </p:tgtEl>
                                            <p:attrNameLst>
                                              <p:attrName>style.visibility</p:attrName>
                                            </p:attrNameLst>
                                          </p:cBhvr>
                                          <p:to>
                                            <p:strVal val="visible"/>
                                          </p:to>
                                        </p:set>
                                        <p:anim calcmode="lin" valueType="num">
                                          <p:cBhvr>
                                            <p:cTn id="90" dur="500" fill="hold"/>
                                            <p:tgtEl>
                                              <p:spTgt spid="187"/>
                                            </p:tgtEl>
                                            <p:attrNameLst>
                                              <p:attrName>ppt_w</p:attrName>
                                            </p:attrNameLst>
                                          </p:cBhvr>
                                          <p:tavLst>
                                            <p:tav tm="0">
                                              <p:val>
                                                <p:fltVal val="0"/>
                                              </p:val>
                                            </p:tav>
                                            <p:tav tm="100000">
                                              <p:val>
                                                <p:strVal val="#ppt_w"/>
                                              </p:val>
                                            </p:tav>
                                          </p:tavLst>
                                        </p:anim>
                                        <p:anim calcmode="lin" valueType="num">
                                          <p:cBhvr>
                                            <p:cTn id="91" dur="500" fill="hold"/>
                                            <p:tgtEl>
                                              <p:spTgt spid="187"/>
                                            </p:tgtEl>
                                            <p:attrNameLst>
                                              <p:attrName>ppt_h</p:attrName>
                                            </p:attrNameLst>
                                          </p:cBhvr>
                                          <p:tavLst>
                                            <p:tav tm="0">
                                              <p:val>
                                                <p:fltVal val="0"/>
                                              </p:val>
                                            </p:tav>
                                            <p:tav tm="100000">
                                              <p:val>
                                                <p:strVal val="#ppt_h"/>
                                              </p:val>
                                            </p:tav>
                                          </p:tavLst>
                                        </p:anim>
                                        <p:animEffect transition="in" filter="fade">
                                          <p:cBhvr>
                                            <p:cTn id="92" dur="500"/>
                                            <p:tgtEl>
                                              <p:spTgt spid="187"/>
                                            </p:tgtEl>
                                          </p:cBhvr>
                                        </p:animEffect>
                                      </p:childTnLst>
                                    </p:cTn>
                                  </p:par>
                                  <p:par>
                                    <p:cTn id="93" presetID="53" presetClass="entr" presetSubtype="16" fill="hold" nodeType="withEffect">
                                      <p:stCondLst>
                                        <p:cond delay="250"/>
                                      </p:stCondLst>
                                      <p:childTnLst>
                                        <p:set>
                                          <p:cBhvr>
                                            <p:cTn id="94" dur="1" fill="hold">
                                              <p:stCondLst>
                                                <p:cond delay="0"/>
                                              </p:stCondLst>
                                            </p:cTn>
                                            <p:tgtEl>
                                              <p:spTgt spid="202"/>
                                            </p:tgtEl>
                                            <p:attrNameLst>
                                              <p:attrName>style.visibility</p:attrName>
                                            </p:attrNameLst>
                                          </p:cBhvr>
                                          <p:to>
                                            <p:strVal val="visible"/>
                                          </p:to>
                                        </p:set>
                                        <p:anim calcmode="lin" valueType="num">
                                          <p:cBhvr>
                                            <p:cTn id="95" dur="500" fill="hold"/>
                                            <p:tgtEl>
                                              <p:spTgt spid="202"/>
                                            </p:tgtEl>
                                            <p:attrNameLst>
                                              <p:attrName>ppt_w</p:attrName>
                                            </p:attrNameLst>
                                          </p:cBhvr>
                                          <p:tavLst>
                                            <p:tav tm="0">
                                              <p:val>
                                                <p:fltVal val="0"/>
                                              </p:val>
                                            </p:tav>
                                            <p:tav tm="100000">
                                              <p:val>
                                                <p:strVal val="#ppt_w"/>
                                              </p:val>
                                            </p:tav>
                                          </p:tavLst>
                                        </p:anim>
                                        <p:anim calcmode="lin" valueType="num">
                                          <p:cBhvr>
                                            <p:cTn id="96" dur="500" fill="hold"/>
                                            <p:tgtEl>
                                              <p:spTgt spid="202"/>
                                            </p:tgtEl>
                                            <p:attrNameLst>
                                              <p:attrName>ppt_h</p:attrName>
                                            </p:attrNameLst>
                                          </p:cBhvr>
                                          <p:tavLst>
                                            <p:tav tm="0">
                                              <p:val>
                                                <p:fltVal val="0"/>
                                              </p:val>
                                            </p:tav>
                                            <p:tav tm="100000">
                                              <p:val>
                                                <p:strVal val="#ppt_h"/>
                                              </p:val>
                                            </p:tav>
                                          </p:tavLst>
                                        </p:anim>
                                        <p:animEffect transition="in" filter="fade">
                                          <p:cBhvr>
                                            <p:cTn id="97" dur="500"/>
                                            <p:tgtEl>
                                              <p:spTgt spid="202"/>
                                            </p:tgtEl>
                                          </p:cBhvr>
                                        </p:animEffect>
                                      </p:childTnLst>
                                    </p:cTn>
                                  </p:par>
                                  <p:par>
                                    <p:cTn id="98" presetID="53" presetClass="entr" presetSubtype="16" fill="hold" nodeType="withEffect">
                                      <p:stCondLst>
                                        <p:cond delay="500"/>
                                      </p:stCondLst>
                                      <p:childTnLst>
                                        <p:set>
                                          <p:cBhvr>
                                            <p:cTn id="99" dur="1" fill="hold">
                                              <p:stCondLst>
                                                <p:cond delay="0"/>
                                              </p:stCondLst>
                                            </p:cTn>
                                            <p:tgtEl>
                                              <p:spTgt spid="194"/>
                                            </p:tgtEl>
                                            <p:attrNameLst>
                                              <p:attrName>style.visibility</p:attrName>
                                            </p:attrNameLst>
                                          </p:cBhvr>
                                          <p:to>
                                            <p:strVal val="visible"/>
                                          </p:to>
                                        </p:set>
                                        <p:anim calcmode="lin" valueType="num">
                                          <p:cBhvr>
                                            <p:cTn id="100" dur="500" fill="hold"/>
                                            <p:tgtEl>
                                              <p:spTgt spid="194"/>
                                            </p:tgtEl>
                                            <p:attrNameLst>
                                              <p:attrName>ppt_w</p:attrName>
                                            </p:attrNameLst>
                                          </p:cBhvr>
                                          <p:tavLst>
                                            <p:tav tm="0">
                                              <p:val>
                                                <p:fltVal val="0"/>
                                              </p:val>
                                            </p:tav>
                                            <p:tav tm="100000">
                                              <p:val>
                                                <p:strVal val="#ppt_w"/>
                                              </p:val>
                                            </p:tav>
                                          </p:tavLst>
                                        </p:anim>
                                        <p:anim calcmode="lin" valueType="num">
                                          <p:cBhvr>
                                            <p:cTn id="101" dur="500" fill="hold"/>
                                            <p:tgtEl>
                                              <p:spTgt spid="194"/>
                                            </p:tgtEl>
                                            <p:attrNameLst>
                                              <p:attrName>ppt_h</p:attrName>
                                            </p:attrNameLst>
                                          </p:cBhvr>
                                          <p:tavLst>
                                            <p:tav tm="0">
                                              <p:val>
                                                <p:fltVal val="0"/>
                                              </p:val>
                                            </p:tav>
                                            <p:tav tm="100000">
                                              <p:val>
                                                <p:strVal val="#ppt_h"/>
                                              </p:val>
                                            </p:tav>
                                          </p:tavLst>
                                        </p:anim>
                                        <p:animEffect transition="in" filter="fade">
                                          <p:cBhvr>
                                            <p:cTn id="102" dur="500"/>
                                            <p:tgtEl>
                                              <p:spTgt spid="194"/>
                                            </p:tgtEl>
                                          </p:cBhvr>
                                        </p:animEffect>
                                      </p:childTnLst>
                                    </p:cTn>
                                  </p:par>
                                </p:childTnLst>
                              </p:cTn>
                            </p:par>
                            <p:par>
                              <p:cTn id="103" fill="hold">
                                <p:stCondLst>
                                  <p:cond delay="1500"/>
                                </p:stCondLst>
                                <p:childTnLst>
                                  <p:par>
                                    <p:cTn id="104" presetID="42" presetClass="entr" presetSubtype="0" fill="hold" grpId="0" nodeType="afterEffect">
                                      <p:stCondLst>
                                        <p:cond delay="0"/>
                                      </p:stCondLst>
                                      <p:childTnLst>
                                        <p:set>
                                          <p:cBhvr>
                                            <p:cTn id="105" dur="1" fill="hold">
                                              <p:stCondLst>
                                                <p:cond delay="0"/>
                                              </p:stCondLst>
                                            </p:cTn>
                                            <p:tgtEl>
                                              <p:spTgt spid="186"/>
                                            </p:tgtEl>
                                            <p:attrNameLst>
                                              <p:attrName>style.visibility</p:attrName>
                                            </p:attrNameLst>
                                          </p:cBhvr>
                                          <p:to>
                                            <p:strVal val="visible"/>
                                          </p:to>
                                        </p:set>
                                        <p:animEffect transition="in" filter="fade">
                                          <p:cBhvr>
                                            <p:cTn id="106" dur="1000"/>
                                            <p:tgtEl>
                                              <p:spTgt spid="186"/>
                                            </p:tgtEl>
                                          </p:cBhvr>
                                        </p:animEffect>
                                        <p:anim calcmode="lin" valueType="num">
                                          <p:cBhvr>
                                            <p:cTn id="107" dur="1000" fill="hold"/>
                                            <p:tgtEl>
                                              <p:spTgt spid="186"/>
                                            </p:tgtEl>
                                            <p:attrNameLst>
                                              <p:attrName>ppt_x</p:attrName>
                                            </p:attrNameLst>
                                          </p:cBhvr>
                                          <p:tavLst>
                                            <p:tav tm="0">
                                              <p:val>
                                                <p:strVal val="#ppt_x"/>
                                              </p:val>
                                            </p:tav>
                                            <p:tav tm="100000">
                                              <p:val>
                                                <p:strVal val="#ppt_x"/>
                                              </p:val>
                                            </p:tav>
                                          </p:tavLst>
                                        </p:anim>
                                        <p:anim calcmode="lin" valueType="num">
                                          <p:cBhvr>
                                            <p:cTn id="108" dur="1000" fill="hold"/>
                                            <p:tgtEl>
                                              <p:spTgt spid="18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20" grpId="0" animBg="1"/>
          <p:bldP spid="135" grpId="0"/>
          <p:bldP spid="185" grpId="0" animBg="1"/>
          <p:bldP spid="186" grpId="0"/>
          <p:bldP spid="200" grpId="0"/>
          <p:bldP spid="201" grpId="0"/>
        </p:bldLst>
      </p:timing>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44"/>
          <p:cNvSpPr>
            <a:spLocks noChangeArrowheads="1"/>
          </p:cNvSpPr>
          <p:nvPr/>
        </p:nvSpPr>
        <p:spPr bwMode="auto">
          <a:xfrm>
            <a:off x="1459607" y="500436"/>
            <a:ext cx="4253728" cy="541634"/>
          </a:xfrm>
          <a:prstGeom prst="rect">
            <a:avLst/>
          </a:prstGeom>
          <a:noFill/>
          <a:ln w="9525" algn="ctr">
            <a:noFill/>
            <a:miter lim="800000"/>
            <a:headEnd/>
            <a:tailEnd/>
          </a:ln>
        </p:spPr>
        <p:txBody>
          <a:bodyPr wrap="square" lIns="109678" tIns="54838" rIns="109678" bIns="54838">
            <a:spAutoFit/>
          </a:bodyPr>
          <a:lstStyle/>
          <a:p>
            <a:pPr eaLnBrk="0" hangingPunct="0"/>
            <a:r>
              <a:rPr lang="zh-CN" altLang="en-US" sz="2800" b="1" dirty="0" smtClean="0">
                <a:solidFill>
                  <a:srgbClr val="000000"/>
                </a:solidFill>
                <a:latin typeface="微软雅黑" pitchFamily="34" charset="-122"/>
                <a:ea typeface="微软雅黑" pitchFamily="34" charset="-122"/>
              </a:rPr>
              <a:t>点击这里输入您</a:t>
            </a:r>
            <a:r>
              <a:rPr lang="zh-CN" altLang="en-US" sz="2800" b="1" dirty="0">
                <a:solidFill>
                  <a:srgbClr val="000000"/>
                </a:solidFill>
                <a:latin typeface="微软雅黑" pitchFamily="34" charset="-122"/>
                <a:ea typeface="微软雅黑" pitchFamily="34" charset="-122"/>
              </a:rPr>
              <a:t>的</a:t>
            </a:r>
            <a:r>
              <a:rPr lang="zh-CN" altLang="en-US" sz="2800" b="1" dirty="0" smtClean="0">
                <a:solidFill>
                  <a:srgbClr val="000000"/>
                </a:solidFill>
                <a:latin typeface="微软雅黑" pitchFamily="34" charset="-122"/>
                <a:ea typeface="微软雅黑" pitchFamily="34" charset="-122"/>
              </a:rPr>
              <a:t>标题</a:t>
            </a:r>
            <a:endParaRPr lang="en-US" altLang="zh-CN" sz="2800" b="1" dirty="0">
              <a:solidFill>
                <a:srgbClr val="000000"/>
              </a:solidFill>
              <a:latin typeface="微软雅黑" pitchFamily="34" charset="-122"/>
              <a:ea typeface="微软雅黑" pitchFamily="34" charset="-122"/>
            </a:endParaRPr>
          </a:p>
        </p:txBody>
      </p:sp>
      <p:sp>
        <p:nvSpPr>
          <p:cNvPr id="5" name="Line 45"/>
          <p:cNvSpPr>
            <a:spLocks noChangeShapeType="1"/>
          </p:cNvSpPr>
          <p:nvPr/>
        </p:nvSpPr>
        <p:spPr bwMode="auto">
          <a:xfrm>
            <a:off x="1296541" y="994822"/>
            <a:ext cx="4500000" cy="0"/>
          </a:xfrm>
          <a:prstGeom prst="line">
            <a:avLst/>
          </a:prstGeom>
          <a:solidFill>
            <a:schemeClr val="accent1">
              <a:lumMod val="75000"/>
            </a:schemeClr>
          </a:solidFill>
          <a:ln w="9525">
            <a:solidFill>
              <a:srgbClr val="760000"/>
            </a:solidFill>
            <a:round/>
            <a:headEnd/>
            <a:tailEnd/>
          </a:ln>
        </p:spPr>
        <p:txBody>
          <a:bodyPr wrap="none" lIns="109678" tIns="54838" rIns="109678" bIns="54838" anchor="ctr"/>
          <a:lstStyle/>
          <a:p>
            <a:endParaRPr lang="zh-CN" altLang="en-US" dirty="0">
              <a:latin typeface="微软雅黑" pitchFamily="34" charset="-122"/>
              <a:ea typeface="微软雅黑" pitchFamily="34" charset="-122"/>
            </a:endParaRPr>
          </a:p>
        </p:txBody>
      </p:sp>
      <p:grpSp>
        <p:nvGrpSpPr>
          <p:cNvPr id="38" name="Group 8"/>
          <p:cNvGrpSpPr>
            <a:grpSpLocks/>
          </p:cNvGrpSpPr>
          <p:nvPr/>
        </p:nvGrpSpPr>
        <p:grpSpPr bwMode="auto">
          <a:xfrm>
            <a:off x="4272549" y="2617720"/>
            <a:ext cx="2184393" cy="2312289"/>
            <a:chOff x="1694" y="1460"/>
            <a:chExt cx="1186" cy="1256"/>
          </a:xfrm>
          <a:solidFill>
            <a:srgbClr val="C00000"/>
          </a:solidFill>
        </p:grpSpPr>
        <p:sp>
          <p:nvSpPr>
            <p:cNvPr id="39" name="Freeform 9"/>
            <p:cNvSpPr>
              <a:spLocks/>
            </p:cNvSpPr>
            <p:nvPr/>
          </p:nvSpPr>
          <p:spPr bwMode="auto">
            <a:xfrm>
              <a:off x="1694" y="1460"/>
              <a:ext cx="1186" cy="837"/>
            </a:xfrm>
            <a:custGeom>
              <a:avLst/>
              <a:gdLst>
                <a:gd name="T0" fmla="*/ 0 w 1186"/>
                <a:gd name="T1" fmla="*/ 246 h 837"/>
                <a:gd name="T2" fmla="*/ 0 w 1186"/>
                <a:gd name="T3" fmla="*/ 246 h 837"/>
                <a:gd name="T4" fmla="*/ 58 w 1186"/>
                <a:gd name="T5" fmla="*/ 218 h 837"/>
                <a:gd name="T6" fmla="*/ 120 w 1186"/>
                <a:gd name="T7" fmla="*/ 192 h 837"/>
                <a:gd name="T8" fmla="*/ 182 w 1186"/>
                <a:gd name="T9" fmla="*/ 167 h 837"/>
                <a:gd name="T10" fmla="*/ 248 w 1186"/>
                <a:gd name="T11" fmla="*/ 144 h 837"/>
                <a:gd name="T12" fmla="*/ 316 w 1186"/>
                <a:gd name="T13" fmla="*/ 121 h 837"/>
                <a:gd name="T14" fmla="*/ 386 w 1186"/>
                <a:gd name="T15" fmla="*/ 101 h 837"/>
                <a:gd name="T16" fmla="*/ 459 w 1186"/>
                <a:gd name="T17" fmla="*/ 82 h 837"/>
                <a:gd name="T18" fmla="*/ 533 w 1186"/>
                <a:gd name="T19" fmla="*/ 65 h 837"/>
                <a:gd name="T20" fmla="*/ 610 w 1186"/>
                <a:gd name="T21" fmla="*/ 51 h 837"/>
                <a:gd name="T22" fmla="*/ 687 w 1186"/>
                <a:gd name="T23" fmla="*/ 38 h 837"/>
                <a:gd name="T24" fmla="*/ 767 w 1186"/>
                <a:gd name="T25" fmla="*/ 27 h 837"/>
                <a:gd name="T26" fmla="*/ 848 w 1186"/>
                <a:gd name="T27" fmla="*/ 17 h 837"/>
                <a:gd name="T28" fmla="*/ 930 w 1186"/>
                <a:gd name="T29" fmla="*/ 10 h 837"/>
                <a:gd name="T30" fmla="*/ 1015 w 1186"/>
                <a:gd name="T31" fmla="*/ 4 h 837"/>
                <a:gd name="T32" fmla="*/ 1099 w 1186"/>
                <a:gd name="T33" fmla="*/ 1 h 837"/>
                <a:gd name="T34" fmla="*/ 1186 w 1186"/>
                <a:gd name="T35" fmla="*/ 0 h 837"/>
                <a:gd name="T36" fmla="*/ 1186 w 1186"/>
                <a:gd name="T37" fmla="*/ 837 h 837"/>
                <a:gd name="T38" fmla="*/ 0 w 1186"/>
                <a:gd name="T39" fmla="*/ 246 h 837"/>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186"/>
                <a:gd name="T61" fmla="*/ 0 h 837"/>
                <a:gd name="T62" fmla="*/ 1186 w 1186"/>
                <a:gd name="T63" fmla="*/ 837 h 837"/>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186" h="837">
                  <a:moveTo>
                    <a:pt x="0" y="246"/>
                  </a:moveTo>
                  <a:lnTo>
                    <a:pt x="0" y="246"/>
                  </a:lnTo>
                  <a:lnTo>
                    <a:pt x="58" y="218"/>
                  </a:lnTo>
                  <a:lnTo>
                    <a:pt x="120" y="192"/>
                  </a:lnTo>
                  <a:lnTo>
                    <a:pt x="182" y="167"/>
                  </a:lnTo>
                  <a:lnTo>
                    <a:pt x="248" y="144"/>
                  </a:lnTo>
                  <a:lnTo>
                    <a:pt x="316" y="121"/>
                  </a:lnTo>
                  <a:lnTo>
                    <a:pt x="386" y="101"/>
                  </a:lnTo>
                  <a:lnTo>
                    <a:pt x="459" y="82"/>
                  </a:lnTo>
                  <a:lnTo>
                    <a:pt x="533" y="65"/>
                  </a:lnTo>
                  <a:lnTo>
                    <a:pt x="610" y="51"/>
                  </a:lnTo>
                  <a:lnTo>
                    <a:pt x="687" y="38"/>
                  </a:lnTo>
                  <a:lnTo>
                    <a:pt x="767" y="27"/>
                  </a:lnTo>
                  <a:lnTo>
                    <a:pt x="848" y="17"/>
                  </a:lnTo>
                  <a:lnTo>
                    <a:pt x="930" y="10"/>
                  </a:lnTo>
                  <a:lnTo>
                    <a:pt x="1015" y="4"/>
                  </a:lnTo>
                  <a:lnTo>
                    <a:pt x="1099" y="1"/>
                  </a:lnTo>
                  <a:lnTo>
                    <a:pt x="1186" y="0"/>
                  </a:lnTo>
                  <a:lnTo>
                    <a:pt x="1186" y="837"/>
                  </a:lnTo>
                  <a:lnTo>
                    <a:pt x="0" y="246"/>
                  </a:lnTo>
                  <a:close/>
                </a:path>
              </a:pathLst>
            </a:custGeom>
            <a:grpFill/>
            <a:ln>
              <a:noFill/>
            </a:ln>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Lst>
          </p:spPr>
          <p:txBody>
            <a:bodyPr wrap="none" anchor="ctr"/>
            <a:lstStyle/>
            <a:p>
              <a:pPr fontAlgn="base" latinLnBrk="1">
                <a:spcBef>
                  <a:spcPct val="0"/>
                </a:spcBef>
                <a:spcAft>
                  <a:spcPct val="0"/>
                </a:spcAft>
                <a:defRPr/>
              </a:pPr>
              <a:endParaRPr kumimoji="1" lang="zh-CN" altLang="en-US" kern="0" smtClean="0">
                <a:solidFill>
                  <a:srgbClr val="000000"/>
                </a:solidFill>
                <a:latin typeface="굴림" pitchFamily="34" charset="-127"/>
                <a:ea typeface="굴림" pitchFamily="34" charset="-127"/>
              </a:endParaRPr>
            </a:p>
          </p:txBody>
        </p:sp>
        <p:sp>
          <p:nvSpPr>
            <p:cNvPr id="40" name="Freeform 10"/>
            <p:cNvSpPr>
              <a:spLocks/>
            </p:cNvSpPr>
            <p:nvPr/>
          </p:nvSpPr>
          <p:spPr bwMode="auto">
            <a:xfrm>
              <a:off x="1694" y="1706"/>
              <a:ext cx="1186" cy="1010"/>
            </a:xfrm>
            <a:custGeom>
              <a:avLst/>
              <a:gdLst>
                <a:gd name="T0" fmla="*/ 1186 w 1186"/>
                <a:gd name="T1" fmla="*/ 591 h 1010"/>
                <a:gd name="T2" fmla="*/ 0 w 1186"/>
                <a:gd name="T3" fmla="*/ 0 h 1010"/>
                <a:gd name="T4" fmla="*/ 0 w 1186"/>
                <a:gd name="T5" fmla="*/ 419 h 1010"/>
                <a:gd name="T6" fmla="*/ 1186 w 1186"/>
                <a:gd name="T7" fmla="*/ 1010 h 1010"/>
                <a:gd name="T8" fmla="*/ 1186 w 1186"/>
                <a:gd name="T9" fmla="*/ 591 h 1010"/>
                <a:gd name="T10" fmla="*/ 0 60000 65536"/>
                <a:gd name="T11" fmla="*/ 0 60000 65536"/>
                <a:gd name="T12" fmla="*/ 0 60000 65536"/>
                <a:gd name="T13" fmla="*/ 0 60000 65536"/>
                <a:gd name="T14" fmla="*/ 0 60000 65536"/>
                <a:gd name="T15" fmla="*/ 0 w 1186"/>
                <a:gd name="T16" fmla="*/ 0 h 1010"/>
                <a:gd name="T17" fmla="*/ 1186 w 1186"/>
                <a:gd name="T18" fmla="*/ 1010 h 1010"/>
              </a:gdLst>
              <a:ahLst/>
              <a:cxnLst>
                <a:cxn ang="T10">
                  <a:pos x="T0" y="T1"/>
                </a:cxn>
                <a:cxn ang="T11">
                  <a:pos x="T2" y="T3"/>
                </a:cxn>
                <a:cxn ang="T12">
                  <a:pos x="T4" y="T5"/>
                </a:cxn>
                <a:cxn ang="T13">
                  <a:pos x="T6" y="T7"/>
                </a:cxn>
                <a:cxn ang="T14">
                  <a:pos x="T8" y="T9"/>
                </a:cxn>
              </a:cxnLst>
              <a:rect l="T15" t="T16" r="T17" b="T18"/>
              <a:pathLst>
                <a:path w="1186" h="1010">
                  <a:moveTo>
                    <a:pt x="1186" y="591"/>
                  </a:moveTo>
                  <a:lnTo>
                    <a:pt x="0" y="0"/>
                  </a:lnTo>
                  <a:lnTo>
                    <a:pt x="0" y="419"/>
                  </a:lnTo>
                  <a:lnTo>
                    <a:pt x="1186" y="1010"/>
                  </a:lnTo>
                  <a:lnTo>
                    <a:pt x="1186" y="591"/>
                  </a:lnTo>
                  <a:close/>
                </a:path>
              </a:pathLst>
            </a:custGeom>
            <a:grpFill/>
            <a:ln>
              <a:noFill/>
            </a:ln>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Lst>
          </p:spPr>
          <p:txBody>
            <a:bodyPr/>
            <a:lstStyle/>
            <a:p>
              <a:pPr fontAlgn="base" latinLnBrk="1">
                <a:spcBef>
                  <a:spcPct val="0"/>
                </a:spcBef>
                <a:spcAft>
                  <a:spcPct val="0"/>
                </a:spcAft>
                <a:defRPr/>
              </a:pPr>
              <a:endParaRPr kumimoji="1" lang="zh-CN" altLang="en-US" kern="0" smtClean="0">
                <a:solidFill>
                  <a:srgbClr val="000000"/>
                </a:solidFill>
                <a:latin typeface="굴림" pitchFamily="34" charset="-127"/>
                <a:ea typeface="굴림" pitchFamily="34" charset="-127"/>
              </a:endParaRPr>
            </a:p>
          </p:txBody>
        </p:sp>
      </p:grpSp>
      <p:grpSp>
        <p:nvGrpSpPr>
          <p:cNvPr id="41" name="Group 11"/>
          <p:cNvGrpSpPr>
            <a:grpSpLocks/>
          </p:cNvGrpSpPr>
          <p:nvPr/>
        </p:nvGrpSpPr>
        <p:grpSpPr bwMode="auto">
          <a:xfrm>
            <a:off x="6456943" y="2811745"/>
            <a:ext cx="2184393" cy="2118264"/>
            <a:chOff x="2880" y="1565"/>
            <a:chExt cx="1185" cy="1151"/>
          </a:xfrm>
        </p:grpSpPr>
        <p:sp>
          <p:nvSpPr>
            <p:cNvPr id="42" name="Freeform 12"/>
            <p:cNvSpPr>
              <a:spLocks/>
            </p:cNvSpPr>
            <p:nvPr/>
          </p:nvSpPr>
          <p:spPr bwMode="auto">
            <a:xfrm>
              <a:off x="2880" y="1565"/>
              <a:ext cx="1185" cy="838"/>
            </a:xfrm>
            <a:custGeom>
              <a:avLst/>
              <a:gdLst>
                <a:gd name="T0" fmla="*/ 1185 w 1185"/>
                <a:gd name="T1" fmla="*/ 245 h 838"/>
                <a:gd name="T2" fmla="*/ 1185 w 1185"/>
                <a:gd name="T3" fmla="*/ 245 h 838"/>
                <a:gd name="T4" fmla="*/ 1127 w 1185"/>
                <a:gd name="T5" fmla="*/ 218 h 838"/>
                <a:gd name="T6" fmla="*/ 1065 w 1185"/>
                <a:gd name="T7" fmla="*/ 191 h 838"/>
                <a:gd name="T8" fmla="*/ 1003 w 1185"/>
                <a:gd name="T9" fmla="*/ 167 h 838"/>
                <a:gd name="T10" fmla="*/ 937 w 1185"/>
                <a:gd name="T11" fmla="*/ 143 h 838"/>
                <a:gd name="T12" fmla="*/ 869 w 1185"/>
                <a:gd name="T13" fmla="*/ 121 h 838"/>
                <a:gd name="T14" fmla="*/ 799 w 1185"/>
                <a:gd name="T15" fmla="*/ 101 h 838"/>
                <a:gd name="T16" fmla="*/ 726 w 1185"/>
                <a:gd name="T17" fmla="*/ 83 h 838"/>
                <a:gd name="T18" fmla="*/ 652 w 1185"/>
                <a:gd name="T19" fmla="*/ 66 h 838"/>
                <a:gd name="T20" fmla="*/ 575 w 1185"/>
                <a:gd name="T21" fmla="*/ 50 h 838"/>
                <a:gd name="T22" fmla="*/ 498 w 1185"/>
                <a:gd name="T23" fmla="*/ 37 h 838"/>
                <a:gd name="T24" fmla="*/ 418 w 1185"/>
                <a:gd name="T25" fmla="*/ 26 h 838"/>
                <a:gd name="T26" fmla="*/ 337 w 1185"/>
                <a:gd name="T27" fmla="*/ 17 h 838"/>
                <a:gd name="T28" fmla="*/ 255 w 1185"/>
                <a:gd name="T29" fmla="*/ 10 h 838"/>
                <a:gd name="T30" fmla="*/ 170 w 1185"/>
                <a:gd name="T31" fmla="*/ 5 h 838"/>
                <a:gd name="T32" fmla="*/ 86 w 1185"/>
                <a:gd name="T33" fmla="*/ 2 h 838"/>
                <a:gd name="T34" fmla="*/ 0 w 1185"/>
                <a:gd name="T35" fmla="*/ 0 h 838"/>
                <a:gd name="T36" fmla="*/ 0 w 1185"/>
                <a:gd name="T37" fmla="*/ 838 h 838"/>
                <a:gd name="T38" fmla="*/ 1185 w 1185"/>
                <a:gd name="T39" fmla="*/ 245 h 83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185"/>
                <a:gd name="T61" fmla="*/ 0 h 838"/>
                <a:gd name="T62" fmla="*/ 1185 w 1185"/>
                <a:gd name="T63" fmla="*/ 838 h 838"/>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185" h="838">
                  <a:moveTo>
                    <a:pt x="1185" y="245"/>
                  </a:moveTo>
                  <a:lnTo>
                    <a:pt x="1185" y="245"/>
                  </a:lnTo>
                  <a:lnTo>
                    <a:pt x="1127" y="218"/>
                  </a:lnTo>
                  <a:lnTo>
                    <a:pt x="1065" y="191"/>
                  </a:lnTo>
                  <a:lnTo>
                    <a:pt x="1003" y="167"/>
                  </a:lnTo>
                  <a:lnTo>
                    <a:pt x="937" y="143"/>
                  </a:lnTo>
                  <a:lnTo>
                    <a:pt x="869" y="121"/>
                  </a:lnTo>
                  <a:lnTo>
                    <a:pt x="799" y="101"/>
                  </a:lnTo>
                  <a:lnTo>
                    <a:pt x="726" y="83"/>
                  </a:lnTo>
                  <a:lnTo>
                    <a:pt x="652" y="66"/>
                  </a:lnTo>
                  <a:lnTo>
                    <a:pt x="575" y="50"/>
                  </a:lnTo>
                  <a:lnTo>
                    <a:pt x="498" y="37"/>
                  </a:lnTo>
                  <a:lnTo>
                    <a:pt x="418" y="26"/>
                  </a:lnTo>
                  <a:lnTo>
                    <a:pt x="337" y="17"/>
                  </a:lnTo>
                  <a:lnTo>
                    <a:pt x="255" y="10"/>
                  </a:lnTo>
                  <a:lnTo>
                    <a:pt x="170" y="5"/>
                  </a:lnTo>
                  <a:lnTo>
                    <a:pt x="86" y="2"/>
                  </a:lnTo>
                  <a:lnTo>
                    <a:pt x="0" y="0"/>
                  </a:lnTo>
                  <a:lnTo>
                    <a:pt x="0" y="838"/>
                  </a:lnTo>
                  <a:lnTo>
                    <a:pt x="1185" y="245"/>
                  </a:lnTo>
                  <a:close/>
                </a:path>
              </a:pathLst>
            </a:custGeom>
            <a:solidFill>
              <a:srgbClr val="FF0000"/>
            </a:solidFill>
            <a:ln>
              <a:noFill/>
            </a:ln>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Lst>
          </p:spPr>
          <p:txBody>
            <a:bodyPr/>
            <a:lstStyle/>
            <a:p>
              <a:pPr fontAlgn="base" latinLnBrk="1">
                <a:spcBef>
                  <a:spcPct val="0"/>
                </a:spcBef>
                <a:spcAft>
                  <a:spcPct val="0"/>
                </a:spcAft>
                <a:defRPr/>
              </a:pPr>
              <a:endParaRPr kumimoji="1" lang="zh-CN" altLang="en-US" kern="0" smtClean="0">
                <a:solidFill>
                  <a:srgbClr val="000000"/>
                </a:solidFill>
                <a:latin typeface="굴림" pitchFamily="34" charset="-127"/>
                <a:ea typeface="굴림" pitchFamily="34" charset="-127"/>
              </a:endParaRPr>
            </a:p>
          </p:txBody>
        </p:sp>
        <p:sp>
          <p:nvSpPr>
            <p:cNvPr id="43" name="Freeform 13"/>
            <p:cNvSpPr>
              <a:spLocks/>
            </p:cNvSpPr>
            <p:nvPr/>
          </p:nvSpPr>
          <p:spPr bwMode="auto">
            <a:xfrm>
              <a:off x="2880" y="1810"/>
              <a:ext cx="1185" cy="906"/>
            </a:xfrm>
            <a:custGeom>
              <a:avLst/>
              <a:gdLst>
                <a:gd name="T0" fmla="*/ 0 w 1185"/>
                <a:gd name="T1" fmla="*/ 593 h 906"/>
                <a:gd name="T2" fmla="*/ 1185 w 1185"/>
                <a:gd name="T3" fmla="*/ 0 h 906"/>
                <a:gd name="T4" fmla="*/ 1185 w 1185"/>
                <a:gd name="T5" fmla="*/ 315 h 906"/>
                <a:gd name="T6" fmla="*/ 0 w 1185"/>
                <a:gd name="T7" fmla="*/ 906 h 906"/>
                <a:gd name="T8" fmla="*/ 0 w 1185"/>
                <a:gd name="T9" fmla="*/ 593 h 906"/>
                <a:gd name="T10" fmla="*/ 0 60000 65536"/>
                <a:gd name="T11" fmla="*/ 0 60000 65536"/>
                <a:gd name="T12" fmla="*/ 0 60000 65536"/>
                <a:gd name="T13" fmla="*/ 0 60000 65536"/>
                <a:gd name="T14" fmla="*/ 0 60000 65536"/>
                <a:gd name="T15" fmla="*/ 0 w 1185"/>
                <a:gd name="T16" fmla="*/ 0 h 906"/>
                <a:gd name="T17" fmla="*/ 1185 w 1185"/>
                <a:gd name="T18" fmla="*/ 906 h 906"/>
              </a:gdLst>
              <a:ahLst/>
              <a:cxnLst>
                <a:cxn ang="T10">
                  <a:pos x="T0" y="T1"/>
                </a:cxn>
                <a:cxn ang="T11">
                  <a:pos x="T2" y="T3"/>
                </a:cxn>
                <a:cxn ang="T12">
                  <a:pos x="T4" y="T5"/>
                </a:cxn>
                <a:cxn ang="T13">
                  <a:pos x="T6" y="T7"/>
                </a:cxn>
                <a:cxn ang="T14">
                  <a:pos x="T8" y="T9"/>
                </a:cxn>
              </a:cxnLst>
              <a:rect l="T15" t="T16" r="T17" b="T18"/>
              <a:pathLst>
                <a:path w="1185" h="906">
                  <a:moveTo>
                    <a:pt x="0" y="593"/>
                  </a:moveTo>
                  <a:lnTo>
                    <a:pt x="1185" y="0"/>
                  </a:lnTo>
                  <a:lnTo>
                    <a:pt x="1185" y="315"/>
                  </a:lnTo>
                  <a:lnTo>
                    <a:pt x="0" y="906"/>
                  </a:lnTo>
                  <a:lnTo>
                    <a:pt x="0" y="593"/>
                  </a:lnTo>
                  <a:close/>
                </a:path>
              </a:pathLst>
            </a:custGeom>
            <a:solidFill>
              <a:srgbClr val="C00000"/>
            </a:solidFill>
            <a:ln>
              <a:noFill/>
            </a:ln>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Lst>
          </p:spPr>
          <p:txBody>
            <a:bodyPr/>
            <a:lstStyle/>
            <a:p>
              <a:pPr fontAlgn="base" latinLnBrk="1">
                <a:spcBef>
                  <a:spcPct val="0"/>
                </a:spcBef>
                <a:spcAft>
                  <a:spcPct val="0"/>
                </a:spcAft>
                <a:defRPr/>
              </a:pPr>
              <a:endParaRPr kumimoji="1" lang="zh-CN" altLang="en-US" kern="0" smtClean="0">
                <a:solidFill>
                  <a:srgbClr val="000000"/>
                </a:solidFill>
                <a:latin typeface="굴림" pitchFamily="34" charset="-127"/>
                <a:ea typeface="굴림" pitchFamily="34" charset="-127"/>
              </a:endParaRPr>
            </a:p>
          </p:txBody>
        </p:sp>
      </p:grpSp>
      <p:grpSp>
        <p:nvGrpSpPr>
          <p:cNvPr id="44" name="Group 14"/>
          <p:cNvGrpSpPr>
            <a:grpSpLocks/>
          </p:cNvGrpSpPr>
          <p:nvPr/>
        </p:nvGrpSpPr>
        <p:grpSpPr bwMode="auto">
          <a:xfrm>
            <a:off x="3366387" y="2875754"/>
            <a:ext cx="3088556" cy="2052257"/>
            <a:chOff x="1204" y="1601"/>
            <a:chExt cx="1676" cy="1115"/>
          </a:xfrm>
        </p:grpSpPr>
        <p:sp>
          <p:nvSpPr>
            <p:cNvPr id="45" name="Freeform 15"/>
            <p:cNvSpPr>
              <a:spLocks/>
            </p:cNvSpPr>
            <p:nvPr/>
          </p:nvSpPr>
          <p:spPr bwMode="auto">
            <a:xfrm>
              <a:off x="1204" y="1601"/>
              <a:ext cx="1676" cy="592"/>
            </a:xfrm>
            <a:custGeom>
              <a:avLst/>
              <a:gdLst>
                <a:gd name="T0" fmla="*/ 1676 w 1676"/>
                <a:gd name="T1" fmla="*/ 592 h 592"/>
                <a:gd name="T2" fmla="*/ 490 w 1676"/>
                <a:gd name="T3" fmla="*/ 0 h 592"/>
                <a:gd name="T4" fmla="*/ 490 w 1676"/>
                <a:gd name="T5" fmla="*/ 0 h 592"/>
                <a:gd name="T6" fmla="*/ 436 w 1676"/>
                <a:gd name="T7" fmla="*/ 28 h 592"/>
                <a:gd name="T8" fmla="*/ 383 w 1676"/>
                <a:gd name="T9" fmla="*/ 60 h 592"/>
                <a:gd name="T10" fmla="*/ 333 w 1676"/>
                <a:gd name="T11" fmla="*/ 91 h 592"/>
                <a:gd name="T12" fmla="*/ 286 w 1676"/>
                <a:gd name="T13" fmla="*/ 124 h 592"/>
                <a:gd name="T14" fmla="*/ 242 w 1676"/>
                <a:gd name="T15" fmla="*/ 158 h 592"/>
                <a:gd name="T16" fmla="*/ 202 w 1676"/>
                <a:gd name="T17" fmla="*/ 194 h 592"/>
                <a:gd name="T18" fmla="*/ 165 w 1676"/>
                <a:gd name="T19" fmla="*/ 229 h 592"/>
                <a:gd name="T20" fmla="*/ 131 w 1676"/>
                <a:gd name="T21" fmla="*/ 266 h 592"/>
                <a:gd name="T22" fmla="*/ 101 w 1676"/>
                <a:gd name="T23" fmla="*/ 305 h 592"/>
                <a:gd name="T24" fmla="*/ 88 w 1676"/>
                <a:gd name="T25" fmla="*/ 323 h 592"/>
                <a:gd name="T26" fmla="*/ 75 w 1676"/>
                <a:gd name="T27" fmla="*/ 343 h 592"/>
                <a:gd name="T28" fmla="*/ 64 w 1676"/>
                <a:gd name="T29" fmla="*/ 363 h 592"/>
                <a:gd name="T30" fmla="*/ 53 w 1676"/>
                <a:gd name="T31" fmla="*/ 383 h 592"/>
                <a:gd name="T32" fmla="*/ 43 w 1676"/>
                <a:gd name="T33" fmla="*/ 403 h 592"/>
                <a:gd name="T34" fmla="*/ 34 w 1676"/>
                <a:gd name="T35" fmla="*/ 423 h 592"/>
                <a:gd name="T36" fmla="*/ 25 w 1676"/>
                <a:gd name="T37" fmla="*/ 444 h 592"/>
                <a:gd name="T38" fmla="*/ 20 w 1676"/>
                <a:gd name="T39" fmla="*/ 464 h 592"/>
                <a:gd name="T40" fmla="*/ 13 w 1676"/>
                <a:gd name="T41" fmla="*/ 486 h 592"/>
                <a:gd name="T42" fmla="*/ 8 w 1676"/>
                <a:gd name="T43" fmla="*/ 507 h 592"/>
                <a:gd name="T44" fmla="*/ 4 w 1676"/>
                <a:gd name="T45" fmla="*/ 528 h 592"/>
                <a:gd name="T46" fmla="*/ 3 w 1676"/>
                <a:gd name="T47" fmla="*/ 550 h 592"/>
                <a:gd name="T48" fmla="*/ 0 w 1676"/>
                <a:gd name="T49" fmla="*/ 571 h 592"/>
                <a:gd name="T50" fmla="*/ 0 w 1676"/>
                <a:gd name="T51" fmla="*/ 592 h 592"/>
                <a:gd name="T52" fmla="*/ 1676 w 1676"/>
                <a:gd name="T53" fmla="*/ 592 h 592"/>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676"/>
                <a:gd name="T82" fmla="*/ 0 h 592"/>
                <a:gd name="T83" fmla="*/ 1676 w 1676"/>
                <a:gd name="T84" fmla="*/ 592 h 592"/>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676" h="592">
                  <a:moveTo>
                    <a:pt x="1676" y="592"/>
                  </a:moveTo>
                  <a:lnTo>
                    <a:pt x="490" y="0"/>
                  </a:lnTo>
                  <a:lnTo>
                    <a:pt x="436" y="28"/>
                  </a:lnTo>
                  <a:lnTo>
                    <a:pt x="383" y="60"/>
                  </a:lnTo>
                  <a:lnTo>
                    <a:pt x="333" y="91"/>
                  </a:lnTo>
                  <a:lnTo>
                    <a:pt x="286" y="124"/>
                  </a:lnTo>
                  <a:lnTo>
                    <a:pt x="242" y="158"/>
                  </a:lnTo>
                  <a:lnTo>
                    <a:pt x="202" y="194"/>
                  </a:lnTo>
                  <a:lnTo>
                    <a:pt x="165" y="229"/>
                  </a:lnTo>
                  <a:lnTo>
                    <a:pt x="131" y="266"/>
                  </a:lnTo>
                  <a:lnTo>
                    <a:pt x="101" y="305"/>
                  </a:lnTo>
                  <a:lnTo>
                    <a:pt x="88" y="323"/>
                  </a:lnTo>
                  <a:lnTo>
                    <a:pt x="75" y="343"/>
                  </a:lnTo>
                  <a:lnTo>
                    <a:pt x="64" y="363"/>
                  </a:lnTo>
                  <a:lnTo>
                    <a:pt x="53" y="383"/>
                  </a:lnTo>
                  <a:lnTo>
                    <a:pt x="43" y="403"/>
                  </a:lnTo>
                  <a:lnTo>
                    <a:pt x="34" y="423"/>
                  </a:lnTo>
                  <a:lnTo>
                    <a:pt x="25" y="444"/>
                  </a:lnTo>
                  <a:lnTo>
                    <a:pt x="20" y="464"/>
                  </a:lnTo>
                  <a:lnTo>
                    <a:pt x="13" y="486"/>
                  </a:lnTo>
                  <a:lnTo>
                    <a:pt x="8" y="507"/>
                  </a:lnTo>
                  <a:lnTo>
                    <a:pt x="4" y="528"/>
                  </a:lnTo>
                  <a:lnTo>
                    <a:pt x="3" y="550"/>
                  </a:lnTo>
                  <a:lnTo>
                    <a:pt x="0" y="571"/>
                  </a:lnTo>
                  <a:lnTo>
                    <a:pt x="0" y="592"/>
                  </a:lnTo>
                  <a:lnTo>
                    <a:pt x="1676" y="592"/>
                  </a:lnTo>
                  <a:close/>
                </a:path>
              </a:pathLst>
            </a:custGeom>
            <a:solidFill>
              <a:srgbClr val="C0C0C0"/>
            </a:solidFill>
            <a:ln>
              <a:noFill/>
            </a:ln>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Lst>
          </p:spPr>
          <p:txBody>
            <a:bodyPr wrap="none" anchor="ctr"/>
            <a:lstStyle/>
            <a:p>
              <a:pPr fontAlgn="base" latinLnBrk="1">
                <a:spcBef>
                  <a:spcPct val="0"/>
                </a:spcBef>
                <a:spcAft>
                  <a:spcPct val="0"/>
                </a:spcAft>
                <a:defRPr/>
              </a:pPr>
              <a:endParaRPr kumimoji="1" lang="zh-CN" altLang="en-US" kern="0" smtClean="0">
                <a:solidFill>
                  <a:srgbClr val="000000"/>
                </a:solidFill>
                <a:latin typeface="굴림" pitchFamily="34" charset="-127"/>
                <a:ea typeface="굴림" pitchFamily="34" charset="-127"/>
              </a:endParaRPr>
            </a:p>
          </p:txBody>
        </p:sp>
        <p:sp>
          <p:nvSpPr>
            <p:cNvPr id="46" name="Rectangle 16"/>
            <p:cNvSpPr>
              <a:spLocks noChangeArrowheads="1"/>
            </p:cNvSpPr>
            <p:nvPr/>
          </p:nvSpPr>
          <p:spPr bwMode="auto">
            <a:xfrm>
              <a:off x="1204" y="2193"/>
              <a:ext cx="1676" cy="523"/>
            </a:xfrm>
            <a:prstGeom prst="rect">
              <a:avLst/>
            </a:prstGeom>
            <a:gradFill rotWithShape="1">
              <a:gsLst>
                <a:gs pos="0">
                  <a:srgbClr val="969696"/>
                </a:gs>
                <a:gs pos="100000">
                  <a:srgbClr val="808080"/>
                </a:gs>
              </a:gsLst>
              <a:lin ang="0" scaled="1"/>
            </a:gra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fontAlgn="base" latinLnBrk="1">
                <a:spcBef>
                  <a:spcPct val="0"/>
                </a:spcBef>
                <a:spcAft>
                  <a:spcPct val="0"/>
                </a:spcAft>
                <a:defRPr/>
              </a:pPr>
              <a:endParaRPr kumimoji="1" lang="zh-CN" altLang="en-US" kern="0" smtClean="0">
                <a:solidFill>
                  <a:srgbClr val="000000"/>
                </a:solidFill>
                <a:latin typeface="굴림" pitchFamily="34" charset="-127"/>
                <a:ea typeface="굴림" pitchFamily="34" charset="-127"/>
              </a:endParaRPr>
            </a:p>
          </p:txBody>
        </p:sp>
      </p:grpSp>
      <p:grpSp>
        <p:nvGrpSpPr>
          <p:cNvPr id="47" name="Group 17"/>
          <p:cNvGrpSpPr>
            <a:grpSpLocks/>
          </p:cNvGrpSpPr>
          <p:nvPr/>
        </p:nvGrpSpPr>
        <p:grpSpPr bwMode="auto">
          <a:xfrm>
            <a:off x="6456943" y="3457825"/>
            <a:ext cx="3086556" cy="1472184"/>
            <a:chOff x="2880" y="1916"/>
            <a:chExt cx="1675" cy="800"/>
          </a:xfrm>
        </p:grpSpPr>
        <p:sp>
          <p:nvSpPr>
            <p:cNvPr id="48" name="Freeform 18"/>
            <p:cNvSpPr>
              <a:spLocks/>
            </p:cNvSpPr>
            <p:nvPr/>
          </p:nvSpPr>
          <p:spPr bwMode="auto">
            <a:xfrm>
              <a:off x="2880" y="1916"/>
              <a:ext cx="1675" cy="591"/>
            </a:xfrm>
            <a:custGeom>
              <a:avLst/>
              <a:gdLst>
                <a:gd name="T0" fmla="*/ 0 w 1675"/>
                <a:gd name="T1" fmla="*/ 591 h 591"/>
                <a:gd name="T2" fmla="*/ 1185 w 1675"/>
                <a:gd name="T3" fmla="*/ 0 h 591"/>
                <a:gd name="T4" fmla="*/ 1185 w 1675"/>
                <a:gd name="T5" fmla="*/ 0 h 591"/>
                <a:gd name="T6" fmla="*/ 1239 w 1675"/>
                <a:gd name="T7" fmla="*/ 28 h 591"/>
                <a:gd name="T8" fmla="*/ 1292 w 1675"/>
                <a:gd name="T9" fmla="*/ 58 h 591"/>
                <a:gd name="T10" fmla="*/ 1342 w 1675"/>
                <a:gd name="T11" fmla="*/ 89 h 591"/>
                <a:gd name="T12" fmla="*/ 1389 w 1675"/>
                <a:gd name="T13" fmla="*/ 124 h 591"/>
                <a:gd name="T14" fmla="*/ 1433 w 1675"/>
                <a:gd name="T15" fmla="*/ 156 h 591"/>
                <a:gd name="T16" fmla="*/ 1473 w 1675"/>
                <a:gd name="T17" fmla="*/ 192 h 591"/>
                <a:gd name="T18" fmla="*/ 1510 w 1675"/>
                <a:gd name="T19" fmla="*/ 228 h 591"/>
                <a:gd name="T20" fmla="*/ 1544 w 1675"/>
                <a:gd name="T21" fmla="*/ 265 h 591"/>
                <a:gd name="T22" fmla="*/ 1574 w 1675"/>
                <a:gd name="T23" fmla="*/ 303 h 591"/>
                <a:gd name="T24" fmla="*/ 1587 w 1675"/>
                <a:gd name="T25" fmla="*/ 323 h 591"/>
                <a:gd name="T26" fmla="*/ 1600 w 1675"/>
                <a:gd name="T27" fmla="*/ 342 h 591"/>
                <a:gd name="T28" fmla="*/ 1611 w 1675"/>
                <a:gd name="T29" fmla="*/ 361 h 591"/>
                <a:gd name="T30" fmla="*/ 1622 w 1675"/>
                <a:gd name="T31" fmla="*/ 381 h 591"/>
                <a:gd name="T32" fmla="*/ 1632 w 1675"/>
                <a:gd name="T33" fmla="*/ 401 h 591"/>
                <a:gd name="T34" fmla="*/ 1641 w 1675"/>
                <a:gd name="T35" fmla="*/ 423 h 591"/>
                <a:gd name="T36" fmla="*/ 1650 w 1675"/>
                <a:gd name="T37" fmla="*/ 443 h 591"/>
                <a:gd name="T38" fmla="*/ 1655 w 1675"/>
                <a:gd name="T39" fmla="*/ 464 h 591"/>
                <a:gd name="T40" fmla="*/ 1662 w 1675"/>
                <a:gd name="T41" fmla="*/ 484 h 591"/>
                <a:gd name="T42" fmla="*/ 1667 w 1675"/>
                <a:gd name="T43" fmla="*/ 505 h 591"/>
                <a:gd name="T44" fmla="*/ 1671 w 1675"/>
                <a:gd name="T45" fmla="*/ 527 h 591"/>
                <a:gd name="T46" fmla="*/ 1672 w 1675"/>
                <a:gd name="T47" fmla="*/ 548 h 591"/>
                <a:gd name="T48" fmla="*/ 1675 w 1675"/>
                <a:gd name="T49" fmla="*/ 569 h 591"/>
                <a:gd name="T50" fmla="*/ 1675 w 1675"/>
                <a:gd name="T51" fmla="*/ 591 h 591"/>
                <a:gd name="T52" fmla="*/ 0 w 1675"/>
                <a:gd name="T53" fmla="*/ 591 h 591"/>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675"/>
                <a:gd name="T82" fmla="*/ 0 h 591"/>
                <a:gd name="T83" fmla="*/ 1675 w 1675"/>
                <a:gd name="T84" fmla="*/ 591 h 591"/>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675" h="591">
                  <a:moveTo>
                    <a:pt x="0" y="591"/>
                  </a:moveTo>
                  <a:lnTo>
                    <a:pt x="1185" y="0"/>
                  </a:lnTo>
                  <a:lnTo>
                    <a:pt x="1239" y="28"/>
                  </a:lnTo>
                  <a:lnTo>
                    <a:pt x="1292" y="58"/>
                  </a:lnTo>
                  <a:lnTo>
                    <a:pt x="1342" y="89"/>
                  </a:lnTo>
                  <a:lnTo>
                    <a:pt x="1389" y="124"/>
                  </a:lnTo>
                  <a:lnTo>
                    <a:pt x="1433" y="156"/>
                  </a:lnTo>
                  <a:lnTo>
                    <a:pt x="1473" y="192"/>
                  </a:lnTo>
                  <a:lnTo>
                    <a:pt x="1510" y="228"/>
                  </a:lnTo>
                  <a:lnTo>
                    <a:pt x="1544" y="265"/>
                  </a:lnTo>
                  <a:lnTo>
                    <a:pt x="1574" y="303"/>
                  </a:lnTo>
                  <a:lnTo>
                    <a:pt x="1587" y="323"/>
                  </a:lnTo>
                  <a:lnTo>
                    <a:pt x="1600" y="342"/>
                  </a:lnTo>
                  <a:lnTo>
                    <a:pt x="1611" y="361"/>
                  </a:lnTo>
                  <a:lnTo>
                    <a:pt x="1622" y="381"/>
                  </a:lnTo>
                  <a:lnTo>
                    <a:pt x="1632" y="401"/>
                  </a:lnTo>
                  <a:lnTo>
                    <a:pt x="1641" y="423"/>
                  </a:lnTo>
                  <a:lnTo>
                    <a:pt x="1650" y="443"/>
                  </a:lnTo>
                  <a:lnTo>
                    <a:pt x="1655" y="464"/>
                  </a:lnTo>
                  <a:lnTo>
                    <a:pt x="1662" y="484"/>
                  </a:lnTo>
                  <a:lnTo>
                    <a:pt x="1667" y="505"/>
                  </a:lnTo>
                  <a:lnTo>
                    <a:pt x="1671" y="527"/>
                  </a:lnTo>
                  <a:lnTo>
                    <a:pt x="1672" y="548"/>
                  </a:lnTo>
                  <a:lnTo>
                    <a:pt x="1675" y="569"/>
                  </a:lnTo>
                  <a:lnTo>
                    <a:pt x="1675" y="591"/>
                  </a:lnTo>
                  <a:lnTo>
                    <a:pt x="0" y="591"/>
                  </a:lnTo>
                  <a:close/>
                </a:path>
              </a:pathLst>
            </a:custGeom>
            <a:solidFill>
              <a:srgbClr val="FFC000"/>
            </a:solidFill>
            <a:ln>
              <a:noFill/>
            </a:ln>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Lst>
          </p:spPr>
          <p:txBody>
            <a:bodyPr wrap="none" anchor="ctr"/>
            <a:lstStyle/>
            <a:p>
              <a:pPr fontAlgn="base" latinLnBrk="1">
                <a:spcBef>
                  <a:spcPct val="0"/>
                </a:spcBef>
                <a:spcAft>
                  <a:spcPct val="0"/>
                </a:spcAft>
                <a:defRPr/>
              </a:pPr>
              <a:endParaRPr kumimoji="1" lang="zh-CN" altLang="en-US" kern="0">
                <a:solidFill>
                  <a:srgbClr val="000000"/>
                </a:solidFill>
                <a:latin typeface="굴림" pitchFamily="34" charset="-127"/>
                <a:ea typeface="굴림" pitchFamily="34" charset="-127"/>
              </a:endParaRPr>
            </a:p>
          </p:txBody>
        </p:sp>
        <p:sp>
          <p:nvSpPr>
            <p:cNvPr id="49" name="Rectangle 19"/>
            <p:cNvSpPr>
              <a:spLocks noChangeArrowheads="1"/>
            </p:cNvSpPr>
            <p:nvPr/>
          </p:nvSpPr>
          <p:spPr bwMode="auto">
            <a:xfrm>
              <a:off x="2880" y="2507"/>
              <a:ext cx="1675" cy="209"/>
            </a:xfrm>
            <a:prstGeom prst="rect">
              <a:avLst/>
            </a:prstGeom>
            <a:solidFill>
              <a:srgbClr val="F79646">
                <a:lumMod val="75000"/>
              </a:srgbClr>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a:lstStyle/>
            <a:p>
              <a:pPr fontAlgn="base" latinLnBrk="1">
                <a:spcBef>
                  <a:spcPct val="0"/>
                </a:spcBef>
                <a:spcAft>
                  <a:spcPct val="0"/>
                </a:spcAft>
                <a:defRPr/>
              </a:pPr>
              <a:endParaRPr kumimoji="1" lang="zh-CN" altLang="en-US" kern="0">
                <a:solidFill>
                  <a:srgbClr val="000000"/>
                </a:solidFill>
                <a:latin typeface="굴림" pitchFamily="34" charset="-127"/>
                <a:ea typeface="굴림" pitchFamily="34" charset="-127"/>
              </a:endParaRPr>
            </a:p>
          </p:txBody>
        </p:sp>
      </p:grpSp>
      <p:grpSp>
        <p:nvGrpSpPr>
          <p:cNvPr id="50" name="Group 20"/>
          <p:cNvGrpSpPr>
            <a:grpSpLocks/>
          </p:cNvGrpSpPr>
          <p:nvPr/>
        </p:nvGrpSpPr>
        <p:grpSpPr bwMode="auto">
          <a:xfrm>
            <a:off x="2690266" y="3773865"/>
            <a:ext cx="3086556" cy="2246280"/>
            <a:chOff x="1204" y="2088"/>
            <a:chExt cx="1676" cy="1221"/>
          </a:xfrm>
        </p:grpSpPr>
        <p:sp>
          <p:nvSpPr>
            <p:cNvPr id="51" name="Freeform 21"/>
            <p:cNvSpPr>
              <a:spLocks/>
            </p:cNvSpPr>
            <p:nvPr/>
          </p:nvSpPr>
          <p:spPr bwMode="auto">
            <a:xfrm>
              <a:off x="1204" y="2088"/>
              <a:ext cx="1676" cy="593"/>
            </a:xfrm>
            <a:custGeom>
              <a:avLst/>
              <a:gdLst>
                <a:gd name="T0" fmla="*/ 1676 w 1676"/>
                <a:gd name="T1" fmla="*/ 0 h 593"/>
                <a:gd name="T2" fmla="*/ 490 w 1676"/>
                <a:gd name="T3" fmla="*/ 593 h 593"/>
                <a:gd name="T4" fmla="*/ 490 w 1676"/>
                <a:gd name="T5" fmla="*/ 593 h 593"/>
                <a:gd name="T6" fmla="*/ 436 w 1676"/>
                <a:gd name="T7" fmla="*/ 564 h 593"/>
                <a:gd name="T8" fmla="*/ 383 w 1676"/>
                <a:gd name="T9" fmla="*/ 533 h 593"/>
                <a:gd name="T10" fmla="*/ 333 w 1676"/>
                <a:gd name="T11" fmla="*/ 501 h 593"/>
                <a:gd name="T12" fmla="*/ 286 w 1676"/>
                <a:gd name="T13" fmla="*/ 469 h 593"/>
                <a:gd name="T14" fmla="*/ 242 w 1676"/>
                <a:gd name="T15" fmla="*/ 434 h 593"/>
                <a:gd name="T16" fmla="*/ 202 w 1676"/>
                <a:gd name="T17" fmla="*/ 400 h 593"/>
                <a:gd name="T18" fmla="*/ 165 w 1676"/>
                <a:gd name="T19" fmla="*/ 363 h 593"/>
                <a:gd name="T20" fmla="*/ 131 w 1676"/>
                <a:gd name="T21" fmla="*/ 326 h 593"/>
                <a:gd name="T22" fmla="*/ 101 w 1676"/>
                <a:gd name="T23" fmla="*/ 288 h 593"/>
                <a:gd name="T24" fmla="*/ 88 w 1676"/>
                <a:gd name="T25" fmla="*/ 269 h 593"/>
                <a:gd name="T26" fmla="*/ 75 w 1676"/>
                <a:gd name="T27" fmla="*/ 249 h 593"/>
                <a:gd name="T28" fmla="*/ 64 w 1676"/>
                <a:gd name="T29" fmla="*/ 229 h 593"/>
                <a:gd name="T30" fmla="*/ 53 w 1676"/>
                <a:gd name="T31" fmla="*/ 209 h 593"/>
                <a:gd name="T32" fmla="*/ 43 w 1676"/>
                <a:gd name="T33" fmla="*/ 189 h 593"/>
                <a:gd name="T34" fmla="*/ 34 w 1676"/>
                <a:gd name="T35" fmla="*/ 170 h 593"/>
                <a:gd name="T36" fmla="*/ 25 w 1676"/>
                <a:gd name="T37" fmla="*/ 148 h 593"/>
                <a:gd name="T38" fmla="*/ 20 w 1676"/>
                <a:gd name="T39" fmla="*/ 128 h 593"/>
                <a:gd name="T40" fmla="*/ 13 w 1676"/>
                <a:gd name="T41" fmla="*/ 107 h 593"/>
                <a:gd name="T42" fmla="*/ 8 w 1676"/>
                <a:gd name="T43" fmla="*/ 85 h 593"/>
                <a:gd name="T44" fmla="*/ 4 w 1676"/>
                <a:gd name="T45" fmla="*/ 66 h 593"/>
                <a:gd name="T46" fmla="*/ 3 w 1676"/>
                <a:gd name="T47" fmla="*/ 44 h 593"/>
                <a:gd name="T48" fmla="*/ 0 w 1676"/>
                <a:gd name="T49" fmla="*/ 21 h 593"/>
                <a:gd name="T50" fmla="*/ 0 w 1676"/>
                <a:gd name="T51" fmla="*/ 0 h 593"/>
                <a:gd name="T52" fmla="*/ 1676 w 1676"/>
                <a:gd name="T53" fmla="*/ 0 h 593"/>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676"/>
                <a:gd name="T82" fmla="*/ 0 h 593"/>
                <a:gd name="T83" fmla="*/ 1676 w 1676"/>
                <a:gd name="T84" fmla="*/ 593 h 593"/>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676" h="593">
                  <a:moveTo>
                    <a:pt x="1676" y="0"/>
                  </a:moveTo>
                  <a:lnTo>
                    <a:pt x="490" y="593"/>
                  </a:lnTo>
                  <a:lnTo>
                    <a:pt x="436" y="564"/>
                  </a:lnTo>
                  <a:lnTo>
                    <a:pt x="383" y="533"/>
                  </a:lnTo>
                  <a:lnTo>
                    <a:pt x="333" y="501"/>
                  </a:lnTo>
                  <a:lnTo>
                    <a:pt x="286" y="469"/>
                  </a:lnTo>
                  <a:lnTo>
                    <a:pt x="242" y="434"/>
                  </a:lnTo>
                  <a:lnTo>
                    <a:pt x="202" y="400"/>
                  </a:lnTo>
                  <a:lnTo>
                    <a:pt x="165" y="363"/>
                  </a:lnTo>
                  <a:lnTo>
                    <a:pt x="131" y="326"/>
                  </a:lnTo>
                  <a:lnTo>
                    <a:pt x="101" y="288"/>
                  </a:lnTo>
                  <a:lnTo>
                    <a:pt x="88" y="269"/>
                  </a:lnTo>
                  <a:lnTo>
                    <a:pt x="75" y="249"/>
                  </a:lnTo>
                  <a:lnTo>
                    <a:pt x="64" y="229"/>
                  </a:lnTo>
                  <a:lnTo>
                    <a:pt x="53" y="209"/>
                  </a:lnTo>
                  <a:lnTo>
                    <a:pt x="43" y="189"/>
                  </a:lnTo>
                  <a:lnTo>
                    <a:pt x="34" y="170"/>
                  </a:lnTo>
                  <a:lnTo>
                    <a:pt x="25" y="148"/>
                  </a:lnTo>
                  <a:lnTo>
                    <a:pt x="20" y="128"/>
                  </a:lnTo>
                  <a:lnTo>
                    <a:pt x="13" y="107"/>
                  </a:lnTo>
                  <a:lnTo>
                    <a:pt x="8" y="85"/>
                  </a:lnTo>
                  <a:lnTo>
                    <a:pt x="4" y="66"/>
                  </a:lnTo>
                  <a:lnTo>
                    <a:pt x="3" y="44"/>
                  </a:lnTo>
                  <a:lnTo>
                    <a:pt x="0" y="21"/>
                  </a:lnTo>
                  <a:lnTo>
                    <a:pt x="0" y="0"/>
                  </a:lnTo>
                  <a:lnTo>
                    <a:pt x="1676" y="0"/>
                  </a:lnTo>
                  <a:close/>
                </a:path>
              </a:pathLst>
            </a:custGeom>
            <a:solidFill>
              <a:srgbClr val="FFFFFF"/>
            </a:solidFill>
            <a:ln>
              <a:noFill/>
            </a:ln>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Lst>
          </p:spPr>
          <p:txBody>
            <a:bodyPr wrap="none" anchor="ctr"/>
            <a:lstStyle/>
            <a:p>
              <a:pPr fontAlgn="base" latinLnBrk="1">
                <a:spcBef>
                  <a:spcPct val="0"/>
                </a:spcBef>
                <a:spcAft>
                  <a:spcPct val="0"/>
                </a:spcAft>
                <a:defRPr/>
              </a:pPr>
              <a:endParaRPr kumimoji="1" lang="zh-CN" altLang="en-US" kern="0">
                <a:solidFill>
                  <a:srgbClr val="000000"/>
                </a:solidFill>
                <a:latin typeface="굴림" pitchFamily="34" charset="-127"/>
                <a:ea typeface="굴림" pitchFamily="34" charset="-127"/>
              </a:endParaRPr>
            </a:p>
          </p:txBody>
        </p:sp>
        <p:sp>
          <p:nvSpPr>
            <p:cNvPr id="52" name="Freeform 22"/>
            <p:cNvSpPr>
              <a:spLocks/>
            </p:cNvSpPr>
            <p:nvPr/>
          </p:nvSpPr>
          <p:spPr bwMode="auto">
            <a:xfrm>
              <a:off x="1204" y="2088"/>
              <a:ext cx="490" cy="1221"/>
            </a:xfrm>
            <a:custGeom>
              <a:avLst/>
              <a:gdLst>
                <a:gd name="T0" fmla="*/ 490 w 490"/>
                <a:gd name="T1" fmla="*/ 593 h 1221"/>
                <a:gd name="T2" fmla="*/ 490 w 490"/>
                <a:gd name="T3" fmla="*/ 593 h 1221"/>
                <a:gd name="T4" fmla="*/ 436 w 490"/>
                <a:gd name="T5" fmla="*/ 564 h 1221"/>
                <a:gd name="T6" fmla="*/ 383 w 490"/>
                <a:gd name="T7" fmla="*/ 533 h 1221"/>
                <a:gd name="T8" fmla="*/ 333 w 490"/>
                <a:gd name="T9" fmla="*/ 501 h 1221"/>
                <a:gd name="T10" fmla="*/ 286 w 490"/>
                <a:gd name="T11" fmla="*/ 469 h 1221"/>
                <a:gd name="T12" fmla="*/ 242 w 490"/>
                <a:gd name="T13" fmla="*/ 434 h 1221"/>
                <a:gd name="T14" fmla="*/ 202 w 490"/>
                <a:gd name="T15" fmla="*/ 400 h 1221"/>
                <a:gd name="T16" fmla="*/ 165 w 490"/>
                <a:gd name="T17" fmla="*/ 363 h 1221"/>
                <a:gd name="T18" fmla="*/ 131 w 490"/>
                <a:gd name="T19" fmla="*/ 326 h 1221"/>
                <a:gd name="T20" fmla="*/ 101 w 490"/>
                <a:gd name="T21" fmla="*/ 288 h 1221"/>
                <a:gd name="T22" fmla="*/ 88 w 490"/>
                <a:gd name="T23" fmla="*/ 269 h 1221"/>
                <a:gd name="T24" fmla="*/ 75 w 490"/>
                <a:gd name="T25" fmla="*/ 249 h 1221"/>
                <a:gd name="T26" fmla="*/ 64 w 490"/>
                <a:gd name="T27" fmla="*/ 229 h 1221"/>
                <a:gd name="T28" fmla="*/ 53 w 490"/>
                <a:gd name="T29" fmla="*/ 209 h 1221"/>
                <a:gd name="T30" fmla="*/ 43 w 490"/>
                <a:gd name="T31" fmla="*/ 189 h 1221"/>
                <a:gd name="T32" fmla="*/ 34 w 490"/>
                <a:gd name="T33" fmla="*/ 170 h 1221"/>
                <a:gd name="T34" fmla="*/ 25 w 490"/>
                <a:gd name="T35" fmla="*/ 148 h 1221"/>
                <a:gd name="T36" fmla="*/ 20 w 490"/>
                <a:gd name="T37" fmla="*/ 128 h 1221"/>
                <a:gd name="T38" fmla="*/ 13 w 490"/>
                <a:gd name="T39" fmla="*/ 107 h 1221"/>
                <a:gd name="T40" fmla="*/ 8 w 490"/>
                <a:gd name="T41" fmla="*/ 85 h 1221"/>
                <a:gd name="T42" fmla="*/ 4 w 490"/>
                <a:gd name="T43" fmla="*/ 66 h 1221"/>
                <a:gd name="T44" fmla="*/ 3 w 490"/>
                <a:gd name="T45" fmla="*/ 44 h 1221"/>
                <a:gd name="T46" fmla="*/ 0 w 490"/>
                <a:gd name="T47" fmla="*/ 21 h 1221"/>
                <a:gd name="T48" fmla="*/ 0 w 490"/>
                <a:gd name="T49" fmla="*/ 0 h 1221"/>
                <a:gd name="T50" fmla="*/ 0 w 490"/>
                <a:gd name="T51" fmla="*/ 628 h 1221"/>
                <a:gd name="T52" fmla="*/ 0 w 490"/>
                <a:gd name="T53" fmla="*/ 628 h 1221"/>
                <a:gd name="T54" fmla="*/ 0 w 490"/>
                <a:gd name="T55" fmla="*/ 650 h 1221"/>
                <a:gd name="T56" fmla="*/ 3 w 490"/>
                <a:gd name="T57" fmla="*/ 672 h 1221"/>
                <a:gd name="T58" fmla="*/ 4 w 490"/>
                <a:gd name="T59" fmla="*/ 694 h 1221"/>
                <a:gd name="T60" fmla="*/ 8 w 490"/>
                <a:gd name="T61" fmla="*/ 714 h 1221"/>
                <a:gd name="T62" fmla="*/ 13 w 490"/>
                <a:gd name="T63" fmla="*/ 735 h 1221"/>
                <a:gd name="T64" fmla="*/ 20 w 490"/>
                <a:gd name="T65" fmla="*/ 756 h 1221"/>
                <a:gd name="T66" fmla="*/ 25 w 490"/>
                <a:gd name="T67" fmla="*/ 776 h 1221"/>
                <a:gd name="T68" fmla="*/ 34 w 490"/>
                <a:gd name="T69" fmla="*/ 798 h 1221"/>
                <a:gd name="T70" fmla="*/ 43 w 490"/>
                <a:gd name="T71" fmla="*/ 818 h 1221"/>
                <a:gd name="T72" fmla="*/ 53 w 490"/>
                <a:gd name="T73" fmla="*/ 838 h 1221"/>
                <a:gd name="T74" fmla="*/ 64 w 490"/>
                <a:gd name="T75" fmla="*/ 858 h 1221"/>
                <a:gd name="T76" fmla="*/ 75 w 490"/>
                <a:gd name="T77" fmla="*/ 877 h 1221"/>
                <a:gd name="T78" fmla="*/ 88 w 490"/>
                <a:gd name="T79" fmla="*/ 897 h 1221"/>
                <a:gd name="T80" fmla="*/ 101 w 490"/>
                <a:gd name="T81" fmla="*/ 916 h 1221"/>
                <a:gd name="T82" fmla="*/ 131 w 490"/>
                <a:gd name="T83" fmla="*/ 954 h 1221"/>
                <a:gd name="T84" fmla="*/ 165 w 490"/>
                <a:gd name="T85" fmla="*/ 991 h 1221"/>
                <a:gd name="T86" fmla="*/ 202 w 490"/>
                <a:gd name="T87" fmla="*/ 1028 h 1221"/>
                <a:gd name="T88" fmla="*/ 242 w 490"/>
                <a:gd name="T89" fmla="*/ 1063 h 1221"/>
                <a:gd name="T90" fmla="*/ 286 w 490"/>
                <a:gd name="T91" fmla="*/ 1097 h 1221"/>
                <a:gd name="T92" fmla="*/ 333 w 490"/>
                <a:gd name="T93" fmla="*/ 1130 h 1221"/>
                <a:gd name="T94" fmla="*/ 383 w 490"/>
                <a:gd name="T95" fmla="*/ 1161 h 1221"/>
                <a:gd name="T96" fmla="*/ 436 w 490"/>
                <a:gd name="T97" fmla="*/ 1192 h 1221"/>
                <a:gd name="T98" fmla="*/ 490 w 490"/>
                <a:gd name="T99" fmla="*/ 1221 h 1221"/>
                <a:gd name="T100" fmla="*/ 490 w 490"/>
                <a:gd name="T101" fmla="*/ 593 h 1221"/>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490"/>
                <a:gd name="T154" fmla="*/ 0 h 1221"/>
                <a:gd name="T155" fmla="*/ 490 w 490"/>
                <a:gd name="T156" fmla="*/ 1221 h 1221"/>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490" h="1221">
                  <a:moveTo>
                    <a:pt x="490" y="593"/>
                  </a:moveTo>
                  <a:lnTo>
                    <a:pt x="490" y="593"/>
                  </a:lnTo>
                  <a:lnTo>
                    <a:pt x="436" y="564"/>
                  </a:lnTo>
                  <a:lnTo>
                    <a:pt x="383" y="533"/>
                  </a:lnTo>
                  <a:lnTo>
                    <a:pt x="333" y="501"/>
                  </a:lnTo>
                  <a:lnTo>
                    <a:pt x="286" y="469"/>
                  </a:lnTo>
                  <a:lnTo>
                    <a:pt x="242" y="434"/>
                  </a:lnTo>
                  <a:lnTo>
                    <a:pt x="202" y="400"/>
                  </a:lnTo>
                  <a:lnTo>
                    <a:pt x="165" y="363"/>
                  </a:lnTo>
                  <a:lnTo>
                    <a:pt x="131" y="326"/>
                  </a:lnTo>
                  <a:lnTo>
                    <a:pt x="101" y="288"/>
                  </a:lnTo>
                  <a:lnTo>
                    <a:pt x="88" y="269"/>
                  </a:lnTo>
                  <a:lnTo>
                    <a:pt x="75" y="249"/>
                  </a:lnTo>
                  <a:lnTo>
                    <a:pt x="64" y="229"/>
                  </a:lnTo>
                  <a:lnTo>
                    <a:pt x="53" y="209"/>
                  </a:lnTo>
                  <a:lnTo>
                    <a:pt x="43" y="189"/>
                  </a:lnTo>
                  <a:lnTo>
                    <a:pt x="34" y="170"/>
                  </a:lnTo>
                  <a:lnTo>
                    <a:pt x="25" y="148"/>
                  </a:lnTo>
                  <a:lnTo>
                    <a:pt x="20" y="128"/>
                  </a:lnTo>
                  <a:lnTo>
                    <a:pt x="13" y="107"/>
                  </a:lnTo>
                  <a:lnTo>
                    <a:pt x="8" y="85"/>
                  </a:lnTo>
                  <a:lnTo>
                    <a:pt x="4" y="66"/>
                  </a:lnTo>
                  <a:lnTo>
                    <a:pt x="3" y="44"/>
                  </a:lnTo>
                  <a:lnTo>
                    <a:pt x="0" y="21"/>
                  </a:lnTo>
                  <a:lnTo>
                    <a:pt x="0" y="0"/>
                  </a:lnTo>
                  <a:lnTo>
                    <a:pt x="0" y="628"/>
                  </a:lnTo>
                  <a:lnTo>
                    <a:pt x="0" y="650"/>
                  </a:lnTo>
                  <a:lnTo>
                    <a:pt x="3" y="672"/>
                  </a:lnTo>
                  <a:lnTo>
                    <a:pt x="4" y="694"/>
                  </a:lnTo>
                  <a:lnTo>
                    <a:pt x="8" y="714"/>
                  </a:lnTo>
                  <a:lnTo>
                    <a:pt x="13" y="735"/>
                  </a:lnTo>
                  <a:lnTo>
                    <a:pt x="20" y="756"/>
                  </a:lnTo>
                  <a:lnTo>
                    <a:pt x="25" y="776"/>
                  </a:lnTo>
                  <a:lnTo>
                    <a:pt x="34" y="798"/>
                  </a:lnTo>
                  <a:lnTo>
                    <a:pt x="43" y="818"/>
                  </a:lnTo>
                  <a:lnTo>
                    <a:pt x="53" y="838"/>
                  </a:lnTo>
                  <a:lnTo>
                    <a:pt x="64" y="858"/>
                  </a:lnTo>
                  <a:lnTo>
                    <a:pt x="75" y="877"/>
                  </a:lnTo>
                  <a:lnTo>
                    <a:pt x="88" y="897"/>
                  </a:lnTo>
                  <a:lnTo>
                    <a:pt x="101" y="916"/>
                  </a:lnTo>
                  <a:lnTo>
                    <a:pt x="131" y="954"/>
                  </a:lnTo>
                  <a:lnTo>
                    <a:pt x="165" y="991"/>
                  </a:lnTo>
                  <a:lnTo>
                    <a:pt x="202" y="1028"/>
                  </a:lnTo>
                  <a:lnTo>
                    <a:pt x="242" y="1063"/>
                  </a:lnTo>
                  <a:lnTo>
                    <a:pt x="286" y="1097"/>
                  </a:lnTo>
                  <a:lnTo>
                    <a:pt x="333" y="1130"/>
                  </a:lnTo>
                  <a:lnTo>
                    <a:pt x="383" y="1161"/>
                  </a:lnTo>
                  <a:lnTo>
                    <a:pt x="436" y="1192"/>
                  </a:lnTo>
                  <a:lnTo>
                    <a:pt x="490" y="1221"/>
                  </a:lnTo>
                  <a:lnTo>
                    <a:pt x="490" y="593"/>
                  </a:lnTo>
                  <a:close/>
                </a:path>
              </a:pathLst>
            </a:custGeom>
            <a:solidFill>
              <a:sysClr val="window" lastClr="FFFFFF">
                <a:lumMod val="50000"/>
              </a:sysClr>
            </a:solidFill>
            <a:ln>
              <a:noFill/>
            </a:ln>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Lst>
          </p:spPr>
          <p:txBody>
            <a:bodyPr/>
            <a:lstStyle/>
            <a:p>
              <a:pPr fontAlgn="base" latinLnBrk="1">
                <a:spcBef>
                  <a:spcPct val="0"/>
                </a:spcBef>
                <a:spcAft>
                  <a:spcPct val="0"/>
                </a:spcAft>
                <a:defRPr/>
              </a:pPr>
              <a:endParaRPr kumimoji="1" lang="zh-CN" altLang="en-US" kern="0">
                <a:solidFill>
                  <a:srgbClr val="000000"/>
                </a:solidFill>
                <a:latin typeface="굴림" pitchFamily="34" charset="-127"/>
                <a:ea typeface="굴림" pitchFamily="34" charset="-127"/>
              </a:endParaRPr>
            </a:p>
          </p:txBody>
        </p:sp>
        <p:sp>
          <p:nvSpPr>
            <p:cNvPr id="53" name="Freeform 23"/>
            <p:cNvSpPr>
              <a:spLocks/>
            </p:cNvSpPr>
            <p:nvPr/>
          </p:nvSpPr>
          <p:spPr bwMode="auto">
            <a:xfrm>
              <a:off x="1694" y="2088"/>
              <a:ext cx="1186" cy="1221"/>
            </a:xfrm>
            <a:custGeom>
              <a:avLst/>
              <a:gdLst>
                <a:gd name="T0" fmla="*/ 1186 w 1186"/>
                <a:gd name="T1" fmla="*/ 628 h 1221"/>
                <a:gd name="T2" fmla="*/ 0 w 1186"/>
                <a:gd name="T3" fmla="*/ 1221 h 1221"/>
                <a:gd name="T4" fmla="*/ 0 w 1186"/>
                <a:gd name="T5" fmla="*/ 593 h 1221"/>
                <a:gd name="T6" fmla="*/ 1186 w 1186"/>
                <a:gd name="T7" fmla="*/ 0 h 1221"/>
                <a:gd name="T8" fmla="*/ 1186 w 1186"/>
                <a:gd name="T9" fmla="*/ 628 h 1221"/>
                <a:gd name="T10" fmla="*/ 0 60000 65536"/>
                <a:gd name="T11" fmla="*/ 0 60000 65536"/>
                <a:gd name="T12" fmla="*/ 0 60000 65536"/>
                <a:gd name="T13" fmla="*/ 0 60000 65536"/>
                <a:gd name="T14" fmla="*/ 0 60000 65536"/>
                <a:gd name="T15" fmla="*/ 0 w 1186"/>
                <a:gd name="T16" fmla="*/ 0 h 1221"/>
                <a:gd name="T17" fmla="*/ 1186 w 1186"/>
                <a:gd name="T18" fmla="*/ 1221 h 1221"/>
              </a:gdLst>
              <a:ahLst/>
              <a:cxnLst>
                <a:cxn ang="T10">
                  <a:pos x="T0" y="T1"/>
                </a:cxn>
                <a:cxn ang="T11">
                  <a:pos x="T2" y="T3"/>
                </a:cxn>
                <a:cxn ang="T12">
                  <a:pos x="T4" y="T5"/>
                </a:cxn>
                <a:cxn ang="T13">
                  <a:pos x="T6" y="T7"/>
                </a:cxn>
                <a:cxn ang="T14">
                  <a:pos x="T8" y="T9"/>
                </a:cxn>
              </a:cxnLst>
              <a:rect l="T15" t="T16" r="T17" b="T18"/>
              <a:pathLst>
                <a:path w="1186" h="1221">
                  <a:moveTo>
                    <a:pt x="1186" y="628"/>
                  </a:moveTo>
                  <a:lnTo>
                    <a:pt x="0" y="1221"/>
                  </a:lnTo>
                  <a:lnTo>
                    <a:pt x="0" y="593"/>
                  </a:lnTo>
                  <a:lnTo>
                    <a:pt x="1186" y="0"/>
                  </a:lnTo>
                  <a:lnTo>
                    <a:pt x="1186" y="628"/>
                  </a:lnTo>
                  <a:close/>
                </a:path>
              </a:pathLst>
            </a:custGeom>
            <a:solidFill>
              <a:srgbClr val="B2B2B2"/>
            </a:solidFill>
            <a:ln>
              <a:noFill/>
            </a:ln>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Lst>
          </p:spPr>
          <p:txBody>
            <a:bodyPr/>
            <a:lstStyle/>
            <a:p>
              <a:pPr fontAlgn="base" latinLnBrk="1">
                <a:spcBef>
                  <a:spcPct val="0"/>
                </a:spcBef>
                <a:spcAft>
                  <a:spcPct val="0"/>
                </a:spcAft>
                <a:defRPr/>
              </a:pPr>
              <a:endParaRPr kumimoji="1" lang="zh-CN" altLang="en-US" kern="0">
                <a:solidFill>
                  <a:srgbClr val="000000"/>
                </a:solidFill>
                <a:latin typeface="굴림" pitchFamily="34" charset="-127"/>
                <a:ea typeface="굴림" pitchFamily="34" charset="-127"/>
              </a:endParaRPr>
            </a:p>
          </p:txBody>
        </p:sp>
      </p:grpSp>
      <p:grpSp>
        <p:nvGrpSpPr>
          <p:cNvPr id="54" name="Group 24"/>
          <p:cNvGrpSpPr>
            <a:grpSpLocks/>
          </p:cNvGrpSpPr>
          <p:nvPr/>
        </p:nvGrpSpPr>
        <p:grpSpPr bwMode="auto">
          <a:xfrm>
            <a:off x="6456943" y="4737986"/>
            <a:ext cx="3086556" cy="1282160"/>
            <a:chOff x="2880" y="2612"/>
            <a:chExt cx="1675" cy="697"/>
          </a:xfrm>
        </p:grpSpPr>
        <p:sp>
          <p:nvSpPr>
            <p:cNvPr id="55" name="Freeform 25"/>
            <p:cNvSpPr>
              <a:spLocks/>
            </p:cNvSpPr>
            <p:nvPr/>
          </p:nvSpPr>
          <p:spPr bwMode="auto">
            <a:xfrm>
              <a:off x="2880" y="2612"/>
              <a:ext cx="1675" cy="593"/>
            </a:xfrm>
            <a:custGeom>
              <a:avLst/>
              <a:gdLst>
                <a:gd name="T0" fmla="*/ 0 w 1675"/>
                <a:gd name="T1" fmla="*/ 0 h 593"/>
                <a:gd name="T2" fmla="*/ 1185 w 1675"/>
                <a:gd name="T3" fmla="*/ 593 h 593"/>
                <a:gd name="T4" fmla="*/ 1185 w 1675"/>
                <a:gd name="T5" fmla="*/ 593 h 593"/>
                <a:gd name="T6" fmla="*/ 1239 w 1675"/>
                <a:gd name="T7" fmla="*/ 563 h 593"/>
                <a:gd name="T8" fmla="*/ 1292 w 1675"/>
                <a:gd name="T9" fmla="*/ 533 h 593"/>
                <a:gd name="T10" fmla="*/ 1342 w 1675"/>
                <a:gd name="T11" fmla="*/ 502 h 593"/>
                <a:gd name="T12" fmla="*/ 1389 w 1675"/>
                <a:gd name="T13" fmla="*/ 469 h 593"/>
                <a:gd name="T14" fmla="*/ 1433 w 1675"/>
                <a:gd name="T15" fmla="*/ 435 h 593"/>
                <a:gd name="T16" fmla="*/ 1473 w 1675"/>
                <a:gd name="T17" fmla="*/ 399 h 593"/>
                <a:gd name="T18" fmla="*/ 1510 w 1675"/>
                <a:gd name="T19" fmla="*/ 363 h 593"/>
                <a:gd name="T20" fmla="*/ 1544 w 1675"/>
                <a:gd name="T21" fmla="*/ 326 h 593"/>
                <a:gd name="T22" fmla="*/ 1574 w 1675"/>
                <a:gd name="T23" fmla="*/ 288 h 593"/>
                <a:gd name="T24" fmla="*/ 1587 w 1675"/>
                <a:gd name="T25" fmla="*/ 268 h 593"/>
                <a:gd name="T26" fmla="*/ 1600 w 1675"/>
                <a:gd name="T27" fmla="*/ 249 h 593"/>
                <a:gd name="T28" fmla="*/ 1611 w 1675"/>
                <a:gd name="T29" fmla="*/ 230 h 593"/>
                <a:gd name="T30" fmla="*/ 1622 w 1675"/>
                <a:gd name="T31" fmla="*/ 210 h 593"/>
                <a:gd name="T32" fmla="*/ 1632 w 1675"/>
                <a:gd name="T33" fmla="*/ 190 h 593"/>
                <a:gd name="T34" fmla="*/ 1641 w 1675"/>
                <a:gd name="T35" fmla="*/ 168 h 593"/>
                <a:gd name="T36" fmla="*/ 1650 w 1675"/>
                <a:gd name="T37" fmla="*/ 148 h 593"/>
                <a:gd name="T38" fmla="*/ 1655 w 1675"/>
                <a:gd name="T39" fmla="*/ 127 h 593"/>
                <a:gd name="T40" fmla="*/ 1662 w 1675"/>
                <a:gd name="T41" fmla="*/ 107 h 593"/>
                <a:gd name="T42" fmla="*/ 1667 w 1675"/>
                <a:gd name="T43" fmla="*/ 86 h 593"/>
                <a:gd name="T44" fmla="*/ 1671 w 1675"/>
                <a:gd name="T45" fmla="*/ 64 h 593"/>
                <a:gd name="T46" fmla="*/ 1672 w 1675"/>
                <a:gd name="T47" fmla="*/ 43 h 593"/>
                <a:gd name="T48" fmla="*/ 1675 w 1675"/>
                <a:gd name="T49" fmla="*/ 22 h 593"/>
                <a:gd name="T50" fmla="*/ 1675 w 1675"/>
                <a:gd name="T51" fmla="*/ 0 h 593"/>
                <a:gd name="T52" fmla="*/ 0 w 1675"/>
                <a:gd name="T53" fmla="*/ 0 h 593"/>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675"/>
                <a:gd name="T82" fmla="*/ 0 h 593"/>
                <a:gd name="T83" fmla="*/ 1675 w 1675"/>
                <a:gd name="T84" fmla="*/ 593 h 593"/>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675" h="593">
                  <a:moveTo>
                    <a:pt x="0" y="0"/>
                  </a:moveTo>
                  <a:lnTo>
                    <a:pt x="1185" y="593"/>
                  </a:lnTo>
                  <a:lnTo>
                    <a:pt x="1239" y="563"/>
                  </a:lnTo>
                  <a:lnTo>
                    <a:pt x="1292" y="533"/>
                  </a:lnTo>
                  <a:lnTo>
                    <a:pt x="1342" y="502"/>
                  </a:lnTo>
                  <a:lnTo>
                    <a:pt x="1389" y="469"/>
                  </a:lnTo>
                  <a:lnTo>
                    <a:pt x="1433" y="435"/>
                  </a:lnTo>
                  <a:lnTo>
                    <a:pt x="1473" y="399"/>
                  </a:lnTo>
                  <a:lnTo>
                    <a:pt x="1510" y="363"/>
                  </a:lnTo>
                  <a:lnTo>
                    <a:pt x="1544" y="326"/>
                  </a:lnTo>
                  <a:lnTo>
                    <a:pt x="1574" y="288"/>
                  </a:lnTo>
                  <a:lnTo>
                    <a:pt x="1587" y="268"/>
                  </a:lnTo>
                  <a:lnTo>
                    <a:pt x="1600" y="249"/>
                  </a:lnTo>
                  <a:lnTo>
                    <a:pt x="1611" y="230"/>
                  </a:lnTo>
                  <a:lnTo>
                    <a:pt x="1622" y="210"/>
                  </a:lnTo>
                  <a:lnTo>
                    <a:pt x="1632" y="190"/>
                  </a:lnTo>
                  <a:lnTo>
                    <a:pt x="1641" y="168"/>
                  </a:lnTo>
                  <a:lnTo>
                    <a:pt x="1650" y="148"/>
                  </a:lnTo>
                  <a:lnTo>
                    <a:pt x="1655" y="127"/>
                  </a:lnTo>
                  <a:lnTo>
                    <a:pt x="1662" y="107"/>
                  </a:lnTo>
                  <a:lnTo>
                    <a:pt x="1667" y="86"/>
                  </a:lnTo>
                  <a:lnTo>
                    <a:pt x="1671" y="64"/>
                  </a:lnTo>
                  <a:lnTo>
                    <a:pt x="1672" y="43"/>
                  </a:lnTo>
                  <a:lnTo>
                    <a:pt x="1675" y="22"/>
                  </a:lnTo>
                  <a:lnTo>
                    <a:pt x="1675" y="0"/>
                  </a:lnTo>
                  <a:lnTo>
                    <a:pt x="0" y="0"/>
                  </a:lnTo>
                  <a:close/>
                </a:path>
              </a:pathLst>
            </a:custGeom>
            <a:solidFill>
              <a:srgbClr val="C0C0C0"/>
            </a:solidFill>
            <a:ln>
              <a:noFill/>
            </a:ln>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Lst>
          </p:spPr>
          <p:txBody>
            <a:bodyPr wrap="none" anchor="ctr"/>
            <a:lstStyle/>
            <a:p>
              <a:pPr fontAlgn="base" latinLnBrk="1">
                <a:spcBef>
                  <a:spcPct val="0"/>
                </a:spcBef>
                <a:spcAft>
                  <a:spcPct val="0"/>
                </a:spcAft>
                <a:defRPr/>
              </a:pPr>
              <a:endParaRPr kumimoji="1" lang="zh-CN" altLang="en-US" kern="0" smtClean="0">
                <a:solidFill>
                  <a:srgbClr val="000000"/>
                </a:solidFill>
                <a:latin typeface="굴림" pitchFamily="34" charset="-127"/>
                <a:ea typeface="굴림" pitchFamily="34" charset="-127"/>
              </a:endParaRPr>
            </a:p>
          </p:txBody>
        </p:sp>
        <p:sp>
          <p:nvSpPr>
            <p:cNvPr id="56" name="Freeform 26"/>
            <p:cNvSpPr>
              <a:spLocks/>
            </p:cNvSpPr>
            <p:nvPr/>
          </p:nvSpPr>
          <p:spPr bwMode="auto">
            <a:xfrm>
              <a:off x="4065" y="2612"/>
              <a:ext cx="490" cy="697"/>
            </a:xfrm>
            <a:custGeom>
              <a:avLst/>
              <a:gdLst>
                <a:gd name="T0" fmla="*/ 0 w 490"/>
                <a:gd name="T1" fmla="*/ 593 h 697"/>
                <a:gd name="T2" fmla="*/ 0 w 490"/>
                <a:gd name="T3" fmla="*/ 593 h 697"/>
                <a:gd name="T4" fmla="*/ 54 w 490"/>
                <a:gd name="T5" fmla="*/ 563 h 697"/>
                <a:gd name="T6" fmla="*/ 107 w 490"/>
                <a:gd name="T7" fmla="*/ 533 h 697"/>
                <a:gd name="T8" fmla="*/ 157 w 490"/>
                <a:gd name="T9" fmla="*/ 502 h 697"/>
                <a:gd name="T10" fmla="*/ 204 w 490"/>
                <a:gd name="T11" fmla="*/ 469 h 697"/>
                <a:gd name="T12" fmla="*/ 248 w 490"/>
                <a:gd name="T13" fmla="*/ 435 h 697"/>
                <a:gd name="T14" fmla="*/ 288 w 490"/>
                <a:gd name="T15" fmla="*/ 399 h 697"/>
                <a:gd name="T16" fmla="*/ 325 w 490"/>
                <a:gd name="T17" fmla="*/ 363 h 697"/>
                <a:gd name="T18" fmla="*/ 359 w 490"/>
                <a:gd name="T19" fmla="*/ 326 h 697"/>
                <a:gd name="T20" fmla="*/ 389 w 490"/>
                <a:gd name="T21" fmla="*/ 288 h 697"/>
                <a:gd name="T22" fmla="*/ 402 w 490"/>
                <a:gd name="T23" fmla="*/ 268 h 697"/>
                <a:gd name="T24" fmla="*/ 415 w 490"/>
                <a:gd name="T25" fmla="*/ 249 h 697"/>
                <a:gd name="T26" fmla="*/ 426 w 490"/>
                <a:gd name="T27" fmla="*/ 230 h 697"/>
                <a:gd name="T28" fmla="*/ 437 w 490"/>
                <a:gd name="T29" fmla="*/ 210 h 697"/>
                <a:gd name="T30" fmla="*/ 447 w 490"/>
                <a:gd name="T31" fmla="*/ 190 h 697"/>
                <a:gd name="T32" fmla="*/ 456 w 490"/>
                <a:gd name="T33" fmla="*/ 168 h 697"/>
                <a:gd name="T34" fmla="*/ 465 w 490"/>
                <a:gd name="T35" fmla="*/ 148 h 697"/>
                <a:gd name="T36" fmla="*/ 470 w 490"/>
                <a:gd name="T37" fmla="*/ 127 h 697"/>
                <a:gd name="T38" fmla="*/ 477 w 490"/>
                <a:gd name="T39" fmla="*/ 107 h 697"/>
                <a:gd name="T40" fmla="*/ 482 w 490"/>
                <a:gd name="T41" fmla="*/ 86 h 697"/>
                <a:gd name="T42" fmla="*/ 486 w 490"/>
                <a:gd name="T43" fmla="*/ 64 h 697"/>
                <a:gd name="T44" fmla="*/ 487 w 490"/>
                <a:gd name="T45" fmla="*/ 43 h 697"/>
                <a:gd name="T46" fmla="*/ 490 w 490"/>
                <a:gd name="T47" fmla="*/ 22 h 697"/>
                <a:gd name="T48" fmla="*/ 490 w 490"/>
                <a:gd name="T49" fmla="*/ 0 h 697"/>
                <a:gd name="T50" fmla="*/ 490 w 490"/>
                <a:gd name="T51" fmla="*/ 104 h 697"/>
                <a:gd name="T52" fmla="*/ 490 w 490"/>
                <a:gd name="T53" fmla="*/ 104 h 697"/>
                <a:gd name="T54" fmla="*/ 490 w 490"/>
                <a:gd name="T55" fmla="*/ 126 h 697"/>
                <a:gd name="T56" fmla="*/ 487 w 490"/>
                <a:gd name="T57" fmla="*/ 148 h 697"/>
                <a:gd name="T58" fmla="*/ 486 w 490"/>
                <a:gd name="T59" fmla="*/ 170 h 697"/>
                <a:gd name="T60" fmla="*/ 482 w 490"/>
                <a:gd name="T61" fmla="*/ 190 h 697"/>
                <a:gd name="T62" fmla="*/ 477 w 490"/>
                <a:gd name="T63" fmla="*/ 211 h 697"/>
                <a:gd name="T64" fmla="*/ 470 w 490"/>
                <a:gd name="T65" fmla="*/ 232 h 697"/>
                <a:gd name="T66" fmla="*/ 465 w 490"/>
                <a:gd name="T67" fmla="*/ 252 h 697"/>
                <a:gd name="T68" fmla="*/ 456 w 490"/>
                <a:gd name="T69" fmla="*/ 274 h 697"/>
                <a:gd name="T70" fmla="*/ 447 w 490"/>
                <a:gd name="T71" fmla="*/ 294 h 697"/>
                <a:gd name="T72" fmla="*/ 437 w 490"/>
                <a:gd name="T73" fmla="*/ 314 h 697"/>
                <a:gd name="T74" fmla="*/ 426 w 490"/>
                <a:gd name="T75" fmla="*/ 334 h 697"/>
                <a:gd name="T76" fmla="*/ 415 w 490"/>
                <a:gd name="T77" fmla="*/ 353 h 697"/>
                <a:gd name="T78" fmla="*/ 402 w 490"/>
                <a:gd name="T79" fmla="*/ 373 h 697"/>
                <a:gd name="T80" fmla="*/ 389 w 490"/>
                <a:gd name="T81" fmla="*/ 392 h 697"/>
                <a:gd name="T82" fmla="*/ 359 w 490"/>
                <a:gd name="T83" fmla="*/ 430 h 697"/>
                <a:gd name="T84" fmla="*/ 325 w 490"/>
                <a:gd name="T85" fmla="*/ 467 h 697"/>
                <a:gd name="T86" fmla="*/ 288 w 490"/>
                <a:gd name="T87" fmla="*/ 504 h 697"/>
                <a:gd name="T88" fmla="*/ 248 w 490"/>
                <a:gd name="T89" fmla="*/ 539 h 697"/>
                <a:gd name="T90" fmla="*/ 204 w 490"/>
                <a:gd name="T91" fmla="*/ 573 h 697"/>
                <a:gd name="T92" fmla="*/ 157 w 490"/>
                <a:gd name="T93" fmla="*/ 606 h 697"/>
                <a:gd name="T94" fmla="*/ 107 w 490"/>
                <a:gd name="T95" fmla="*/ 637 h 697"/>
                <a:gd name="T96" fmla="*/ 54 w 490"/>
                <a:gd name="T97" fmla="*/ 668 h 697"/>
                <a:gd name="T98" fmla="*/ 0 w 490"/>
                <a:gd name="T99" fmla="*/ 697 h 697"/>
                <a:gd name="T100" fmla="*/ 0 w 490"/>
                <a:gd name="T101" fmla="*/ 593 h 697"/>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490"/>
                <a:gd name="T154" fmla="*/ 0 h 697"/>
                <a:gd name="T155" fmla="*/ 490 w 490"/>
                <a:gd name="T156" fmla="*/ 697 h 697"/>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490" h="697">
                  <a:moveTo>
                    <a:pt x="0" y="593"/>
                  </a:moveTo>
                  <a:lnTo>
                    <a:pt x="0" y="593"/>
                  </a:lnTo>
                  <a:lnTo>
                    <a:pt x="54" y="563"/>
                  </a:lnTo>
                  <a:lnTo>
                    <a:pt x="107" y="533"/>
                  </a:lnTo>
                  <a:lnTo>
                    <a:pt x="157" y="502"/>
                  </a:lnTo>
                  <a:lnTo>
                    <a:pt x="204" y="469"/>
                  </a:lnTo>
                  <a:lnTo>
                    <a:pt x="248" y="435"/>
                  </a:lnTo>
                  <a:lnTo>
                    <a:pt x="288" y="399"/>
                  </a:lnTo>
                  <a:lnTo>
                    <a:pt x="325" y="363"/>
                  </a:lnTo>
                  <a:lnTo>
                    <a:pt x="359" y="326"/>
                  </a:lnTo>
                  <a:lnTo>
                    <a:pt x="389" y="288"/>
                  </a:lnTo>
                  <a:lnTo>
                    <a:pt x="402" y="268"/>
                  </a:lnTo>
                  <a:lnTo>
                    <a:pt x="415" y="249"/>
                  </a:lnTo>
                  <a:lnTo>
                    <a:pt x="426" y="230"/>
                  </a:lnTo>
                  <a:lnTo>
                    <a:pt x="437" y="210"/>
                  </a:lnTo>
                  <a:lnTo>
                    <a:pt x="447" y="190"/>
                  </a:lnTo>
                  <a:lnTo>
                    <a:pt x="456" y="168"/>
                  </a:lnTo>
                  <a:lnTo>
                    <a:pt x="465" y="148"/>
                  </a:lnTo>
                  <a:lnTo>
                    <a:pt x="470" y="127"/>
                  </a:lnTo>
                  <a:lnTo>
                    <a:pt x="477" y="107"/>
                  </a:lnTo>
                  <a:lnTo>
                    <a:pt x="482" y="86"/>
                  </a:lnTo>
                  <a:lnTo>
                    <a:pt x="486" y="64"/>
                  </a:lnTo>
                  <a:lnTo>
                    <a:pt x="487" y="43"/>
                  </a:lnTo>
                  <a:lnTo>
                    <a:pt x="490" y="22"/>
                  </a:lnTo>
                  <a:lnTo>
                    <a:pt x="490" y="0"/>
                  </a:lnTo>
                  <a:lnTo>
                    <a:pt x="490" y="104"/>
                  </a:lnTo>
                  <a:lnTo>
                    <a:pt x="490" y="126"/>
                  </a:lnTo>
                  <a:lnTo>
                    <a:pt x="487" y="148"/>
                  </a:lnTo>
                  <a:lnTo>
                    <a:pt x="486" y="170"/>
                  </a:lnTo>
                  <a:lnTo>
                    <a:pt x="482" y="190"/>
                  </a:lnTo>
                  <a:lnTo>
                    <a:pt x="477" y="211"/>
                  </a:lnTo>
                  <a:lnTo>
                    <a:pt x="470" y="232"/>
                  </a:lnTo>
                  <a:lnTo>
                    <a:pt x="465" y="252"/>
                  </a:lnTo>
                  <a:lnTo>
                    <a:pt x="456" y="274"/>
                  </a:lnTo>
                  <a:lnTo>
                    <a:pt x="447" y="294"/>
                  </a:lnTo>
                  <a:lnTo>
                    <a:pt x="437" y="314"/>
                  </a:lnTo>
                  <a:lnTo>
                    <a:pt x="426" y="334"/>
                  </a:lnTo>
                  <a:lnTo>
                    <a:pt x="415" y="353"/>
                  </a:lnTo>
                  <a:lnTo>
                    <a:pt x="402" y="373"/>
                  </a:lnTo>
                  <a:lnTo>
                    <a:pt x="389" y="392"/>
                  </a:lnTo>
                  <a:lnTo>
                    <a:pt x="359" y="430"/>
                  </a:lnTo>
                  <a:lnTo>
                    <a:pt x="325" y="467"/>
                  </a:lnTo>
                  <a:lnTo>
                    <a:pt x="288" y="504"/>
                  </a:lnTo>
                  <a:lnTo>
                    <a:pt x="248" y="539"/>
                  </a:lnTo>
                  <a:lnTo>
                    <a:pt x="204" y="573"/>
                  </a:lnTo>
                  <a:lnTo>
                    <a:pt x="157" y="606"/>
                  </a:lnTo>
                  <a:lnTo>
                    <a:pt x="107" y="637"/>
                  </a:lnTo>
                  <a:lnTo>
                    <a:pt x="54" y="668"/>
                  </a:lnTo>
                  <a:lnTo>
                    <a:pt x="0" y="697"/>
                  </a:lnTo>
                  <a:lnTo>
                    <a:pt x="0" y="593"/>
                  </a:lnTo>
                  <a:close/>
                </a:path>
              </a:pathLst>
            </a:custGeom>
            <a:solidFill>
              <a:srgbClr val="777777"/>
            </a:solidFill>
            <a:ln>
              <a:noFill/>
            </a:ln>
            <a:extLst>
              <a:ext uri="{91240B29-F687-4F45-9708-019B960494DF}">
                <a14:hiddenLine xmlns:a14="http://schemas.microsoft.com/office/drawing/2010/main" w="9525" cap="flat" cmpd="sng">
                  <a:solidFill>
                    <a:srgbClr val="000000"/>
                  </a:solidFill>
                  <a:prstDash val="solid"/>
                  <a:round/>
                  <a:headEnd/>
                  <a:tailEnd/>
                </a14:hiddenLine>
              </a:ext>
            </a:extLst>
          </p:spPr>
          <p:txBody>
            <a:bodyPr/>
            <a:lstStyle/>
            <a:p>
              <a:pPr fontAlgn="base" latinLnBrk="1">
                <a:spcBef>
                  <a:spcPct val="0"/>
                </a:spcBef>
                <a:spcAft>
                  <a:spcPct val="0"/>
                </a:spcAft>
                <a:defRPr/>
              </a:pPr>
              <a:endParaRPr kumimoji="1" lang="zh-CN" altLang="en-US" kern="0" smtClean="0">
                <a:solidFill>
                  <a:srgbClr val="000000"/>
                </a:solidFill>
                <a:latin typeface="굴림" pitchFamily="34" charset="-127"/>
                <a:ea typeface="굴림" pitchFamily="34" charset="-127"/>
              </a:endParaRPr>
            </a:p>
          </p:txBody>
        </p:sp>
        <p:sp>
          <p:nvSpPr>
            <p:cNvPr id="57" name="Freeform 27"/>
            <p:cNvSpPr>
              <a:spLocks/>
            </p:cNvSpPr>
            <p:nvPr/>
          </p:nvSpPr>
          <p:spPr bwMode="auto">
            <a:xfrm>
              <a:off x="2880" y="2612"/>
              <a:ext cx="1185" cy="697"/>
            </a:xfrm>
            <a:custGeom>
              <a:avLst/>
              <a:gdLst>
                <a:gd name="T0" fmla="*/ 0 w 1185"/>
                <a:gd name="T1" fmla="*/ 104 h 697"/>
                <a:gd name="T2" fmla="*/ 1185 w 1185"/>
                <a:gd name="T3" fmla="*/ 697 h 697"/>
                <a:gd name="T4" fmla="*/ 1185 w 1185"/>
                <a:gd name="T5" fmla="*/ 593 h 697"/>
                <a:gd name="T6" fmla="*/ 0 w 1185"/>
                <a:gd name="T7" fmla="*/ 0 h 697"/>
                <a:gd name="T8" fmla="*/ 0 w 1185"/>
                <a:gd name="T9" fmla="*/ 104 h 697"/>
                <a:gd name="T10" fmla="*/ 0 60000 65536"/>
                <a:gd name="T11" fmla="*/ 0 60000 65536"/>
                <a:gd name="T12" fmla="*/ 0 60000 65536"/>
                <a:gd name="T13" fmla="*/ 0 60000 65536"/>
                <a:gd name="T14" fmla="*/ 0 60000 65536"/>
                <a:gd name="T15" fmla="*/ 0 w 1185"/>
                <a:gd name="T16" fmla="*/ 0 h 697"/>
                <a:gd name="T17" fmla="*/ 1185 w 1185"/>
                <a:gd name="T18" fmla="*/ 697 h 697"/>
              </a:gdLst>
              <a:ahLst/>
              <a:cxnLst>
                <a:cxn ang="T10">
                  <a:pos x="T0" y="T1"/>
                </a:cxn>
                <a:cxn ang="T11">
                  <a:pos x="T2" y="T3"/>
                </a:cxn>
                <a:cxn ang="T12">
                  <a:pos x="T4" y="T5"/>
                </a:cxn>
                <a:cxn ang="T13">
                  <a:pos x="T6" y="T7"/>
                </a:cxn>
                <a:cxn ang="T14">
                  <a:pos x="T8" y="T9"/>
                </a:cxn>
              </a:cxnLst>
              <a:rect l="T15" t="T16" r="T17" b="T18"/>
              <a:pathLst>
                <a:path w="1185" h="697">
                  <a:moveTo>
                    <a:pt x="0" y="104"/>
                  </a:moveTo>
                  <a:lnTo>
                    <a:pt x="1185" y="697"/>
                  </a:lnTo>
                  <a:lnTo>
                    <a:pt x="1185" y="593"/>
                  </a:lnTo>
                  <a:lnTo>
                    <a:pt x="0" y="0"/>
                  </a:lnTo>
                  <a:lnTo>
                    <a:pt x="0" y="104"/>
                  </a:lnTo>
                  <a:close/>
                </a:path>
              </a:pathLst>
            </a:custGeom>
            <a:gradFill rotWithShape="1">
              <a:gsLst>
                <a:gs pos="0">
                  <a:srgbClr val="969696"/>
                </a:gs>
                <a:gs pos="100000">
                  <a:srgbClr val="808080"/>
                </a:gs>
              </a:gsLst>
              <a:lin ang="0" scaled="1"/>
            </a:gradFill>
            <a:ln>
              <a:noFill/>
            </a:ln>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Lst>
          </p:spPr>
          <p:txBody>
            <a:bodyPr wrap="none" anchor="ctr"/>
            <a:lstStyle/>
            <a:p>
              <a:pPr fontAlgn="base" latinLnBrk="1">
                <a:spcBef>
                  <a:spcPct val="0"/>
                </a:spcBef>
                <a:spcAft>
                  <a:spcPct val="0"/>
                </a:spcAft>
                <a:defRPr/>
              </a:pPr>
              <a:endParaRPr kumimoji="1" lang="zh-CN" altLang="en-US" kern="0" smtClean="0">
                <a:solidFill>
                  <a:srgbClr val="000000"/>
                </a:solidFill>
                <a:latin typeface="굴림" pitchFamily="34" charset="-127"/>
                <a:ea typeface="굴림" pitchFamily="34" charset="-127"/>
              </a:endParaRPr>
            </a:p>
          </p:txBody>
        </p:sp>
      </p:grpSp>
      <p:sp>
        <p:nvSpPr>
          <p:cNvPr id="58" name="Arc 28"/>
          <p:cNvSpPr>
            <a:spLocks/>
          </p:cNvSpPr>
          <p:nvPr/>
        </p:nvSpPr>
        <p:spPr bwMode="auto">
          <a:xfrm>
            <a:off x="5868837" y="1891631"/>
            <a:ext cx="1384249" cy="746093"/>
          </a:xfrm>
          <a:custGeom>
            <a:avLst/>
            <a:gdLst>
              <a:gd name="T0" fmla="*/ 0 w 40011"/>
              <a:gd name="T1" fmla="*/ 3 h 21600"/>
              <a:gd name="T2" fmla="*/ 12 w 40011"/>
              <a:gd name="T3" fmla="*/ 6 h 21600"/>
              <a:gd name="T4" fmla="*/ 6 w 40011"/>
              <a:gd name="T5" fmla="*/ 6 h 21600"/>
              <a:gd name="T6" fmla="*/ 0 60000 65536"/>
              <a:gd name="T7" fmla="*/ 0 60000 65536"/>
              <a:gd name="T8" fmla="*/ 0 60000 65536"/>
              <a:gd name="T9" fmla="*/ 0 w 40011"/>
              <a:gd name="T10" fmla="*/ 0 h 21600"/>
              <a:gd name="T11" fmla="*/ 40011 w 40011"/>
              <a:gd name="T12" fmla="*/ 21600 h 21600"/>
            </a:gdLst>
            <a:ahLst/>
            <a:cxnLst>
              <a:cxn ang="T6">
                <a:pos x="T0" y="T1"/>
              </a:cxn>
              <a:cxn ang="T7">
                <a:pos x="T2" y="T3"/>
              </a:cxn>
              <a:cxn ang="T8">
                <a:pos x="T4" y="T5"/>
              </a:cxn>
            </a:cxnLst>
            <a:rect l="T9" t="T10" r="T11" b="T12"/>
            <a:pathLst>
              <a:path w="40011" h="21600" fill="none" extrusionOk="0">
                <a:moveTo>
                  <a:pt x="0" y="10366"/>
                </a:moveTo>
                <a:cubicBezTo>
                  <a:pt x="3920" y="3928"/>
                  <a:pt x="10912" y="-1"/>
                  <a:pt x="18449" y="0"/>
                </a:cubicBezTo>
                <a:cubicBezTo>
                  <a:pt x="29878" y="0"/>
                  <a:pt x="39329" y="8903"/>
                  <a:pt x="40010" y="20313"/>
                </a:cubicBezTo>
              </a:path>
              <a:path w="40011" h="21600" stroke="0" extrusionOk="0">
                <a:moveTo>
                  <a:pt x="0" y="10366"/>
                </a:moveTo>
                <a:cubicBezTo>
                  <a:pt x="3920" y="3928"/>
                  <a:pt x="10912" y="-1"/>
                  <a:pt x="18449" y="0"/>
                </a:cubicBezTo>
                <a:cubicBezTo>
                  <a:pt x="29878" y="0"/>
                  <a:pt x="39329" y="8903"/>
                  <a:pt x="40010" y="20313"/>
                </a:cubicBezTo>
                <a:lnTo>
                  <a:pt x="18449" y="21600"/>
                </a:lnTo>
                <a:close/>
              </a:path>
            </a:pathLst>
          </a:custGeom>
          <a:noFill/>
          <a:ln w="31750" cap="rnd">
            <a:solidFill>
              <a:srgbClr val="C00000"/>
            </a:solidFill>
            <a:prstDash val="sysDot"/>
            <a:round/>
            <a:headEnd/>
            <a:tailEnd type="triangle" w="med" len="med"/>
          </a:ln>
          <a:extLst>
            <a:ext uri="{909E8E84-426E-40DD-AFC4-6F175D3DCCD1}">
              <a14:hiddenFill xmlns:a14="http://schemas.microsoft.com/office/drawing/2010/main">
                <a:solidFill>
                  <a:srgbClr val="FFFFFF"/>
                </a:solidFill>
              </a14:hiddenFill>
            </a:ext>
          </a:extLst>
        </p:spPr>
        <p:txBody>
          <a:bodyPr lIns="115214" tIns="57607" rIns="115214" bIns="57607"/>
          <a:lstStyle/>
          <a:p>
            <a:pPr fontAlgn="base" latinLnBrk="1">
              <a:spcBef>
                <a:spcPct val="0"/>
              </a:spcBef>
              <a:spcAft>
                <a:spcPct val="0"/>
              </a:spcAft>
              <a:defRPr/>
            </a:pPr>
            <a:endParaRPr kumimoji="1" lang="zh-CN" altLang="en-US" kern="0" smtClean="0">
              <a:solidFill>
                <a:srgbClr val="000000"/>
              </a:solidFill>
              <a:latin typeface="굴림" pitchFamily="34" charset="-127"/>
              <a:ea typeface="굴림" pitchFamily="34" charset="-127"/>
            </a:endParaRPr>
          </a:p>
        </p:txBody>
      </p:sp>
      <p:sp>
        <p:nvSpPr>
          <p:cNvPr id="59" name="Arc 29"/>
          <p:cNvSpPr>
            <a:spLocks/>
          </p:cNvSpPr>
          <p:nvPr/>
        </p:nvSpPr>
        <p:spPr bwMode="auto">
          <a:xfrm>
            <a:off x="8255268" y="2485704"/>
            <a:ext cx="1196215" cy="1058132"/>
          </a:xfrm>
          <a:custGeom>
            <a:avLst/>
            <a:gdLst>
              <a:gd name="T0" fmla="*/ 0 w 36840"/>
              <a:gd name="T1" fmla="*/ 2 h 32562"/>
              <a:gd name="T2" fmla="*/ 9 w 36840"/>
              <a:gd name="T3" fmla="*/ 9 h 32562"/>
              <a:gd name="T4" fmla="*/ 4 w 36840"/>
              <a:gd name="T5" fmla="*/ 6 h 32562"/>
              <a:gd name="T6" fmla="*/ 0 60000 65536"/>
              <a:gd name="T7" fmla="*/ 0 60000 65536"/>
              <a:gd name="T8" fmla="*/ 0 60000 65536"/>
              <a:gd name="T9" fmla="*/ 0 w 36840"/>
              <a:gd name="T10" fmla="*/ 0 h 32562"/>
              <a:gd name="T11" fmla="*/ 36840 w 36840"/>
              <a:gd name="T12" fmla="*/ 32562 h 32562"/>
            </a:gdLst>
            <a:ahLst/>
            <a:cxnLst>
              <a:cxn ang="T6">
                <a:pos x="T0" y="T1"/>
              </a:cxn>
              <a:cxn ang="T7">
                <a:pos x="T2" y="T3"/>
              </a:cxn>
              <a:cxn ang="T8">
                <a:pos x="T4" y="T5"/>
              </a:cxn>
            </a:cxnLst>
            <a:rect l="T9" t="T10" r="T11" b="T12"/>
            <a:pathLst>
              <a:path w="36840" h="32562" fill="none" extrusionOk="0">
                <a:moveTo>
                  <a:pt x="0" y="6293"/>
                </a:moveTo>
                <a:cubicBezTo>
                  <a:pt x="4048" y="2262"/>
                  <a:pt x="9527" y="-1"/>
                  <a:pt x="15240" y="0"/>
                </a:cubicBezTo>
                <a:cubicBezTo>
                  <a:pt x="27169" y="0"/>
                  <a:pt x="36840" y="9670"/>
                  <a:pt x="36840" y="21600"/>
                </a:cubicBezTo>
                <a:cubicBezTo>
                  <a:pt x="36840" y="25455"/>
                  <a:pt x="35808" y="29240"/>
                  <a:pt x="33851" y="32562"/>
                </a:cubicBezTo>
              </a:path>
              <a:path w="36840" h="32562" stroke="0" extrusionOk="0">
                <a:moveTo>
                  <a:pt x="0" y="6293"/>
                </a:moveTo>
                <a:cubicBezTo>
                  <a:pt x="4048" y="2262"/>
                  <a:pt x="9527" y="-1"/>
                  <a:pt x="15240" y="0"/>
                </a:cubicBezTo>
                <a:cubicBezTo>
                  <a:pt x="27169" y="0"/>
                  <a:pt x="36840" y="9670"/>
                  <a:pt x="36840" y="21600"/>
                </a:cubicBezTo>
                <a:cubicBezTo>
                  <a:pt x="36840" y="25455"/>
                  <a:pt x="35808" y="29240"/>
                  <a:pt x="33851" y="32562"/>
                </a:cubicBezTo>
                <a:lnTo>
                  <a:pt x="15240" y="21600"/>
                </a:lnTo>
                <a:close/>
              </a:path>
            </a:pathLst>
          </a:custGeom>
          <a:noFill/>
          <a:ln w="31750" cap="rnd">
            <a:solidFill>
              <a:srgbClr val="FF0000"/>
            </a:solidFill>
            <a:prstDash val="sysDot"/>
            <a:round/>
            <a:headEnd/>
            <a:tailEnd type="triangle" w="med" len="med"/>
          </a:ln>
          <a:extLst>
            <a:ext uri="{909E8E84-426E-40DD-AFC4-6F175D3DCCD1}">
              <a14:hiddenFill xmlns:a14="http://schemas.microsoft.com/office/drawing/2010/main">
                <a:solidFill>
                  <a:srgbClr val="FFFFFF"/>
                </a:solidFill>
              </a14:hiddenFill>
            </a:ext>
          </a:extLst>
        </p:spPr>
        <p:txBody>
          <a:bodyPr lIns="115214" tIns="57607" rIns="115214" bIns="57607"/>
          <a:lstStyle/>
          <a:p>
            <a:pPr fontAlgn="base" latinLnBrk="1">
              <a:spcBef>
                <a:spcPct val="0"/>
              </a:spcBef>
              <a:spcAft>
                <a:spcPct val="0"/>
              </a:spcAft>
              <a:defRPr/>
            </a:pPr>
            <a:endParaRPr kumimoji="1" lang="zh-CN" altLang="en-US" kern="0" smtClean="0">
              <a:solidFill>
                <a:srgbClr val="000000"/>
              </a:solidFill>
              <a:latin typeface="굴림" pitchFamily="34" charset="-127"/>
              <a:ea typeface="굴림" pitchFamily="34" charset="-127"/>
            </a:endParaRPr>
          </a:p>
        </p:txBody>
      </p:sp>
      <p:sp>
        <p:nvSpPr>
          <p:cNvPr id="60" name="Text Box 30"/>
          <p:cNvSpPr txBox="1">
            <a:spLocks noChangeArrowheads="1"/>
          </p:cNvSpPr>
          <p:nvPr/>
        </p:nvSpPr>
        <p:spPr bwMode="auto">
          <a:xfrm>
            <a:off x="7775180" y="4841999"/>
            <a:ext cx="1632294" cy="3163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cap="rnd" algn="ctr">
                <a:solidFill>
                  <a:srgbClr val="000000"/>
                </a:solidFill>
                <a:prstDash val="sysDot"/>
                <a:miter lim="800000"/>
                <a:headEnd/>
                <a:tailEnd/>
              </a14:hiddenLine>
            </a:ext>
          </a:extLst>
        </p:spPr>
        <p:txBody>
          <a:bodyPr lIns="115214" tIns="57607" rIns="115214" bIns="57607">
            <a:spAutoFit/>
          </a:bodyPr>
          <a:lstStyle>
            <a:lvl1pPr eaLnBrk="0" hangingPunct="0">
              <a:defRPr kumimoji="1">
                <a:solidFill>
                  <a:schemeClr val="tx1"/>
                </a:solidFill>
                <a:latin typeface="굴림" pitchFamily="34" charset="-127"/>
                <a:ea typeface="굴림" pitchFamily="34" charset="-127"/>
              </a:defRPr>
            </a:lvl1pPr>
            <a:lvl2pPr marL="742950" indent="-285750" eaLnBrk="0" hangingPunct="0">
              <a:defRPr kumimoji="1">
                <a:solidFill>
                  <a:schemeClr val="tx1"/>
                </a:solidFill>
                <a:latin typeface="굴림" pitchFamily="34" charset="-127"/>
                <a:ea typeface="굴림" pitchFamily="34" charset="-127"/>
              </a:defRPr>
            </a:lvl2pPr>
            <a:lvl3pPr marL="1143000" indent="-228600" eaLnBrk="0" hangingPunct="0">
              <a:defRPr kumimoji="1">
                <a:solidFill>
                  <a:schemeClr val="tx1"/>
                </a:solidFill>
                <a:latin typeface="굴림" pitchFamily="34" charset="-127"/>
                <a:ea typeface="굴림" pitchFamily="34" charset="-127"/>
              </a:defRPr>
            </a:lvl3pPr>
            <a:lvl4pPr marL="1600200" indent="-228600" eaLnBrk="0" hangingPunct="0">
              <a:defRPr kumimoji="1">
                <a:solidFill>
                  <a:schemeClr val="tx1"/>
                </a:solidFill>
                <a:latin typeface="굴림" pitchFamily="34" charset="-127"/>
                <a:ea typeface="굴림" pitchFamily="34" charset="-127"/>
              </a:defRPr>
            </a:lvl4pPr>
            <a:lvl5pPr marL="2057400" indent="-228600" eaLnBrk="0" hangingPunct="0">
              <a:defRPr kumimoji="1">
                <a:solidFill>
                  <a:schemeClr val="tx1"/>
                </a:solidFill>
                <a:latin typeface="굴림" pitchFamily="34" charset="-127"/>
                <a:ea typeface="굴림" pitchFamily="34" charset="-127"/>
              </a:defRPr>
            </a:lvl5pPr>
            <a:lvl6pPr marL="25146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6pPr>
            <a:lvl7pPr marL="29718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7pPr>
            <a:lvl8pPr marL="34290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8pPr>
            <a:lvl9pPr marL="38862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9pPr>
          </a:lstStyle>
          <a:p>
            <a:pPr algn="ctr" eaLnBrk="1" fontAlgn="base" latinLnBrk="1" hangingPunct="1">
              <a:spcBef>
                <a:spcPct val="0"/>
              </a:spcBef>
              <a:spcAft>
                <a:spcPct val="0"/>
              </a:spcAft>
            </a:pPr>
            <a:r>
              <a:rPr lang="zh-CN" altLang="en-US" sz="1300" kern="0" dirty="0">
                <a:solidFill>
                  <a:srgbClr val="FFFFFF"/>
                </a:solidFill>
                <a:latin typeface="Arial Black" pitchFamily="34" charset="0"/>
              </a:rPr>
              <a:t>在此插入内容</a:t>
            </a:r>
          </a:p>
        </p:txBody>
      </p:sp>
      <p:sp>
        <p:nvSpPr>
          <p:cNvPr id="61" name="Text Box 31"/>
          <p:cNvSpPr txBox="1">
            <a:spLocks noChangeArrowheads="1"/>
          </p:cNvSpPr>
          <p:nvPr/>
        </p:nvSpPr>
        <p:spPr bwMode="auto">
          <a:xfrm>
            <a:off x="7593148" y="4115909"/>
            <a:ext cx="1814327" cy="3163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cap="rnd" algn="ctr">
                <a:solidFill>
                  <a:srgbClr val="000000"/>
                </a:solidFill>
                <a:prstDash val="sysDot"/>
                <a:miter lim="800000"/>
                <a:headEnd/>
                <a:tailEnd/>
              </a14:hiddenLine>
            </a:ext>
          </a:extLst>
        </p:spPr>
        <p:txBody>
          <a:bodyPr lIns="115214" tIns="57607" rIns="115214" bIns="57607">
            <a:spAutoFit/>
          </a:bodyPr>
          <a:lstStyle>
            <a:lvl1pPr eaLnBrk="0" hangingPunct="0">
              <a:defRPr kumimoji="1">
                <a:solidFill>
                  <a:schemeClr val="tx1"/>
                </a:solidFill>
                <a:latin typeface="굴림" pitchFamily="34" charset="-127"/>
                <a:ea typeface="굴림" pitchFamily="34" charset="-127"/>
              </a:defRPr>
            </a:lvl1pPr>
            <a:lvl2pPr marL="742950" indent="-285750" eaLnBrk="0" hangingPunct="0">
              <a:defRPr kumimoji="1">
                <a:solidFill>
                  <a:schemeClr val="tx1"/>
                </a:solidFill>
                <a:latin typeface="굴림" pitchFamily="34" charset="-127"/>
                <a:ea typeface="굴림" pitchFamily="34" charset="-127"/>
              </a:defRPr>
            </a:lvl2pPr>
            <a:lvl3pPr marL="1143000" indent="-228600" eaLnBrk="0" hangingPunct="0">
              <a:defRPr kumimoji="1">
                <a:solidFill>
                  <a:schemeClr val="tx1"/>
                </a:solidFill>
                <a:latin typeface="굴림" pitchFamily="34" charset="-127"/>
                <a:ea typeface="굴림" pitchFamily="34" charset="-127"/>
              </a:defRPr>
            </a:lvl3pPr>
            <a:lvl4pPr marL="1600200" indent="-228600" eaLnBrk="0" hangingPunct="0">
              <a:defRPr kumimoji="1">
                <a:solidFill>
                  <a:schemeClr val="tx1"/>
                </a:solidFill>
                <a:latin typeface="굴림" pitchFamily="34" charset="-127"/>
                <a:ea typeface="굴림" pitchFamily="34" charset="-127"/>
              </a:defRPr>
            </a:lvl4pPr>
            <a:lvl5pPr marL="2057400" indent="-228600" eaLnBrk="0" hangingPunct="0">
              <a:defRPr kumimoji="1">
                <a:solidFill>
                  <a:schemeClr val="tx1"/>
                </a:solidFill>
                <a:latin typeface="굴림" pitchFamily="34" charset="-127"/>
                <a:ea typeface="굴림" pitchFamily="34" charset="-127"/>
              </a:defRPr>
            </a:lvl5pPr>
            <a:lvl6pPr marL="25146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6pPr>
            <a:lvl7pPr marL="29718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7pPr>
            <a:lvl8pPr marL="34290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8pPr>
            <a:lvl9pPr marL="38862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9pPr>
          </a:lstStyle>
          <a:p>
            <a:pPr eaLnBrk="1" fontAlgn="base" hangingPunct="1">
              <a:spcBef>
                <a:spcPct val="0"/>
              </a:spcBef>
              <a:spcAft>
                <a:spcPct val="0"/>
              </a:spcAft>
            </a:pPr>
            <a:r>
              <a:rPr kumimoji="0" lang="zh-CN" altLang="en-US" sz="1300" dirty="0">
                <a:solidFill>
                  <a:prstClr val="white">
                    <a:lumMod val="50000"/>
                  </a:prstClr>
                </a:solidFill>
                <a:latin typeface="微软雅黑" pitchFamily="34" charset="-122"/>
                <a:ea typeface="微软雅黑" pitchFamily="34" charset="-122"/>
              </a:rPr>
              <a:t>在此插入内容</a:t>
            </a:r>
            <a:endParaRPr kumimoji="0" lang="en-US" altLang="zh-CN" sz="1300" dirty="0">
              <a:solidFill>
                <a:prstClr val="white">
                  <a:lumMod val="50000"/>
                </a:prstClr>
              </a:solidFill>
              <a:latin typeface="微软雅黑" pitchFamily="34" charset="-122"/>
              <a:ea typeface="微软雅黑" pitchFamily="34" charset="-122"/>
            </a:endParaRPr>
          </a:p>
        </p:txBody>
      </p:sp>
      <p:sp>
        <p:nvSpPr>
          <p:cNvPr id="62" name="Text Box 32"/>
          <p:cNvSpPr txBox="1">
            <a:spLocks noChangeArrowheads="1"/>
          </p:cNvSpPr>
          <p:nvPr/>
        </p:nvSpPr>
        <p:spPr bwMode="auto">
          <a:xfrm>
            <a:off x="2914139" y="3882192"/>
            <a:ext cx="1967355" cy="4265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cap="rnd" algn="ctr">
                <a:solidFill>
                  <a:srgbClr val="000000"/>
                </a:solidFill>
                <a:prstDash val="sysDot"/>
                <a:miter lim="800000"/>
                <a:headEnd/>
                <a:tailEnd/>
              </a14:hiddenLine>
            </a:ext>
          </a:extLst>
        </p:spPr>
        <p:txBody>
          <a:bodyPr wrap="square" lIns="115214" tIns="57607" rIns="115214" bIns="57607">
            <a:spAutoFit/>
          </a:bodyPr>
          <a:lstStyle>
            <a:lvl1pPr eaLnBrk="0" hangingPunct="0">
              <a:defRPr kumimoji="1">
                <a:solidFill>
                  <a:schemeClr val="tx1"/>
                </a:solidFill>
                <a:latin typeface="굴림" pitchFamily="34" charset="-127"/>
                <a:ea typeface="굴림" pitchFamily="34" charset="-127"/>
              </a:defRPr>
            </a:lvl1pPr>
            <a:lvl2pPr marL="742950" indent="-285750" eaLnBrk="0" hangingPunct="0">
              <a:defRPr kumimoji="1">
                <a:solidFill>
                  <a:schemeClr val="tx1"/>
                </a:solidFill>
                <a:latin typeface="굴림" pitchFamily="34" charset="-127"/>
                <a:ea typeface="굴림" pitchFamily="34" charset="-127"/>
              </a:defRPr>
            </a:lvl2pPr>
            <a:lvl3pPr marL="1143000" indent="-228600" eaLnBrk="0" hangingPunct="0">
              <a:defRPr kumimoji="1">
                <a:solidFill>
                  <a:schemeClr val="tx1"/>
                </a:solidFill>
                <a:latin typeface="굴림" pitchFamily="34" charset="-127"/>
                <a:ea typeface="굴림" pitchFamily="34" charset="-127"/>
              </a:defRPr>
            </a:lvl3pPr>
            <a:lvl4pPr marL="1600200" indent="-228600" eaLnBrk="0" hangingPunct="0">
              <a:defRPr kumimoji="1">
                <a:solidFill>
                  <a:schemeClr val="tx1"/>
                </a:solidFill>
                <a:latin typeface="굴림" pitchFamily="34" charset="-127"/>
                <a:ea typeface="굴림" pitchFamily="34" charset="-127"/>
              </a:defRPr>
            </a:lvl4pPr>
            <a:lvl5pPr marL="2057400" indent="-228600" eaLnBrk="0" hangingPunct="0">
              <a:defRPr kumimoji="1">
                <a:solidFill>
                  <a:schemeClr val="tx1"/>
                </a:solidFill>
                <a:latin typeface="굴림" pitchFamily="34" charset="-127"/>
                <a:ea typeface="굴림" pitchFamily="34" charset="-127"/>
              </a:defRPr>
            </a:lvl5pPr>
            <a:lvl6pPr marL="25146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6pPr>
            <a:lvl7pPr marL="29718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7pPr>
            <a:lvl8pPr marL="34290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8pPr>
            <a:lvl9pPr marL="38862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9pPr>
          </a:lstStyle>
          <a:p>
            <a:pPr eaLnBrk="1" fontAlgn="base" hangingPunct="1">
              <a:spcBef>
                <a:spcPct val="0"/>
              </a:spcBef>
              <a:spcAft>
                <a:spcPct val="0"/>
              </a:spcAft>
            </a:pPr>
            <a:r>
              <a:rPr kumimoji="0" lang="zh-CN" altLang="en-US" sz="2000" b="1" dirty="0">
                <a:solidFill>
                  <a:prstClr val="black">
                    <a:lumMod val="95000"/>
                    <a:lumOff val="5000"/>
                  </a:prstClr>
                </a:solidFill>
                <a:latin typeface="微软雅黑" pitchFamily="34" charset="-122"/>
                <a:ea typeface="微软雅黑" pitchFamily="34" charset="-122"/>
              </a:rPr>
              <a:t>在此插入内容</a:t>
            </a:r>
            <a:endParaRPr kumimoji="0" lang="en-US" altLang="zh-CN" sz="2000" b="1" dirty="0">
              <a:solidFill>
                <a:prstClr val="black">
                  <a:lumMod val="95000"/>
                  <a:lumOff val="5000"/>
                </a:prstClr>
              </a:solidFill>
              <a:latin typeface="微软雅黑" pitchFamily="34" charset="-122"/>
              <a:ea typeface="微软雅黑" pitchFamily="34" charset="-122"/>
            </a:endParaRPr>
          </a:p>
        </p:txBody>
      </p:sp>
      <p:sp>
        <p:nvSpPr>
          <p:cNvPr id="63" name="Text Box 33"/>
          <p:cNvSpPr txBox="1">
            <a:spLocks noChangeArrowheads="1"/>
          </p:cNvSpPr>
          <p:nvPr/>
        </p:nvSpPr>
        <p:spPr bwMode="auto">
          <a:xfrm>
            <a:off x="4861405" y="2861775"/>
            <a:ext cx="1814327" cy="393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cap="rnd" algn="ctr">
                <a:solidFill>
                  <a:srgbClr val="000000"/>
                </a:solidFill>
                <a:prstDash val="sysDot"/>
                <a:miter lim="800000"/>
                <a:headEnd/>
                <a:tailEnd/>
              </a14:hiddenLine>
            </a:ext>
          </a:extLst>
        </p:spPr>
        <p:txBody>
          <a:bodyPr lIns="115214" tIns="57607" rIns="115214" bIns="57607">
            <a:spAutoFit/>
          </a:bodyPr>
          <a:lstStyle>
            <a:lvl1pPr eaLnBrk="0" hangingPunct="0">
              <a:defRPr kumimoji="1">
                <a:solidFill>
                  <a:schemeClr val="tx1"/>
                </a:solidFill>
                <a:latin typeface="굴림" pitchFamily="34" charset="-127"/>
                <a:ea typeface="굴림" pitchFamily="34" charset="-127"/>
              </a:defRPr>
            </a:lvl1pPr>
            <a:lvl2pPr marL="742950" indent="-285750" eaLnBrk="0" hangingPunct="0">
              <a:defRPr kumimoji="1">
                <a:solidFill>
                  <a:schemeClr val="tx1"/>
                </a:solidFill>
                <a:latin typeface="굴림" pitchFamily="34" charset="-127"/>
                <a:ea typeface="굴림" pitchFamily="34" charset="-127"/>
              </a:defRPr>
            </a:lvl2pPr>
            <a:lvl3pPr marL="1143000" indent="-228600" eaLnBrk="0" hangingPunct="0">
              <a:defRPr kumimoji="1">
                <a:solidFill>
                  <a:schemeClr val="tx1"/>
                </a:solidFill>
                <a:latin typeface="굴림" pitchFamily="34" charset="-127"/>
                <a:ea typeface="굴림" pitchFamily="34" charset="-127"/>
              </a:defRPr>
            </a:lvl3pPr>
            <a:lvl4pPr marL="1600200" indent="-228600" eaLnBrk="0" hangingPunct="0">
              <a:defRPr kumimoji="1">
                <a:solidFill>
                  <a:schemeClr val="tx1"/>
                </a:solidFill>
                <a:latin typeface="굴림" pitchFamily="34" charset="-127"/>
                <a:ea typeface="굴림" pitchFamily="34" charset="-127"/>
              </a:defRPr>
            </a:lvl4pPr>
            <a:lvl5pPr marL="2057400" indent="-228600" eaLnBrk="0" hangingPunct="0">
              <a:defRPr kumimoji="1">
                <a:solidFill>
                  <a:schemeClr val="tx1"/>
                </a:solidFill>
                <a:latin typeface="굴림" pitchFamily="34" charset="-127"/>
                <a:ea typeface="굴림" pitchFamily="34" charset="-127"/>
              </a:defRPr>
            </a:lvl5pPr>
            <a:lvl6pPr marL="25146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6pPr>
            <a:lvl7pPr marL="29718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7pPr>
            <a:lvl8pPr marL="34290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8pPr>
            <a:lvl9pPr marL="38862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9pPr>
          </a:lstStyle>
          <a:p>
            <a:pPr eaLnBrk="1" fontAlgn="base" hangingPunct="1">
              <a:spcBef>
                <a:spcPct val="0"/>
              </a:spcBef>
              <a:spcAft>
                <a:spcPct val="0"/>
              </a:spcAft>
            </a:pPr>
            <a:r>
              <a:rPr kumimoji="0" lang="zh-CN" altLang="en-US" sz="1800" dirty="0">
                <a:solidFill>
                  <a:prstClr val="white"/>
                </a:solidFill>
                <a:latin typeface="微软雅黑" pitchFamily="34" charset="-122"/>
                <a:ea typeface="微软雅黑" pitchFamily="34" charset="-122"/>
              </a:rPr>
              <a:t>在此插入内容</a:t>
            </a:r>
            <a:endParaRPr kumimoji="0" lang="en-US" altLang="zh-CN" sz="1800" dirty="0">
              <a:solidFill>
                <a:prstClr val="white"/>
              </a:solidFill>
              <a:latin typeface="微软雅黑" pitchFamily="34" charset="-122"/>
              <a:ea typeface="微软雅黑" pitchFamily="34" charset="-122"/>
            </a:endParaRPr>
          </a:p>
        </p:txBody>
      </p:sp>
      <p:sp>
        <p:nvSpPr>
          <p:cNvPr id="64" name="Text Box 34"/>
          <p:cNvSpPr txBox="1">
            <a:spLocks noChangeArrowheads="1"/>
          </p:cNvSpPr>
          <p:nvPr/>
        </p:nvSpPr>
        <p:spPr bwMode="auto">
          <a:xfrm>
            <a:off x="3556421" y="3389817"/>
            <a:ext cx="1406254" cy="3163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cap="rnd" algn="ctr">
                <a:solidFill>
                  <a:srgbClr val="000000"/>
                </a:solidFill>
                <a:prstDash val="sysDot"/>
                <a:miter lim="800000"/>
                <a:headEnd/>
                <a:tailEnd/>
              </a14:hiddenLine>
            </a:ext>
          </a:extLst>
        </p:spPr>
        <p:txBody>
          <a:bodyPr lIns="115214" tIns="57607" rIns="115214" bIns="57607">
            <a:spAutoFit/>
          </a:bodyPr>
          <a:lstStyle>
            <a:lvl1pPr eaLnBrk="0" hangingPunct="0">
              <a:defRPr kumimoji="1">
                <a:solidFill>
                  <a:schemeClr val="tx1"/>
                </a:solidFill>
                <a:latin typeface="굴림" pitchFamily="34" charset="-127"/>
                <a:ea typeface="굴림" pitchFamily="34" charset="-127"/>
              </a:defRPr>
            </a:lvl1pPr>
            <a:lvl2pPr marL="742950" indent="-285750" eaLnBrk="0" hangingPunct="0">
              <a:defRPr kumimoji="1">
                <a:solidFill>
                  <a:schemeClr val="tx1"/>
                </a:solidFill>
                <a:latin typeface="굴림" pitchFamily="34" charset="-127"/>
                <a:ea typeface="굴림" pitchFamily="34" charset="-127"/>
              </a:defRPr>
            </a:lvl2pPr>
            <a:lvl3pPr marL="1143000" indent="-228600" eaLnBrk="0" hangingPunct="0">
              <a:defRPr kumimoji="1">
                <a:solidFill>
                  <a:schemeClr val="tx1"/>
                </a:solidFill>
                <a:latin typeface="굴림" pitchFamily="34" charset="-127"/>
                <a:ea typeface="굴림" pitchFamily="34" charset="-127"/>
              </a:defRPr>
            </a:lvl3pPr>
            <a:lvl4pPr marL="1600200" indent="-228600" eaLnBrk="0" hangingPunct="0">
              <a:defRPr kumimoji="1">
                <a:solidFill>
                  <a:schemeClr val="tx1"/>
                </a:solidFill>
                <a:latin typeface="굴림" pitchFamily="34" charset="-127"/>
                <a:ea typeface="굴림" pitchFamily="34" charset="-127"/>
              </a:defRPr>
            </a:lvl4pPr>
            <a:lvl5pPr marL="2057400" indent="-228600" eaLnBrk="0" hangingPunct="0">
              <a:defRPr kumimoji="1">
                <a:solidFill>
                  <a:schemeClr val="tx1"/>
                </a:solidFill>
                <a:latin typeface="굴림" pitchFamily="34" charset="-127"/>
                <a:ea typeface="굴림" pitchFamily="34" charset="-127"/>
              </a:defRPr>
            </a:lvl5pPr>
            <a:lvl6pPr marL="25146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6pPr>
            <a:lvl7pPr marL="29718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7pPr>
            <a:lvl8pPr marL="34290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8pPr>
            <a:lvl9pPr marL="38862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9pPr>
          </a:lstStyle>
          <a:p>
            <a:pPr algn="ctr" eaLnBrk="1" fontAlgn="base" latinLnBrk="1" hangingPunct="1">
              <a:spcBef>
                <a:spcPct val="0"/>
              </a:spcBef>
              <a:spcAft>
                <a:spcPct val="0"/>
              </a:spcAft>
            </a:pPr>
            <a:r>
              <a:rPr lang="zh-CN" altLang="en-US" sz="1300" kern="0" dirty="0">
                <a:solidFill>
                  <a:srgbClr val="FFFFFF"/>
                </a:solidFill>
                <a:latin typeface="Arial Black" pitchFamily="34" charset="0"/>
              </a:rPr>
              <a:t>在此插入内容</a:t>
            </a:r>
          </a:p>
        </p:txBody>
      </p:sp>
      <p:sp>
        <p:nvSpPr>
          <p:cNvPr id="65" name="Text Box 35"/>
          <p:cNvSpPr txBox="1">
            <a:spLocks noChangeArrowheads="1"/>
          </p:cNvSpPr>
          <p:nvPr/>
        </p:nvSpPr>
        <p:spPr bwMode="auto">
          <a:xfrm>
            <a:off x="6504951" y="3127785"/>
            <a:ext cx="1632294" cy="3163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cap="rnd" algn="ctr">
                <a:solidFill>
                  <a:srgbClr val="000000"/>
                </a:solidFill>
                <a:prstDash val="sysDot"/>
                <a:miter lim="800000"/>
                <a:headEnd/>
                <a:tailEnd/>
              </a14:hiddenLine>
            </a:ext>
          </a:extLst>
        </p:spPr>
        <p:txBody>
          <a:bodyPr lIns="115214" tIns="57607" rIns="115214" bIns="57607">
            <a:spAutoFit/>
          </a:bodyPr>
          <a:lstStyle>
            <a:lvl1pPr eaLnBrk="0" hangingPunct="0">
              <a:defRPr kumimoji="1">
                <a:solidFill>
                  <a:schemeClr val="tx1"/>
                </a:solidFill>
                <a:latin typeface="굴림" pitchFamily="34" charset="-127"/>
                <a:ea typeface="굴림" pitchFamily="34" charset="-127"/>
              </a:defRPr>
            </a:lvl1pPr>
            <a:lvl2pPr marL="742950" indent="-285750" eaLnBrk="0" hangingPunct="0">
              <a:defRPr kumimoji="1">
                <a:solidFill>
                  <a:schemeClr val="tx1"/>
                </a:solidFill>
                <a:latin typeface="굴림" pitchFamily="34" charset="-127"/>
                <a:ea typeface="굴림" pitchFamily="34" charset="-127"/>
              </a:defRPr>
            </a:lvl2pPr>
            <a:lvl3pPr marL="1143000" indent="-228600" eaLnBrk="0" hangingPunct="0">
              <a:defRPr kumimoji="1">
                <a:solidFill>
                  <a:schemeClr val="tx1"/>
                </a:solidFill>
                <a:latin typeface="굴림" pitchFamily="34" charset="-127"/>
                <a:ea typeface="굴림" pitchFamily="34" charset="-127"/>
              </a:defRPr>
            </a:lvl3pPr>
            <a:lvl4pPr marL="1600200" indent="-228600" eaLnBrk="0" hangingPunct="0">
              <a:defRPr kumimoji="1">
                <a:solidFill>
                  <a:schemeClr val="tx1"/>
                </a:solidFill>
                <a:latin typeface="굴림" pitchFamily="34" charset="-127"/>
                <a:ea typeface="굴림" pitchFamily="34" charset="-127"/>
              </a:defRPr>
            </a:lvl4pPr>
            <a:lvl5pPr marL="2057400" indent="-228600" eaLnBrk="0" hangingPunct="0">
              <a:defRPr kumimoji="1">
                <a:solidFill>
                  <a:schemeClr val="tx1"/>
                </a:solidFill>
                <a:latin typeface="굴림" pitchFamily="34" charset="-127"/>
                <a:ea typeface="굴림" pitchFamily="34" charset="-127"/>
              </a:defRPr>
            </a:lvl5pPr>
            <a:lvl6pPr marL="25146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6pPr>
            <a:lvl7pPr marL="29718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7pPr>
            <a:lvl8pPr marL="34290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8pPr>
            <a:lvl9pPr marL="38862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9pPr>
          </a:lstStyle>
          <a:p>
            <a:pPr algn="ctr" eaLnBrk="1" fontAlgn="base" latinLnBrk="1" hangingPunct="1">
              <a:spcBef>
                <a:spcPct val="0"/>
              </a:spcBef>
              <a:spcAft>
                <a:spcPct val="0"/>
              </a:spcAft>
            </a:pPr>
            <a:r>
              <a:rPr lang="zh-CN" altLang="en-US" sz="1300" kern="0" dirty="0">
                <a:solidFill>
                  <a:srgbClr val="FFFFFF"/>
                </a:solidFill>
                <a:latin typeface="Arial Black" pitchFamily="34" charset="0"/>
              </a:rPr>
              <a:t>在此插入内容</a:t>
            </a:r>
          </a:p>
        </p:txBody>
      </p:sp>
      <p:sp>
        <p:nvSpPr>
          <p:cNvPr id="66" name="Text Box 36"/>
          <p:cNvSpPr txBox="1">
            <a:spLocks noChangeArrowheads="1"/>
          </p:cNvSpPr>
          <p:nvPr/>
        </p:nvSpPr>
        <p:spPr bwMode="auto">
          <a:xfrm>
            <a:off x="1232002" y="1875623"/>
            <a:ext cx="4268769" cy="11935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5214" tIns="57607" rIns="115214" bIns="57607">
            <a:spAutoFit/>
          </a:bodyPr>
          <a:lstStyle>
            <a:lvl1pPr eaLnBrk="0" hangingPunct="0">
              <a:defRPr kumimoji="1">
                <a:solidFill>
                  <a:schemeClr val="tx1"/>
                </a:solidFill>
                <a:latin typeface="굴림" pitchFamily="34" charset="-127"/>
                <a:ea typeface="굴림" pitchFamily="34" charset="-127"/>
              </a:defRPr>
            </a:lvl1pPr>
            <a:lvl2pPr marL="742950" indent="-285750" eaLnBrk="0" hangingPunct="0">
              <a:defRPr kumimoji="1">
                <a:solidFill>
                  <a:schemeClr val="tx1"/>
                </a:solidFill>
                <a:latin typeface="굴림" pitchFamily="34" charset="-127"/>
                <a:ea typeface="굴림" pitchFamily="34" charset="-127"/>
              </a:defRPr>
            </a:lvl2pPr>
            <a:lvl3pPr marL="1143000" indent="-228600" eaLnBrk="0" hangingPunct="0">
              <a:defRPr kumimoji="1">
                <a:solidFill>
                  <a:schemeClr val="tx1"/>
                </a:solidFill>
                <a:latin typeface="굴림" pitchFamily="34" charset="-127"/>
                <a:ea typeface="굴림" pitchFamily="34" charset="-127"/>
              </a:defRPr>
            </a:lvl3pPr>
            <a:lvl4pPr marL="1600200" indent="-228600" eaLnBrk="0" hangingPunct="0">
              <a:defRPr kumimoji="1">
                <a:solidFill>
                  <a:schemeClr val="tx1"/>
                </a:solidFill>
                <a:latin typeface="굴림" pitchFamily="34" charset="-127"/>
                <a:ea typeface="굴림" pitchFamily="34" charset="-127"/>
              </a:defRPr>
            </a:lvl4pPr>
            <a:lvl5pPr marL="2057400" indent="-228600" eaLnBrk="0" hangingPunct="0">
              <a:defRPr kumimoji="1">
                <a:solidFill>
                  <a:schemeClr val="tx1"/>
                </a:solidFill>
                <a:latin typeface="굴림" pitchFamily="34" charset="-127"/>
                <a:ea typeface="굴림" pitchFamily="34" charset="-127"/>
              </a:defRPr>
            </a:lvl5pPr>
            <a:lvl6pPr marL="25146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6pPr>
            <a:lvl7pPr marL="29718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7pPr>
            <a:lvl8pPr marL="34290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8pPr>
            <a:lvl9pPr marL="38862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9pPr>
          </a:lstStyle>
          <a:p>
            <a:pPr eaLnBrk="1" fontAlgn="base" hangingPunct="1">
              <a:spcBef>
                <a:spcPct val="0"/>
              </a:spcBef>
              <a:spcAft>
                <a:spcPct val="0"/>
              </a:spcAft>
            </a:pPr>
            <a:r>
              <a:rPr kumimoji="0" lang="zh-CN" altLang="en-US" sz="1800" b="1" dirty="0">
                <a:solidFill>
                  <a:srgbClr val="C00000"/>
                </a:solidFill>
                <a:latin typeface="微软雅黑" pitchFamily="34" charset="-122"/>
                <a:ea typeface="微软雅黑" pitchFamily="34" charset="-122"/>
              </a:rPr>
              <a:t>在此插入内容</a:t>
            </a:r>
            <a:endParaRPr kumimoji="0" lang="en-US" altLang="zh-CN" sz="1800" b="1" dirty="0">
              <a:solidFill>
                <a:srgbClr val="C00000"/>
              </a:solidFill>
              <a:latin typeface="微软雅黑" pitchFamily="34" charset="-122"/>
              <a:ea typeface="微软雅黑" pitchFamily="34" charset="-122"/>
            </a:endParaRPr>
          </a:p>
          <a:p>
            <a:pPr eaLnBrk="1" fontAlgn="base" hangingPunct="1">
              <a:spcBef>
                <a:spcPct val="0"/>
              </a:spcBef>
              <a:spcAft>
                <a:spcPct val="0"/>
              </a:spcAft>
            </a:pPr>
            <a:r>
              <a:rPr kumimoji="0" lang="zh-CN" altLang="en-US" sz="1300" dirty="0">
                <a:solidFill>
                  <a:prstClr val="black">
                    <a:lumMod val="95000"/>
                    <a:lumOff val="5000"/>
                  </a:prstClr>
                </a:solidFill>
                <a:latin typeface="微软雅黑" pitchFamily="34" charset="-122"/>
                <a:ea typeface="微软雅黑" pitchFamily="34" charset="-122"/>
              </a:rPr>
              <a:t>在此插入内容在此插入内容在此插入内容在此插入内容</a:t>
            </a:r>
            <a:endParaRPr kumimoji="0" lang="en-US" altLang="zh-CN" sz="1300" dirty="0">
              <a:solidFill>
                <a:prstClr val="black">
                  <a:lumMod val="95000"/>
                  <a:lumOff val="5000"/>
                </a:prstClr>
              </a:solidFill>
              <a:latin typeface="微软雅黑" pitchFamily="34" charset="-122"/>
              <a:ea typeface="微软雅黑" pitchFamily="34" charset="-122"/>
            </a:endParaRPr>
          </a:p>
          <a:p>
            <a:pPr eaLnBrk="1" fontAlgn="base" hangingPunct="1">
              <a:spcBef>
                <a:spcPct val="0"/>
              </a:spcBef>
              <a:spcAft>
                <a:spcPct val="0"/>
              </a:spcAft>
            </a:pPr>
            <a:r>
              <a:rPr kumimoji="0" lang="zh-CN" altLang="en-US" sz="1300" dirty="0">
                <a:solidFill>
                  <a:prstClr val="black">
                    <a:lumMod val="95000"/>
                    <a:lumOff val="5000"/>
                  </a:prstClr>
                </a:solidFill>
                <a:latin typeface="微软雅黑" pitchFamily="34" charset="-122"/>
                <a:ea typeface="微软雅黑" pitchFamily="34" charset="-122"/>
              </a:rPr>
              <a:t>在此插入内容在此插入内容在此插入内容在此插入内容</a:t>
            </a:r>
            <a:endParaRPr kumimoji="0" lang="en-US" altLang="zh-CN" sz="1300" dirty="0">
              <a:solidFill>
                <a:prstClr val="black">
                  <a:lumMod val="95000"/>
                  <a:lumOff val="5000"/>
                </a:prstClr>
              </a:solidFill>
              <a:latin typeface="微软雅黑" pitchFamily="34" charset="-122"/>
              <a:ea typeface="微软雅黑" pitchFamily="34" charset="-122"/>
            </a:endParaRPr>
          </a:p>
          <a:p>
            <a:pPr eaLnBrk="1" fontAlgn="base" hangingPunct="1">
              <a:spcBef>
                <a:spcPct val="0"/>
              </a:spcBef>
              <a:spcAft>
                <a:spcPct val="0"/>
              </a:spcAft>
            </a:pPr>
            <a:r>
              <a:rPr kumimoji="0" lang="zh-CN" altLang="en-US" sz="1300" dirty="0">
                <a:solidFill>
                  <a:prstClr val="black">
                    <a:lumMod val="95000"/>
                    <a:lumOff val="5000"/>
                  </a:prstClr>
                </a:solidFill>
                <a:latin typeface="微软雅黑" pitchFamily="34" charset="-122"/>
                <a:ea typeface="微软雅黑" pitchFamily="34" charset="-122"/>
              </a:rPr>
              <a:t>在此插入内容在此插入内容在此插入内容</a:t>
            </a:r>
            <a:endParaRPr kumimoji="0" lang="en-US" altLang="zh-CN" sz="1300" dirty="0">
              <a:solidFill>
                <a:prstClr val="black">
                  <a:lumMod val="95000"/>
                  <a:lumOff val="5000"/>
                </a:prstClr>
              </a:solidFill>
              <a:latin typeface="微软雅黑" pitchFamily="34" charset="-122"/>
              <a:ea typeface="微软雅黑" pitchFamily="34" charset="-122"/>
            </a:endParaRPr>
          </a:p>
          <a:p>
            <a:pPr eaLnBrk="1" fontAlgn="base" hangingPunct="1">
              <a:spcBef>
                <a:spcPct val="0"/>
              </a:spcBef>
              <a:spcAft>
                <a:spcPct val="0"/>
              </a:spcAft>
            </a:pPr>
            <a:endParaRPr kumimoji="0" lang="en-US" altLang="zh-CN" sz="1300" dirty="0">
              <a:solidFill>
                <a:prstClr val="white">
                  <a:lumMod val="50000"/>
                </a:prstClr>
              </a:solidFill>
              <a:latin typeface="微软雅黑" pitchFamily="34" charset="-122"/>
              <a:ea typeface="微软雅黑" pitchFamily="34" charset="-122"/>
            </a:endParaRPr>
          </a:p>
        </p:txBody>
      </p:sp>
      <p:sp>
        <p:nvSpPr>
          <p:cNvPr id="67" name="Text Box 37"/>
          <p:cNvSpPr txBox="1">
            <a:spLocks noChangeArrowheads="1"/>
          </p:cNvSpPr>
          <p:nvPr/>
        </p:nvSpPr>
        <p:spPr bwMode="auto">
          <a:xfrm>
            <a:off x="8255267" y="1651600"/>
            <a:ext cx="1770319" cy="670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5214" tIns="57607" rIns="115214" bIns="57607">
            <a:spAutoFit/>
          </a:bodyPr>
          <a:lstStyle>
            <a:lvl1pPr eaLnBrk="0" hangingPunct="0">
              <a:defRPr kumimoji="1">
                <a:solidFill>
                  <a:schemeClr val="tx1"/>
                </a:solidFill>
                <a:latin typeface="굴림" pitchFamily="34" charset="-127"/>
                <a:ea typeface="굴림" pitchFamily="34" charset="-127"/>
              </a:defRPr>
            </a:lvl1pPr>
            <a:lvl2pPr marL="742950" indent="-285750" eaLnBrk="0" hangingPunct="0">
              <a:defRPr kumimoji="1">
                <a:solidFill>
                  <a:schemeClr val="tx1"/>
                </a:solidFill>
                <a:latin typeface="굴림" pitchFamily="34" charset="-127"/>
                <a:ea typeface="굴림" pitchFamily="34" charset="-127"/>
              </a:defRPr>
            </a:lvl2pPr>
            <a:lvl3pPr marL="1143000" indent="-228600" eaLnBrk="0" hangingPunct="0">
              <a:defRPr kumimoji="1">
                <a:solidFill>
                  <a:schemeClr val="tx1"/>
                </a:solidFill>
                <a:latin typeface="굴림" pitchFamily="34" charset="-127"/>
                <a:ea typeface="굴림" pitchFamily="34" charset="-127"/>
              </a:defRPr>
            </a:lvl3pPr>
            <a:lvl4pPr marL="1600200" indent="-228600" eaLnBrk="0" hangingPunct="0">
              <a:defRPr kumimoji="1">
                <a:solidFill>
                  <a:schemeClr val="tx1"/>
                </a:solidFill>
                <a:latin typeface="굴림" pitchFamily="34" charset="-127"/>
                <a:ea typeface="굴림" pitchFamily="34" charset="-127"/>
              </a:defRPr>
            </a:lvl4pPr>
            <a:lvl5pPr marL="2057400" indent="-228600" eaLnBrk="0" hangingPunct="0">
              <a:defRPr kumimoji="1">
                <a:solidFill>
                  <a:schemeClr val="tx1"/>
                </a:solidFill>
                <a:latin typeface="굴림" pitchFamily="34" charset="-127"/>
                <a:ea typeface="굴림" pitchFamily="34" charset="-127"/>
              </a:defRPr>
            </a:lvl5pPr>
            <a:lvl6pPr marL="25146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6pPr>
            <a:lvl7pPr marL="29718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7pPr>
            <a:lvl8pPr marL="34290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8pPr>
            <a:lvl9pPr marL="38862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9pPr>
          </a:lstStyle>
          <a:p>
            <a:pPr eaLnBrk="1" fontAlgn="base" latinLnBrk="1" hangingPunct="1">
              <a:spcBef>
                <a:spcPct val="0"/>
              </a:spcBef>
              <a:spcAft>
                <a:spcPct val="0"/>
              </a:spcAft>
            </a:pPr>
            <a:r>
              <a:rPr lang="zh-CN" altLang="en-US" sz="1800" b="1" kern="0" dirty="0">
                <a:solidFill>
                  <a:prstClr val="black">
                    <a:lumMod val="95000"/>
                    <a:lumOff val="5000"/>
                  </a:prstClr>
                </a:solidFill>
                <a:latin typeface="微软雅黑" pitchFamily="34" charset="-122"/>
                <a:ea typeface="微软雅黑" pitchFamily="34" charset="-122"/>
              </a:rPr>
              <a:t>在此插入内容</a:t>
            </a:r>
            <a:r>
              <a:rPr kumimoji="0" lang="zh-CN" altLang="en-US" sz="1800" dirty="0">
                <a:solidFill>
                  <a:prstClr val="black">
                    <a:lumMod val="95000"/>
                    <a:lumOff val="5000"/>
                  </a:prstClr>
                </a:solidFill>
                <a:latin typeface="微软雅黑" pitchFamily="34" charset="-122"/>
                <a:ea typeface="微软雅黑" pitchFamily="34" charset="-122"/>
              </a:rPr>
              <a:t>在此插入内容</a:t>
            </a:r>
            <a:endParaRPr lang="zh-CN" altLang="en-US" sz="1800" b="1" kern="0" dirty="0">
              <a:solidFill>
                <a:prstClr val="black">
                  <a:lumMod val="95000"/>
                  <a:lumOff val="5000"/>
                </a:prstClr>
              </a:solidFill>
              <a:latin typeface="微软雅黑" pitchFamily="34" charset="-122"/>
              <a:ea typeface="微软雅黑" pitchFamily="34" charset="-122"/>
            </a:endParaRPr>
          </a:p>
        </p:txBody>
      </p:sp>
      <p:sp>
        <p:nvSpPr>
          <p:cNvPr id="68" name="Text Box 38"/>
          <p:cNvSpPr txBox="1">
            <a:spLocks noChangeArrowheads="1"/>
          </p:cNvSpPr>
          <p:nvPr/>
        </p:nvSpPr>
        <p:spPr bwMode="auto">
          <a:xfrm>
            <a:off x="4557190" y="5375190"/>
            <a:ext cx="3403613" cy="1393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15214" tIns="57607" rIns="115214" bIns="57607">
            <a:spAutoFit/>
          </a:bodyPr>
          <a:lstStyle>
            <a:lvl1pPr eaLnBrk="0" hangingPunct="0">
              <a:defRPr kumimoji="1">
                <a:solidFill>
                  <a:schemeClr val="tx1"/>
                </a:solidFill>
                <a:latin typeface="굴림" pitchFamily="34" charset="-127"/>
                <a:ea typeface="굴림" pitchFamily="34" charset="-127"/>
              </a:defRPr>
            </a:lvl1pPr>
            <a:lvl2pPr marL="742950" indent="-285750" eaLnBrk="0" hangingPunct="0">
              <a:defRPr kumimoji="1">
                <a:solidFill>
                  <a:schemeClr val="tx1"/>
                </a:solidFill>
                <a:latin typeface="굴림" pitchFamily="34" charset="-127"/>
                <a:ea typeface="굴림" pitchFamily="34" charset="-127"/>
              </a:defRPr>
            </a:lvl2pPr>
            <a:lvl3pPr marL="1143000" indent="-228600" eaLnBrk="0" hangingPunct="0">
              <a:defRPr kumimoji="1">
                <a:solidFill>
                  <a:schemeClr val="tx1"/>
                </a:solidFill>
                <a:latin typeface="굴림" pitchFamily="34" charset="-127"/>
                <a:ea typeface="굴림" pitchFamily="34" charset="-127"/>
              </a:defRPr>
            </a:lvl3pPr>
            <a:lvl4pPr marL="1600200" indent="-228600" eaLnBrk="0" hangingPunct="0">
              <a:defRPr kumimoji="1">
                <a:solidFill>
                  <a:schemeClr val="tx1"/>
                </a:solidFill>
                <a:latin typeface="굴림" pitchFamily="34" charset="-127"/>
                <a:ea typeface="굴림" pitchFamily="34" charset="-127"/>
              </a:defRPr>
            </a:lvl4pPr>
            <a:lvl5pPr marL="2057400" indent="-228600" eaLnBrk="0" hangingPunct="0">
              <a:defRPr kumimoji="1">
                <a:solidFill>
                  <a:schemeClr val="tx1"/>
                </a:solidFill>
                <a:latin typeface="굴림" pitchFamily="34" charset="-127"/>
                <a:ea typeface="굴림" pitchFamily="34" charset="-127"/>
              </a:defRPr>
            </a:lvl5pPr>
            <a:lvl6pPr marL="25146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6pPr>
            <a:lvl7pPr marL="29718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7pPr>
            <a:lvl8pPr marL="34290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8pPr>
            <a:lvl9pPr marL="38862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9pPr>
          </a:lstStyle>
          <a:p>
            <a:pPr algn="ctr" eaLnBrk="1" fontAlgn="base" hangingPunct="1">
              <a:spcBef>
                <a:spcPct val="0"/>
              </a:spcBef>
              <a:spcAft>
                <a:spcPct val="0"/>
              </a:spcAft>
            </a:pPr>
            <a:r>
              <a:rPr kumimoji="0" lang="zh-CN" altLang="en-US" sz="1800" b="1" dirty="0">
                <a:solidFill>
                  <a:prstClr val="black">
                    <a:lumMod val="95000"/>
                    <a:lumOff val="5000"/>
                  </a:prstClr>
                </a:solidFill>
                <a:latin typeface="微软雅黑" pitchFamily="34" charset="-122"/>
                <a:ea typeface="微软雅黑" pitchFamily="34" charset="-122"/>
              </a:rPr>
              <a:t>在此插入内容</a:t>
            </a:r>
            <a:endParaRPr kumimoji="0" lang="en-US" altLang="zh-CN" sz="1800" b="1" dirty="0">
              <a:solidFill>
                <a:prstClr val="black">
                  <a:lumMod val="95000"/>
                  <a:lumOff val="5000"/>
                </a:prstClr>
              </a:solidFill>
              <a:latin typeface="微软雅黑" pitchFamily="34" charset="-122"/>
              <a:ea typeface="微软雅黑" pitchFamily="34" charset="-122"/>
            </a:endParaRPr>
          </a:p>
          <a:p>
            <a:pPr eaLnBrk="1" fontAlgn="base" hangingPunct="1">
              <a:spcBef>
                <a:spcPct val="0"/>
              </a:spcBef>
              <a:spcAft>
                <a:spcPct val="0"/>
              </a:spcAft>
            </a:pPr>
            <a:r>
              <a:rPr kumimoji="0" lang="zh-CN" altLang="en-US" sz="1300" dirty="0">
                <a:solidFill>
                  <a:prstClr val="black">
                    <a:lumMod val="95000"/>
                    <a:lumOff val="5000"/>
                  </a:prstClr>
                </a:solidFill>
                <a:latin typeface="微软雅黑" pitchFamily="34" charset="-122"/>
                <a:ea typeface="微软雅黑" pitchFamily="34" charset="-122"/>
              </a:rPr>
              <a:t>在此插入内容在此插入内容</a:t>
            </a:r>
            <a:endParaRPr kumimoji="0" lang="en-US" altLang="zh-CN" sz="1300" dirty="0">
              <a:solidFill>
                <a:prstClr val="black">
                  <a:lumMod val="95000"/>
                  <a:lumOff val="5000"/>
                </a:prstClr>
              </a:solidFill>
              <a:latin typeface="微软雅黑" pitchFamily="34" charset="-122"/>
              <a:ea typeface="微软雅黑" pitchFamily="34" charset="-122"/>
            </a:endParaRPr>
          </a:p>
          <a:p>
            <a:pPr eaLnBrk="1" fontAlgn="base" hangingPunct="1">
              <a:spcBef>
                <a:spcPct val="0"/>
              </a:spcBef>
              <a:spcAft>
                <a:spcPct val="0"/>
              </a:spcAft>
            </a:pPr>
            <a:r>
              <a:rPr kumimoji="0" lang="zh-CN" altLang="en-US" sz="1300" dirty="0">
                <a:solidFill>
                  <a:prstClr val="black">
                    <a:lumMod val="95000"/>
                    <a:lumOff val="5000"/>
                  </a:prstClr>
                </a:solidFill>
                <a:latin typeface="微软雅黑" pitchFamily="34" charset="-122"/>
                <a:ea typeface="微软雅黑" pitchFamily="34" charset="-122"/>
              </a:rPr>
              <a:t>在此插入内容在此插入内容在此插入内</a:t>
            </a:r>
            <a:endParaRPr kumimoji="0" lang="en-US" altLang="zh-CN" sz="1300" dirty="0">
              <a:solidFill>
                <a:prstClr val="black">
                  <a:lumMod val="95000"/>
                  <a:lumOff val="5000"/>
                </a:prstClr>
              </a:solidFill>
              <a:latin typeface="微软雅黑" pitchFamily="34" charset="-122"/>
              <a:ea typeface="微软雅黑" pitchFamily="34" charset="-122"/>
            </a:endParaRPr>
          </a:p>
          <a:p>
            <a:pPr eaLnBrk="1" fontAlgn="base" hangingPunct="1">
              <a:spcBef>
                <a:spcPct val="0"/>
              </a:spcBef>
              <a:spcAft>
                <a:spcPct val="0"/>
              </a:spcAft>
            </a:pPr>
            <a:r>
              <a:rPr kumimoji="0" lang="zh-CN" altLang="en-US" sz="1300" dirty="0">
                <a:solidFill>
                  <a:prstClr val="black">
                    <a:lumMod val="95000"/>
                    <a:lumOff val="5000"/>
                  </a:prstClr>
                </a:solidFill>
                <a:latin typeface="微软雅黑" pitchFamily="34" charset="-122"/>
                <a:ea typeface="微软雅黑" pitchFamily="34" charset="-122"/>
              </a:rPr>
              <a:t>在此插入内容在此插入内容在此插入内</a:t>
            </a:r>
            <a:endParaRPr kumimoji="0" lang="en-US" altLang="zh-CN" sz="1300" dirty="0">
              <a:solidFill>
                <a:prstClr val="black">
                  <a:lumMod val="95000"/>
                  <a:lumOff val="5000"/>
                </a:prstClr>
              </a:solidFill>
              <a:latin typeface="微软雅黑" pitchFamily="34" charset="-122"/>
              <a:ea typeface="微软雅黑" pitchFamily="34" charset="-122"/>
            </a:endParaRPr>
          </a:p>
          <a:p>
            <a:pPr eaLnBrk="1" fontAlgn="base" hangingPunct="1">
              <a:spcBef>
                <a:spcPct val="0"/>
              </a:spcBef>
              <a:spcAft>
                <a:spcPct val="0"/>
              </a:spcAft>
            </a:pPr>
            <a:r>
              <a:rPr kumimoji="0" lang="zh-CN" altLang="en-US" sz="1300" dirty="0">
                <a:solidFill>
                  <a:prstClr val="black">
                    <a:lumMod val="95000"/>
                    <a:lumOff val="5000"/>
                  </a:prstClr>
                </a:solidFill>
                <a:latin typeface="微软雅黑" pitchFamily="34" charset="-122"/>
                <a:ea typeface="微软雅黑" pitchFamily="34" charset="-122"/>
              </a:rPr>
              <a:t>在此插入内容在此插入内容在此插入内容</a:t>
            </a:r>
            <a:endParaRPr kumimoji="0" lang="en-US" altLang="zh-CN" sz="1300" dirty="0">
              <a:solidFill>
                <a:prstClr val="black">
                  <a:lumMod val="95000"/>
                  <a:lumOff val="5000"/>
                </a:prstClr>
              </a:solidFill>
              <a:latin typeface="微软雅黑" pitchFamily="34" charset="-122"/>
              <a:ea typeface="微软雅黑" pitchFamily="34" charset="-122"/>
            </a:endParaRPr>
          </a:p>
          <a:p>
            <a:pPr eaLnBrk="1" fontAlgn="base" hangingPunct="1">
              <a:spcBef>
                <a:spcPct val="0"/>
              </a:spcBef>
              <a:spcAft>
                <a:spcPct val="0"/>
              </a:spcAft>
            </a:pPr>
            <a:endParaRPr kumimoji="0" lang="en-US" altLang="zh-CN" sz="1300" dirty="0">
              <a:solidFill>
                <a:prstClr val="black">
                  <a:lumMod val="95000"/>
                  <a:lumOff val="5000"/>
                </a:prstClr>
              </a:solidFill>
              <a:latin typeface="微软雅黑" pitchFamily="34" charset="-122"/>
              <a:ea typeface="微软雅黑" pitchFamily="34" charset="-122"/>
            </a:endParaRPr>
          </a:p>
        </p:txBody>
      </p:sp>
    </p:spTree>
    <p:extLst>
      <p:ext uri="{BB962C8B-B14F-4D97-AF65-F5344CB8AC3E}">
        <p14:creationId xmlns:p14="http://schemas.microsoft.com/office/powerpoint/2010/main" val="542207087"/>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52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52000">
                                          <p:cBhvr additive="base">
                                            <p:cTn id="7" dur="500" fill="hold"/>
                                            <p:tgtEl>
                                              <p:spTgt spid="4"/>
                                            </p:tgtEl>
                                            <p:attrNameLst>
                                              <p:attrName>ppt_x</p:attrName>
                                            </p:attrNameLst>
                                          </p:cBhvr>
                                          <p:tavLst>
                                            <p:tav tm="0">
                                              <p:val>
                                                <p:strVal val="0-#ppt_w/2"/>
                                              </p:val>
                                            </p:tav>
                                            <p:tav tm="100000">
                                              <p:val>
                                                <p:strVal val="#ppt_x"/>
                                              </p:val>
                                            </p:tav>
                                          </p:tavLst>
                                        </p:anim>
                                        <p:anim calcmode="lin" valueType="num" p14:bounceEnd="52000">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1" presetClass="entr" presetSubtype="0" fill="hold" nodeType="withEffect">
                                      <p:stCondLst>
                                        <p:cond delay="0"/>
                                      </p:stCondLst>
                                      <p:childTnLst>
                                        <p:set>
                                          <p:cBhvr>
                                            <p:cTn id="10" dur="1" fill="hold">
                                              <p:stCondLst>
                                                <p:cond delay="0"/>
                                              </p:stCondLst>
                                            </p:cTn>
                                            <p:tgtEl>
                                              <p:spTgt spid="54"/>
                                            </p:tgtEl>
                                            <p:attrNameLst>
                                              <p:attrName>style.visibility</p:attrName>
                                            </p:attrNameLst>
                                          </p:cBhvr>
                                          <p:to>
                                            <p:strVal val="visible"/>
                                          </p:to>
                                        </p:set>
                                      </p:childTnLst>
                                    </p:cTn>
                                  </p:par>
                                  <p:par>
                                    <p:cTn id="11" presetID="1" presetClass="entr" presetSubtype="0" fill="hold" nodeType="withEffect">
                                      <p:stCondLst>
                                        <p:cond delay="200"/>
                                      </p:stCondLst>
                                      <p:childTnLst>
                                        <p:set>
                                          <p:cBhvr>
                                            <p:cTn id="12" dur="1" fill="hold">
                                              <p:stCondLst>
                                                <p:cond delay="0"/>
                                              </p:stCondLst>
                                            </p:cTn>
                                            <p:tgtEl>
                                              <p:spTgt spid="47"/>
                                            </p:tgtEl>
                                            <p:attrNameLst>
                                              <p:attrName>style.visibility</p:attrName>
                                            </p:attrNameLst>
                                          </p:cBhvr>
                                          <p:to>
                                            <p:strVal val="visible"/>
                                          </p:to>
                                        </p:set>
                                      </p:childTnLst>
                                    </p:cTn>
                                  </p:par>
                                  <p:par>
                                    <p:cTn id="13" presetID="1" presetClass="entr" presetSubtype="0" fill="hold" nodeType="withEffect">
                                      <p:stCondLst>
                                        <p:cond delay="400"/>
                                      </p:stCondLst>
                                      <p:childTnLst>
                                        <p:set>
                                          <p:cBhvr>
                                            <p:cTn id="14" dur="1" fill="hold">
                                              <p:stCondLst>
                                                <p:cond delay="0"/>
                                              </p:stCondLst>
                                            </p:cTn>
                                            <p:tgtEl>
                                              <p:spTgt spid="41"/>
                                            </p:tgtEl>
                                            <p:attrNameLst>
                                              <p:attrName>style.visibility</p:attrName>
                                            </p:attrNameLst>
                                          </p:cBhvr>
                                          <p:to>
                                            <p:strVal val="visible"/>
                                          </p:to>
                                        </p:set>
                                      </p:childTnLst>
                                    </p:cTn>
                                  </p:par>
                                  <p:par>
                                    <p:cTn id="15" presetID="1" presetClass="entr" presetSubtype="0" fill="hold" nodeType="withEffect">
                                      <p:stCondLst>
                                        <p:cond delay="600"/>
                                      </p:stCondLst>
                                      <p:childTnLst>
                                        <p:set>
                                          <p:cBhvr>
                                            <p:cTn id="16" dur="1" fill="hold">
                                              <p:stCondLst>
                                                <p:cond delay="0"/>
                                              </p:stCondLst>
                                            </p:cTn>
                                            <p:tgtEl>
                                              <p:spTgt spid="38"/>
                                            </p:tgtEl>
                                            <p:attrNameLst>
                                              <p:attrName>style.visibility</p:attrName>
                                            </p:attrNameLst>
                                          </p:cBhvr>
                                          <p:to>
                                            <p:strVal val="visible"/>
                                          </p:to>
                                        </p:set>
                                      </p:childTnLst>
                                    </p:cTn>
                                  </p:par>
                                  <p:par>
                                    <p:cTn id="17" presetID="1" presetClass="entr" presetSubtype="0" fill="hold" nodeType="withEffect">
                                      <p:stCondLst>
                                        <p:cond delay="800"/>
                                      </p:stCondLst>
                                      <p:childTnLst>
                                        <p:set>
                                          <p:cBhvr>
                                            <p:cTn id="18" dur="1" fill="hold">
                                              <p:stCondLst>
                                                <p:cond delay="0"/>
                                              </p:stCondLst>
                                            </p:cTn>
                                            <p:tgtEl>
                                              <p:spTgt spid="44"/>
                                            </p:tgtEl>
                                            <p:attrNameLst>
                                              <p:attrName>style.visibility</p:attrName>
                                            </p:attrNameLst>
                                          </p:cBhvr>
                                          <p:to>
                                            <p:strVal val="visible"/>
                                          </p:to>
                                        </p:set>
                                      </p:childTnLst>
                                    </p:cTn>
                                  </p:par>
                                  <p:par>
                                    <p:cTn id="19" presetID="1" presetClass="entr" presetSubtype="0" fill="hold" nodeType="withEffect">
                                      <p:stCondLst>
                                        <p:cond delay="1000"/>
                                      </p:stCondLst>
                                      <p:childTnLst>
                                        <p:set>
                                          <p:cBhvr>
                                            <p:cTn id="20" dur="1" fill="hold">
                                              <p:stCondLst>
                                                <p:cond delay="0"/>
                                              </p:stCondLst>
                                            </p:cTn>
                                            <p:tgtEl>
                                              <p:spTgt spid="50"/>
                                            </p:tgtEl>
                                            <p:attrNameLst>
                                              <p:attrName>style.visibility</p:attrName>
                                            </p:attrNameLst>
                                          </p:cBhvr>
                                          <p:to>
                                            <p:strVal val="visible"/>
                                          </p:to>
                                        </p:set>
                                      </p:childTnLst>
                                    </p:cTn>
                                  </p:par>
                                </p:childTnLst>
                              </p:cTn>
                            </p:par>
                            <p:par>
                              <p:cTn id="21" fill="hold">
                                <p:stCondLst>
                                  <p:cond delay="1000"/>
                                </p:stCondLst>
                                <p:childTnLst>
                                  <p:par>
                                    <p:cTn id="22" presetID="31" presetClass="entr" presetSubtype="0" fill="hold" grpId="0" nodeType="afterEffect">
                                      <p:stCondLst>
                                        <p:cond delay="0"/>
                                      </p:stCondLst>
                                      <p:childTnLst>
                                        <p:set>
                                          <p:cBhvr>
                                            <p:cTn id="23" dur="1" fill="hold">
                                              <p:stCondLst>
                                                <p:cond delay="0"/>
                                              </p:stCondLst>
                                            </p:cTn>
                                            <p:tgtEl>
                                              <p:spTgt spid="60"/>
                                            </p:tgtEl>
                                            <p:attrNameLst>
                                              <p:attrName>style.visibility</p:attrName>
                                            </p:attrNameLst>
                                          </p:cBhvr>
                                          <p:to>
                                            <p:strVal val="visible"/>
                                          </p:to>
                                        </p:set>
                                        <p:anim calcmode="lin" valueType="num">
                                          <p:cBhvr>
                                            <p:cTn id="24" dur="500" fill="hold"/>
                                            <p:tgtEl>
                                              <p:spTgt spid="60"/>
                                            </p:tgtEl>
                                            <p:attrNameLst>
                                              <p:attrName>ppt_w</p:attrName>
                                            </p:attrNameLst>
                                          </p:cBhvr>
                                          <p:tavLst>
                                            <p:tav tm="0">
                                              <p:val>
                                                <p:fltVal val="0"/>
                                              </p:val>
                                            </p:tav>
                                            <p:tav tm="100000">
                                              <p:val>
                                                <p:strVal val="#ppt_w"/>
                                              </p:val>
                                            </p:tav>
                                          </p:tavLst>
                                        </p:anim>
                                        <p:anim calcmode="lin" valueType="num">
                                          <p:cBhvr>
                                            <p:cTn id="25" dur="500" fill="hold"/>
                                            <p:tgtEl>
                                              <p:spTgt spid="60"/>
                                            </p:tgtEl>
                                            <p:attrNameLst>
                                              <p:attrName>ppt_h</p:attrName>
                                            </p:attrNameLst>
                                          </p:cBhvr>
                                          <p:tavLst>
                                            <p:tav tm="0">
                                              <p:val>
                                                <p:fltVal val="0"/>
                                              </p:val>
                                            </p:tav>
                                            <p:tav tm="100000">
                                              <p:val>
                                                <p:strVal val="#ppt_h"/>
                                              </p:val>
                                            </p:tav>
                                          </p:tavLst>
                                        </p:anim>
                                        <p:anim calcmode="lin" valueType="num">
                                          <p:cBhvr>
                                            <p:cTn id="26" dur="500" fill="hold"/>
                                            <p:tgtEl>
                                              <p:spTgt spid="60"/>
                                            </p:tgtEl>
                                            <p:attrNameLst>
                                              <p:attrName>style.rotation</p:attrName>
                                            </p:attrNameLst>
                                          </p:cBhvr>
                                          <p:tavLst>
                                            <p:tav tm="0">
                                              <p:val>
                                                <p:fltVal val="90"/>
                                              </p:val>
                                            </p:tav>
                                            <p:tav tm="100000">
                                              <p:val>
                                                <p:fltVal val="0"/>
                                              </p:val>
                                            </p:tav>
                                          </p:tavLst>
                                        </p:anim>
                                        <p:animEffect transition="in" filter="fade">
                                          <p:cBhvr>
                                            <p:cTn id="27" dur="500"/>
                                            <p:tgtEl>
                                              <p:spTgt spid="60"/>
                                            </p:tgtEl>
                                          </p:cBhvr>
                                        </p:animEffect>
                                      </p:childTnLst>
                                    </p:cTn>
                                  </p:par>
                                  <p:par>
                                    <p:cTn id="28" presetID="31" presetClass="entr" presetSubtype="0" fill="hold" grpId="0" nodeType="withEffect">
                                      <p:stCondLst>
                                        <p:cond delay="250"/>
                                      </p:stCondLst>
                                      <p:childTnLst>
                                        <p:set>
                                          <p:cBhvr>
                                            <p:cTn id="29" dur="1" fill="hold">
                                              <p:stCondLst>
                                                <p:cond delay="0"/>
                                              </p:stCondLst>
                                            </p:cTn>
                                            <p:tgtEl>
                                              <p:spTgt spid="61"/>
                                            </p:tgtEl>
                                            <p:attrNameLst>
                                              <p:attrName>style.visibility</p:attrName>
                                            </p:attrNameLst>
                                          </p:cBhvr>
                                          <p:to>
                                            <p:strVal val="visible"/>
                                          </p:to>
                                        </p:set>
                                        <p:anim calcmode="lin" valueType="num">
                                          <p:cBhvr>
                                            <p:cTn id="30" dur="500" fill="hold"/>
                                            <p:tgtEl>
                                              <p:spTgt spid="61"/>
                                            </p:tgtEl>
                                            <p:attrNameLst>
                                              <p:attrName>ppt_w</p:attrName>
                                            </p:attrNameLst>
                                          </p:cBhvr>
                                          <p:tavLst>
                                            <p:tav tm="0">
                                              <p:val>
                                                <p:fltVal val="0"/>
                                              </p:val>
                                            </p:tav>
                                            <p:tav tm="100000">
                                              <p:val>
                                                <p:strVal val="#ppt_w"/>
                                              </p:val>
                                            </p:tav>
                                          </p:tavLst>
                                        </p:anim>
                                        <p:anim calcmode="lin" valueType="num">
                                          <p:cBhvr>
                                            <p:cTn id="31" dur="500" fill="hold"/>
                                            <p:tgtEl>
                                              <p:spTgt spid="61"/>
                                            </p:tgtEl>
                                            <p:attrNameLst>
                                              <p:attrName>ppt_h</p:attrName>
                                            </p:attrNameLst>
                                          </p:cBhvr>
                                          <p:tavLst>
                                            <p:tav tm="0">
                                              <p:val>
                                                <p:fltVal val="0"/>
                                              </p:val>
                                            </p:tav>
                                            <p:tav tm="100000">
                                              <p:val>
                                                <p:strVal val="#ppt_h"/>
                                              </p:val>
                                            </p:tav>
                                          </p:tavLst>
                                        </p:anim>
                                        <p:anim calcmode="lin" valueType="num">
                                          <p:cBhvr>
                                            <p:cTn id="32" dur="500" fill="hold"/>
                                            <p:tgtEl>
                                              <p:spTgt spid="61"/>
                                            </p:tgtEl>
                                            <p:attrNameLst>
                                              <p:attrName>style.rotation</p:attrName>
                                            </p:attrNameLst>
                                          </p:cBhvr>
                                          <p:tavLst>
                                            <p:tav tm="0">
                                              <p:val>
                                                <p:fltVal val="90"/>
                                              </p:val>
                                            </p:tav>
                                            <p:tav tm="100000">
                                              <p:val>
                                                <p:fltVal val="0"/>
                                              </p:val>
                                            </p:tav>
                                          </p:tavLst>
                                        </p:anim>
                                        <p:animEffect transition="in" filter="fade">
                                          <p:cBhvr>
                                            <p:cTn id="33" dur="500"/>
                                            <p:tgtEl>
                                              <p:spTgt spid="61"/>
                                            </p:tgtEl>
                                          </p:cBhvr>
                                        </p:animEffect>
                                      </p:childTnLst>
                                    </p:cTn>
                                  </p:par>
                                  <p:par>
                                    <p:cTn id="34" presetID="31" presetClass="entr" presetSubtype="0" fill="hold" grpId="0" nodeType="withEffect">
                                      <p:stCondLst>
                                        <p:cond delay="500"/>
                                      </p:stCondLst>
                                      <p:childTnLst>
                                        <p:set>
                                          <p:cBhvr>
                                            <p:cTn id="35" dur="1" fill="hold">
                                              <p:stCondLst>
                                                <p:cond delay="0"/>
                                              </p:stCondLst>
                                            </p:cTn>
                                            <p:tgtEl>
                                              <p:spTgt spid="65"/>
                                            </p:tgtEl>
                                            <p:attrNameLst>
                                              <p:attrName>style.visibility</p:attrName>
                                            </p:attrNameLst>
                                          </p:cBhvr>
                                          <p:to>
                                            <p:strVal val="visible"/>
                                          </p:to>
                                        </p:set>
                                        <p:anim calcmode="lin" valueType="num">
                                          <p:cBhvr>
                                            <p:cTn id="36" dur="500" fill="hold"/>
                                            <p:tgtEl>
                                              <p:spTgt spid="65"/>
                                            </p:tgtEl>
                                            <p:attrNameLst>
                                              <p:attrName>ppt_w</p:attrName>
                                            </p:attrNameLst>
                                          </p:cBhvr>
                                          <p:tavLst>
                                            <p:tav tm="0">
                                              <p:val>
                                                <p:fltVal val="0"/>
                                              </p:val>
                                            </p:tav>
                                            <p:tav tm="100000">
                                              <p:val>
                                                <p:strVal val="#ppt_w"/>
                                              </p:val>
                                            </p:tav>
                                          </p:tavLst>
                                        </p:anim>
                                        <p:anim calcmode="lin" valueType="num">
                                          <p:cBhvr>
                                            <p:cTn id="37" dur="500" fill="hold"/>
                                            <p:tgtEl>
                                              <p:spTgt spid="65"/>
                                            </p:tgtEl>
                                            <p:attrNameLst>
                                              <p:attrName>ppt_h</p:attrName>
                                            </p:attrNameLst>
                                          </p:cBhvr>
                                          <p:tavLst>
                                            <p:tav tm="0">
                                              <p:val>
                                                <p:fltVal val="0"/>
                                              </p:val>
                                            </p:tav>
                                            <p:tav tm="100000">
                                              <p:val>
                                                <p:strVal val="#ppt_h"/>
                                              </p:val>
                                            </p:tav>
                                          </p:tavLst>
                                        </p:anim>
                                        <p:anim calcmode="lin" valueType="num">
                                          <p:cBhvr>
                                            <p:cTn id="38" dur="500" fill="hold"/>
                                            <p:tgtEl>
                                              <p:spTgt spid="65"/>
                                            </p:tgtEl>
                                            <p:attrNameLst>
                                              <p:attrName>style.rotation</p:attrName>
                                            </p:attrNameLst>
                                          </p:cBhvr>
                                          <p:tavLst>
                                            <p:tav tm="0">
                                              <p:val>
                                                <p:fltVal val="90"/>
                                              </p:val>
                                            </p:tav>
                                            <p:tav tm="100000">
                                              <p:val>
                                                <p:fltVal val="0"/>
                                              </p:val>
                                            </p:tav>
                                          </p:tavLst>
                                        </p:anim>
                                        <p:animEffect transition="in" filter="fade">
                                          <p:cBhvr>
                                            <p:cTn id="39" dur="500"/>
                                            <p:tgtEl>
                                              <p:spTgt spid="65"/>
                                            </p:tgtEl>
                                          </p:cBhvr>
                                        </p:animEffect>
                                      </p:childTnLst>
                                    </p:cTn>
                                  </p:par>
                                  <p:par>
                                    <p:cTn id="40" presetID="31" presetClass="entr" presetSubtype="0" fill="hold" grpId="0" nodeType="withEffect">
                                      <p:stCondLst>
                                        <p:cond delay="750"/>
                                      </p:stCondLst>
                                      <p:childTnLst>
                                        <p:set>
                                          <p:cBhvr>
                                            <p:cTn id="41" dur="1" fill="hold">
                                              <p:stCondLst>
                                                <p:cond delay="0"/>
                                              </p:stCondLst>
                                            </p:cTn>
                                            <p:tgtEl>
                                              <p:spTgt spid="63"/>
                                            </p:tgtEl>
                                            <p:attrNameLst>
                                              <p:attrName>style.visibility</p:attrName>
                                            </p:attrNameLst>
                                          </p:cBhvr>
                                          <p:to>
                                            <p:strVal val="visible"/>
                                          </p:to>
                                        </p:set>
                                        <p:anim calcmode="lin" valueType="num">
                                          <p:cBhvr>
                                            <p:cTn id="42" dur="500" fill="hold"/>
                                            <p:tgtEl>
                                              <p:spTgt spid="63"/>
                                            </p:tgtEl>
                                            <p:attrNameLst>
                                              <p:attrName>ppt_w</p:attrName>
                                            </p:attrNameLst>
                                          </p:cBhvr>
                                          <p:tavLst>
                                            <p:tav tm="0">
                                              <p:val>
                                                <p:fltVal val="0"/>
                                              </p:val>
                                            </p:tav>
                                            <p:tav tm="100000">
                                              <p:val>
                                                <p:strVal val="#ppt_w"/>
                                              </p:val>
                                            </p:tav>
                                          </p:tavLst>
                                        </p:anim>
                                        <p:anim calcmode="lin" valueType="num">
                                          <p:cBhvr>
                                            <p:cTn id="43" dur="500" fill="hold"/>
                                            <p:tgtEl>
                                              <p:spTgt spid="63"/>
                                            </p:tgtEl>
                                            <p:attrNameLst>
                                              <p:attrName>ppt_h</p:attrName>
                                            </p:attrNameLst>
                                          </p:cBhvr>
                                          <p:tavLst>
                                            <p:tav tm="0">
                                              <p:val>
                                                <p:fltVal val="0"/>
                                              </p:val>
                                            </p:tav>
                                            <p:tav tm="100000">
                                              <p:val>
                                                <p:strVal val="#ppt_h"/>
                                              </p:val>
                                            </p:tav>
                                          </p:tavLst>
                                        </p:anim>
                                        <p:anim calcmode="lin" valueType="num">
                                          <p:cBhvr>
                                            <p:cTn id="44" dur="500" fill="hold"/>
                                            <p:tgtEl>
                                              <p:spTgt spid="63"/>
                                            </p:tgtEl>
                                            <p:attrNameLst>
                                              <p:attrName>style.rotation</p:attrName>
                                            </p:attrNameLst>
                                          </p:cBhvr>
                                          <p:tavLst>
                                            <p:tav tm="0">
                                              <p:val>
                                                <p:fltVal val="90"/>
                                              </p:val>
                                            </p:tav>
                                            <p:tav tm="100000">
                                              <p:val>
                                                <p:fltVal val="0"/>
                                              </p:val>
                                            </p:tav>
                                          </p:tavLst>
                                        </p:anim>
                                        <p:animEffect transition="in" filter="fade">
                                          <p:cBhvr>
                                            <p:cTn id="45" dur="500"/>
                                            <p:tgtEl>
                                              <p:spTgt spid="63"/>
                                            </p:tgtEl>
                                          </p:cBhvr>
                                        </p:animEffect>
                                      </p:childTnLst>
                                    </p:cTn>
                                  </p:par>
                                  <p:par>
                                    <p:cTn id="46" presetID="31" presetClass="entr" presetSubtype="0" fill="hold" grpId="0" nodeType="withEffect">
                                      <p:stCondLst>
                                        <p:cond delay="1000"/>
                                      </p:stCondLst>
                                      <p:childTnLst>
                                        <p:set>
                                          <p:cBhvr>
                                            <p:cTn id="47" dur="1" fill="hold">
                                              <p:stCondLst>
                                                <p:cond delay="0"/>
                                              </p:stCondLst>
                                            </p:cTn>
                                            <p:tgtEl>
                                              <p:spTgt spid="64"/>
                                            </p:tgtEl>
                                            <p:attrNameLst>
                                              <p:attrName>style.visibility</p:attrName>
                                            </p:attrNameLst>
                                          </p:cBhvr>
                                          <p:to>
                                            <p:strVal val="visible"/>
                                          </p:to>
                                        </p:set>
                                        <p:anim calcmode="lin" valueType="num">
                                          <p:cBhvr>
                                            <p:cTn id="48" dur="500" fill="hold"/>
                                            <p:tgtEl>
                                              <p:spTgt spid="64"/>
                                            </p:tgtEl>
                                            <p:attrNameLst>
                                              <p:attrName>ppt_w</p:attrName>
                                            </p:attrNameLst>
                                          </p:cBhvr>
                                          <p:tavLst>
                                            <p:tav tm="0">
                                              <p:val>
                                                <p:fltVal val="0"/>
                                              </p:val>
                                            </p:tav>
                                            <p:tav tm="100000">
                                              <p:val>
                                                <p:strVal val="#ppt_w"/>
                                              </p:val>
                                            </p:tav>
                                          </p:tavLst>
                                        </p:anim>
                                        <p:anim calcmode="lin" valueType="num">
                                          <p:cBhvr>
                                            <p:cTn id="49" dur="500" fill="hold"/>
                                            <p:tgtEl>
                                              <p:spTgt spid="64"/>
                                            </p:tgtEl>
                                            <p:attrNameLst>
                                              <p:attrName>ppt_h</p:attrName>
                                            </p:attrNameLst>
                                          </p:cBhvr>
                                          <p:tavLst>
                                            <p:tav tm="0">
                                              <p:val>
                                                <p:fltVal val="0"/>
                                              </p:val>
                                            </p:tav>
                                            <p:tav tm="100000">
                                              <p:val>
                                                <p:strVal val="#ppt_h"/>
                                              </p:val>
                                            </p:tav>
                                          </p:tavLst>
                                        </p:anim>
                                        <p:anim calcmode="lin" valueType="num">
                                          <p:cBhvr>
                                            <p:cTn id="50" dur="500" fill="hold"/>
                                            <p:tgtEl>
                                              <p:spTgt spid="64"/>
                                            </p:tgtEl>
                                            <p:attrNameLst>
                                              <p:attrName>style.rotation</p:attrName>
                                            </p:attrNameLst>
                                          </p:cBhvr>
                                          <p:tavLst>
                                            <p:tav tm="0">
                                              <p:val>
                                                <p:fltVal val="90"/>
                                              </p:val>
                                            </p:tav>
                                            <p:tav tm="100000">
                                              <p:val>
                                                <p:fltVal val="0"/>
                                              </p:val>
                                            </p:tav>
                                          </p:tavLst>
                                        </p:anim>
                                        <p:animEffect transition="in" filter="fade">
                                          <p:cBhvr>
                                            <p:cTn id="51" dur="500"/>
                                            <p:tgtEl>
                                              <p:spTgt spid="64"/>
                                            </p:tgtEl>
                                          </p:cBhvr>
                                        </p:animEffect>
                                      </p:childTnLst>
                                    </p:cTn>
                                  </p:par>
                                  <p:par>
                                    <p:cTn id="52" presetID="31" presetClass="entr" presetSubtype="0" fill="hold" grpId="0" nodeType="withEffect">
                                      <p:stCondLst>
                                        <p:cond delay="1250"/>
                                      </p:stCondLst>
                                      <p:childTnLst>
                                        <p:set>
                                          <p:cBhvr>
                                            <p:cTn id="53" dur="1" fill="hold">
                                              <p:stCondLst>
                                                <p:cond delay="0"/>
                                              </p:stCondLst>
                                            </p:cTn>
                                            <p:tgtEl>
                                              <p:spTgt spid="62"/>
                                            </p:tgtEl>
                                            <p:attrNameLst>
                                              <p:attrName>style.visibility</p:attrName>
                                            </p:attrNameLst>
                                          </p:cBhvr>
                                          <p:to>
                                            <p:strVal val="visible"/>
                                          </p:to>
                                        </p:set>
                                        <p:anim calcmode="lin" valueType="num">
                                          <p:cBhvr>
                                            <p:cTn id="54" dur="500" fill="hold"/>
                                            <p:tgtEl>
                                              <p:spTgt spid="62"/>
                                            </p:tgtEl>
                                            <p:attrNameLst>
                                              <p:attrName>ppt_w</p:attrName>
                                            </p:attrNameLst>
                                          </p:cBhvr>
                                          <p:tavLst>
                                            <p:tav tm="0">
                                              <p:val>
                                                <p:fltVal val="0"/>
                                              </p:val>
                                            </p:tav>
                                            <p:tav tm="100000">
                                              <p:val>
                                                <p:strVal val="#ppt_w"/>
                                              </p:val>
                                            </p:tav>
                                          </p:tavLst>
                                        </p:anim>
                                        <p:anim calcmode="lin" valueType="num">
                                          <p:cBhvr>
                                            <p:cTn id="55" dur="500" fill="hold"/>
                                            <p:tgtEl>
                                              <p:spTgt spid="62"/>
                                            </p:tgtEl>
                                            <p:attrNameLst>
                                              <p:attrName>ppt_h</p:attrName>
                                            </p:attrNameLst>
                                          </p:cBhvr>
                                          <p:tavLst>
                                            <p:tav tm="0">
                                              <p:val>
                                                <p:fltVal val="0"/>
                                              </p:val>
                                            </p:tav>
                                            <p:tav tm="100000">
                                              <p:val>
                                                <p:strVal val="#ppt_h"/>
                                              </p:val>
                                            </p:tav>
                                          </p:tavLst>
                                        </p:anim>
                                        <p:anim calcmode="lin" valueType="num">
                                          <p:cBhvr>
                                            <p:cTn id="56" dur="500" fill="hold"/>
                                            <p:tgtEl>
                                              <p:spTgt spid="62"/>
                                            </p:tgtEl>
                                            <p:attrNameLst>
                                              <p:attrName>style.rotation</p:attrName>
                                            </p:attrNameLst>
                                          </p:cBhvr>
                                          <p:tavLst>
                                            <p:tav tm="0">
                                              <p:val>
                                                <p:fltVal val="90"/>
                                              </p:val>
                                            </p:tav>
                                            <p:tav tm="100000">
                                              <p:val>
                                                <p:fltVal val="0"/>
                                              </p:val>
                                            </p:tav>
                                          </p:tavLst>
                                        </p:anim>
                                        <p:animEffect transition="in" filter="fade">
                                          <p:cBhvr>
                                            <p:cTn id="57" dur="500"/>
                                            <p:tgtEl>
                                              <p:spTgt spid="62"/>
                                            </p:tgtEl>
                                          </p:cBhvr>
                                        </p:animEffect>
                                      </p:childTnLst>
                                    </p:cTn>
                                  </p:par>
                                </p:childTnLst>
                              </p:cTn>
                            </p:par>
                            <p:par>
                              <p:cTn id="58" fill="hold">
                                <p:stCondLst>
                                  <p:cond delay="2750"/>
                                </p:stCondLst>
                                <p:childTnLst>
                                  <p:par>
                                    <p:cTn id="59" presetID="14" presetClass="entr" presetSubtype="10" fill="hold" grpId="0" nodeType="afterEffect">
                                      <p:stCondLst>
                                        <p:cond delay="0"/>
                                      </p:stCondLst>
                                      <p:childTnLst>
                                        <p:set>
                                          <p:cBhvr>
                                            <p:cTn id="60" dur="1" fill="hold">
                                              <p:stCondLst>
                                                <p:cond delay="0"/>
                                              </p:stCondLst>
                                            </p:cTn>
                                            <p:tgtEl>
                                              <p:spTgt spid="66"/>
                                            </p:tgtEl>
                                            <p:attrNameLst>
                                              <p:attrName>style.visibility</p:attrName>
                                            </p:attrNameLst>
                                          </p:cBhvr>
                                          <p:to>
                                            <p:strVal val="visible"/>
                                          </p:to>
                                        </p:set>
                                        <p:animEffect transition="in" filter="randombar(horizontal)">
                                          <p:cBhvr>
                                            <p:cTn id="61" dur="500"/>
                                            <p:tgtEl>
                                              <p:spTgt spid="66"/>
                                            </p:tgtEl>
                                          </p:cBhvr>
                                        </p:animEffect>
                                      </p:childTnLst>
                                    </p:cTn>
                                  </p:par>
                                </p:childTnLst>
                              </p:cTn>
                            </p:par>
                            <p:par>
                              <p:cTn id="62" fill="hold">
                                <p:stCondLst>
                                  <p:cond delay="3250"/>
                                </p:stCondLst>
                                <p:childTnLst>
                                  <p:par>
                                    <p:cTn id="63" presetID="22" presetClass="entr" presetSubtype="8" fill="hold" grpId="0" nodeType="afterEffect">
                                      <p:stCondLst>
                                        <p:cond delay="0"/>
                                      </p:stCondLst>
                                      <p:childTnLst>
                                        <p:set>
                                          <p:cBhvr>
                                            <p:cTn id="64" dur="1" fill="hold">
                                              <p:stCondLst>
                                                <p:cond delay="0"/>
                                              </p:stCondLst>
                                            </p:cTn>
                                            <p:tgtEl>
                                              <p:spTgt spid="58"/>
                                            </p:tgtEl>
                                            <p:attrNameLst>
                                              <p:attrName>style.visibility</p:attrName>
                                            </p:attrNameLst>
                                          </p:cBhvr>
                                          <p:to>
                                            <p:strVal val="visible"/>
                                          </p:to>
                                        </p:set>
                                        <p:animEffect transition="in" filter="wipe(left)">
                                          <p:cBhvr>
                                            <p:cTn id="65" dur="500"/>
                                            <p:tgtEl>
                                              <p:spTgt spid="58"/>
                                            </p:tgtEl>
                                          </p:cBhvr>
                                        </p:animEffect>
                                      </p:childTnLst>
                                    </p:cTn>
                                  </p:par>
                                </p:childTnLst>
                              </p:cTn>
                            </p:par>
                            <p:par>
                              <p:cTn id="66" fill="hold">
                                <p:stCondLst>
                                  <p:cond delay="3750"/>
                                </p:stCondLst>
                                <p:childTnLst>
                                  <p:par>
                                    <p:cTn id="67" presetID="42" presetClass="entr" presetSubtype="0" fill="hold" grpId="0" nodeType="afterEffect">
                                      <p:stCondLst>
                                        <p:cond delay="0"/>
                                      </p:stCondLst>
                                      <p:childTnLst>
                                        <p:set>
                                          <p:cBhvr>
                                            <p:cTn id="68" dur="1" fill="hold">
                                              <p:stCondLst>
                                                <p:cond delay="0"/>
                                              </p:stCondLst>
                                            </p:cTn>
                                            <p:tgtEl>
                                              <p:spTgt spid="67"/>
                                            </p:tgtEl>
                                            <p:attrNameLst>
                                              <p:attrName>style.visibility</p:attrName>
                                            </p:attrNameLst>
                                          </p:cBhvr>
                                          <p:to>
                                            <p:strVal val="visible"/>
                                          </p:to>
                                        </p:set>
                                        <p:animEffect transition="in" filter="fade">
                                          <p:cBhvr>
                                            <p:cTn id="69" dur="1000"/>
                                            <p:tgtEl>
                                              <p:spTgt spid="67"/>
                                            </p:tgtEl>
                                          </p:cBhvr>
                                        </p:animEffect>
                                        <p:anim calcmode="lin" valueType="num">
                                          <p:cBhvr>
                                            <p:cTn id="70" dur="1000" fill="hold"/>
                                            <p:tgtEl>
                                              <p:spTgt spid="67"/>
                                            </p:tgtEl>
                                            <p:attrNameLst>
                                              <p:attrName>ppt_x</p:attrName>
                                            </p:attrNameLst>
                                          </p:cBhvr>
                                          <p:tavLst>
                                            <p:tav tm="0">
                                              <p:val>
                                                <p:strVal val="#ppt_x"/>
                                              </p:val>
                                            </p:tav>
                                            <p:tav tm="100000">
                                              <p:val>
                                                <p:strVal val="#ppt_x"/>
                                              </p:val>
                                            </p:tav>
                                          </p:tavLst>
                                        </p:anim>
                                        <p:anim calcmode="lin" valueType="num">
                                          <p:cBhvr>
                                            <p:cTn id="71" dur="1000" fill="hold"/>
                                            <p:tgtEl>
                                              <p:spTgt spid="67"/>
                                            </p:tgtEl>
                                            <p:attrNameLst>
                                              <p:attrName>ppt_y</p:attrName>
                                            </p:attrNameLst>
                                          </p:cBhvr>
                                          <p:tavLst>
                                            <p:tav tm="0">
                                              <p:val>
                                                <p:strVal val="#ppt_y+.1"/>
                                              </p:val>
                                            </p:tav>
                                            <p:tav tm="100000">
                                              <p:val>
                                                <p:strVal val="#ppt_y"/>
                                              </p:val>
                                            </p:tav>
                                          </p:tavLst>
                                        </p:anim>
                                      </p:childTnLst>
                                    </p:cTn>
                                  </p:par>
                                </p:childTnLst>
                              </p:cTn>
                            </p:par>
                            <p:par>
                              <p:cTn id="72" fill="hold">
                                <p:stCondLst>
                                  <p:cond delay="4750"/>
                                </p:stCondLst>
                                <p:childTnLst>
                                  <p:par>
                                    <p:cTn id="73" presetID="22" presetClass="entr" presetSubtype="8" fill="hold" grpId="0" nodeType="afterEffect">
                                      <p:stCondLst>
                                        <p:cond delay="0"/>
                                      </p:stCondLst>
                                      <p:childTnLst>
                                        <p:set>
                                          <p:cBhvr>
                                            <p:cTn id="74" dur="1" fill="hold">
                                              <p:stCondLst>
                                                <p:cond delay="0"/>
                                              </p:stCondLst>
                                            </p:cTn>
                                            <p:tgtEl>
                                              <p:spTgt spid="59"/>
                                            </p:tgtEl>
                                            <p:attrNameLst>
                                              <p:attrName>style.visibility</p:attrName>
                                            </p:attrNameLst>
                                          </p:cBhvr>
                                          <p:to>
                                            <p:strVal val="visible"/>
                                          </p:to>
                                        </p:set>
                                        <p:animEffect transition="in" filter="wipe(left)">
                                          <p:cBhvr>
                                            <p:cTn id="75" dur="500"/>
                                            <p:tgtEl>
                                              <p:spTgt spid="59"/>
                                            </p:tgtEl>
                                          </p:cBhvr>
                                        </p:animEffect>
                                      </p:childTnLst>
                                    </p:cTn>
                                  </p:par>
                                </p:childTnLst>
                              </p:cTn>
                            </p:par>
                            <p:par>
                              <p:cTn id="76" fill="hold">
                                <p:stCondLst>
                                  <p:cond delay="5250"/>
                                </p:stCondLst>
                                <p:childTnLst>
                                  <p:par>
                                    <p:cTn id="77" presetID="31" presetClass="entr" presetSubtype="0" fill="hold" grpId="0" nodeType="afterEffect">
                                      <p:stCondLst>
                                        <p:cond delay="0"/>
                                      </p:stCondLst>
                                      <p:childTnLst>
                                        <p:set>
                                          <p:cBhvr>
                                            <p:cTn id="78" dur="1" fill="hold">
                                              <p:stCondLst>
                                                <p:cond delay="0"/>
                                              </p:stCondLst>
                                            </p:cTn>
                                            <p:tgtEl>
                                              <p:spTgt spid="68"/>
                                            </p:tgtEl>
                                            <p:attrNameLst>
                                              <p:attrName>style.visibility</p:attrName>
                                            </p:attrNameLst>
                                          </p:cBhvr>
                                          <p:to>
                                            <p:strVal val="visible"/>
                                          </p:to>
                                        </p:set>
                                        <p:anim calcmode="lin" valueType="num">
                                          <p:cBhvr>
                                            <p:cTn id="79" dur="500" fill="hold"/>
                                            <p:tgtEl>
                                              <p:spTgt spid="68"/>
                                            </p:tgtEl>
                                            <p:attrNameLst>
                                              <p:attrName>ppt_w</p:attrName>
                                            </p:attrNameLst>
                                          </p:cBhvr>
                                          <p:tavLst>
                                            <p:tav tm="0">
                                              <p:val>
                                                <p:fltVal val="0"/>
                                              </p:val>
                                            </p:tav>
                                            <p:tav tm="100000">
                                              <p:val>
                                                <p:strVal val="#ppt_w"/>
                                              </p:val>
                                            </p:tav>
                                          </p:tavLst>
                                        </p:anim>
                                        <p:anim calcmode="lin" valueType="num">
                                          <p:cBhvr>
                                            <p:cTn id="80" dur="500" fill="hold"/>
                                            <p:tgtEl>
                                              <p:spTgt spid="68"/>
                                            </p:tgtEl>
                                            <p:attrNameLst>
                                              <p:attrName>ppt_h</p:attrName>
                                            </p:attrNameLst>
                                          </p:cBhvr>
                                          <p:tavLst>
                                            <p:tav tm="0">
                                              <p:val>
                                                <p:fltVal val="0"/>
                                              </p:val>
                                            </p:tav>
                                            <p:tav tm="100000">
                                              <p:val>
                                                <p:strVal val="#ppt_h"/>
                                              </p:val>
                                            </p:tav>
                                          </p:tavLst>
                                        </p:anim>
                                        <p:anim calcmode="lin" valueType="num">
                                          <p:cBhvr>
                                            <p:cTn id="81" dur="500" fill="hold"/>
                                            <p:tgtEl>
                                              <p:spTgt spid="68"/>
                                            </p:tgtEl>
                                            <p:attrNameLst>
                                              <p:attrName>style.rotation</p:attrName>
                                            </p:attrNameLst>
                                          </p:cBhvr>
                                          <p:tavLst>
                                            <p:tav tm="0">
                                              <p:val>
                                                <p:fltVal val="90"/>
                                              </p:val>
                                            </p:tav>
                                            <p:tav tm="100000">
                                              <p:val>
                                                <p:fltVal val="0"/>
                                              </p:val>
                                            </p:tav>
                                          </p:tavLst>
                                        </p:anim>
                                        <p:animEffect transition="in" filter="fade">
                                          <p:cBhvr>
                                            <p:cTn id="82"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8" grpId="0" animBg="1"/>
          <p:bldP spid="59" grpId="0" animBg="1"/>
          <p:bldP spid="60" grpId="0"/>
          <p:bldP spid="61" grpId="0"/>
          <p:bldP spid="62" grpId="0"/>
          <p:bldP spid="63" grpId="0"/>
          <p:bldP spid="64" grpId="0"/>
          <p:bldP spid="65" grpId="0"/>
          <p:bldP spid="66" grpId="0"/>
          <p:bldP spid="67" grpId="0"/>
          <p:bldP spid="6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1" presetClass="entr" presetSubtype="0" fill="hold" nodeType="withEffect">
                                      <p:stCondLst>
                                        <p:cond delay="0"/>
                                      </p:stCondLst>
                                      <p:childTnLst>
                                        <p:set>
                                          <p:cBhvr>
                                            <p:cTn id="10" dur="1" fill="hold">
                                              <p:stCondLst>
                                                <p:cond delay="0"/>
                                              </p:stCondLst>
                                            </p:cTn>
                                            <p:tgtEl>
                                              <p:spTgt spid="54"/>
                                            </p:tgtEl>
                                            <p:attrNameLst>
                                              <p:attrName>style.visibility</p:attrName>
                                            </p:attrNameLst>
                                          </p:cBhvr>
                                          <p:to>
                                            <p:strVal val="visible"/>
                                          </p:to>
                                        </p:set>
                                      </p:childTnLst>
                                    </p:cTn>
                                  </p:par>
                                  <p:par>
                                    <p:cTn id="11" presetID="1" presetClass="entr" presetSubtype="0" fill="hold" nodeType="withEffect">
                                      <p:stCondLst>
                                        <p:cond delay="200"/>
                                      </p:stCondLst>
                                      <p:childTnLst>
                                        <p:set>
                                          <p:cBhvr>
                                            <p:cTn id="12" dur="1" fill="hold">
                                              <p:stCondLst>
                                                <p:cond delay="0"/>
                                              </p:stCondLst>
                                            </p:cTn>
                                            <p:tgtEl>
                                              <p:spTgt spid="47"/>
                                            </p:tgtEl>
                                            <p:attrNameLst>
                                              <p:attrName>style.visibility</p:attrName>
                                            </p:attrNameLst>
                                          </p:cBhvr>
                                          <p:to>
                                            <p:strVal val="visible"/>
                                          </p:to>
                                        </p:set>
                                      </p:childTnLst>
                                    </p:cTn>
                                  </p:par>
                                  <p:par>
                                    <p:cTn id="13" presetID="1" presetClass="entr" presetSubtype="0" fill="hold" nodeType="withEffect">
                                      <p:stCondLst>
                                        <p:cond delay="400"/>
                                      </p:stCondLst>
                                      <p:childTnLst>
                                        <p:set>
                                          <p:cBhvr>
                                            <p:cTn id="14" dur="1" fill="hold">
                                              <p:stCondLst>
                                                <p:cond delay="0"/>
                                              </p:stCondLst>
                                            </p:cTn>
                                            <p:tgtEl>
                                              <p:spTgt spid="41"/>
                                            </p:tgtEl>
                                            <p:attrNameLst>
                                              <p:attrName>style.visibility</p:attrName>
                                            </p:attrNameLst>
                                          </p:cBhvr>
                                          <p:to>
                                            <p:strVal val="visible"/>
                                          </p:to>
                                        </p:set>
                                      </p:childTnLst>
                                    </p:cTn>
                                  </p:par>
                                  <p:par>
                                    <p:cTn id="15" presetID="1" presetClass="entr" presetSubtype="0" fill="hold" nodeType="withEffect">
                                      <p:stCondLst>
                                        <p:cond delay="600"/>
                                      </p:stCondLst>
                                      <p:childTnLst>
                                        <p:set>
                                          <p:cBhvr>
                                            <p:cTn id="16" dur="1" fill="hold">
                                              <p:stCondLst>
                                                <p:cond delay="0"/>
                                              </p:stCondLst>
                                            </p:cTn>
                                            <p:tgtEl>
                                              <p:spTgt spid="38"/>
                                            </p:tgtEl>
                                            <p:attrNameLst>
                                              <p:attrName>style.visibility</p:attrName>
                                            </p:attrNameLst>
                                          </p:cBhvr>
                                          <p:to>
                                            <p:strVal val="visible"/>
                                          </p:to>
                                        </p:set>
                                      </p:childTnLst>
                                    </p:cTn>
                                  </p:par>
                                  <p:par>
                                    <p:cTn id="17" presetID="1" presetClass="entr" presetSubtype="0" fill="hold" nodeType="withEffect">
                                      <p:stCondLst>
                                        <p:cond delay="800"/>
                                      </p:stCondLst>
                                      <p:childTnLst>
                                        <p:set>
                                          <p:cBhvr>
                                            <p:cTn id="18" dur="1" fill="hold">
                                              <p:stCondLst>
                                                <p:cond delay="0"/>
                                              </p:stCondLst>
                                            </p:cTn>
                                            <p:tgtEl>
                                              <p:spTgt spid="44"/>
                                            </p:tgtEl>
                                            <p:attrNameLst>
                                              <p:attrName>style.visibility</p:attrName>
                                            </p:attrNameLst>
                                          </p:cBhvr>
                                          <p:to>
                                            <p:strVal val="visible"/>
                                          </p:to>
                                        </p:set>
                                      </p:childTnLst>
                                    </p:cTn>
                                  </p:par>
                                  <p:par>
                                    <p:cTn id="19" presetID="1" presetClass="entr" presetSubtype="0" fill="hold" nodeType="withEffect">
                                      <p:stCondLst>
                                        <p:cond delay="1000"/>
                                      </p:stCondLst>
                                      <p:childTnLst>
                                        <p:set>
                                          <p:cBhvr>
                                            <p:cTn id="20" dur="1" fill="hold">
                                              <p:stCondLst>
                                                <p:cond delay="0"/>
                                              </p:stCondLst>
                                            </p:cTn>
                                            <p:tgtEl>
                                              <p:spTgt spid="50"/>
                                            </p:tgtEl>
                                            <p:attrNameLst>
                                              <p:attrName>style.visibility</p:attrName>
                                            </p:attrNameLst>
                                          </p:cBhvr>
                                          <p:to>
                                            <p:strVal val="visible"/>
                                          </p:to>
                                        </p:set>
                                      </p:childTnLst>
                                    </p:cTn>
                                  </p:par>
                                </p:childTnLst>
                              </p:cTn>
                            </p:par>
                            <p:par>
                              <p:cTn id="21" fill="hold">
                                <p:stCondLst>
                                  <p:cond delay="1000"/>
                                </p:stCondLst>
                                <p:childTnLst>
                                  <p:par>
                                    <p:cTn id="22" presetID="31" presetClass="entr" presetSubtype="0" fill="hold" grpId="0" nodeType="afterEffect">
                                      <p:stCondLst>
                                        <p:cond delay="0"/>
                                      </p:stCondLst>
                                      <p:childTnLst>
                                        <p:set>
                                          <p:cBhvr>
                                            <p:cTn id="23" dur="1" fill="hold">
                                              <p:stCondLst>
                                                <p:cond delay="0"/>
                                              </p:stCondLst>
                                            </p:cTn>
                                            <p:tgtEl>
                                              <p:spTgt spid="60"/>
                                            </p:tgtEl>
                                            <p:attrNameLst>
                                              <p:attrName>style.visibility</p:attrName>
                                            </p:attrNameLst>
                                          </p:cBhvr>
                                          <p:to>
                                            <p:strVal val="visible"/>
                                          </p:to>
                                        </p:set>
                                        <p:anim calcmode="lin" valueType="num">
                                          <p:cBhvr>
                                            <p:cTn id="24" dur="500" fill="hold"/>
                                            <p:tgtEl>
                                              <p:spTgt spid="60"/>
                                            </p:tgtEl>
                                            <p:attrNameLst>
                                              <p:attrName>ppt_w</p:attrName>
                                            </p:attrNameLst>
                                          </p:cBhvr>
                                          <p:tavLst>
                                            <p:tav tm="0">
                                              <p:val>
                                                <p:fltVal val="0"/>
                                              </p:val>
                                            </p:tav>
                                            <p:tav tm="100000">
                                              <p:val>
                                                <p:strVal val="#ppt_w"/>
                                              </p:val>
                                            </p:tav>
                                          </p:tavLst>
                                        </p:anim>
                                        <p:anim calcmode="lin" valueType="num">
                                          <p:cBhvr>
                                            <p:cTn id="25" dur="500" fill="hold"/>
                                            <p:tgtEl>
                                              <p:spTgt spid="60"/>
                                            </p:tgtEl>
                                            <p:attrNameLst>
                                              <p:attrName>ppt_h</p:attrName>
                                            </p:attrNameLst>
                                          </p:cBhvr>
                                          <p:tavLst>
                                            <p:tav tm="0">
                                              <p:val>
                                                <p:fltVal val="0"/>
                                              </p:val>
                                            </p:tav>
                                            <p:tav tm="100000">
                                              <p:val>
                                                <p:strVal val="#ppt_h"/>
                                              </p:val>
                                            </p:tav>
                                          </p:tavLst>
                                        </p:anim>
                                        <p:anim calcmode="lin" valueType="num">
                                          <p:cBhvr>
                                            <p:cTn id="26" dur="500" fill="hold"/>
                                            <p:tgtEl>
                                              <p:spTgt spid="60"/>
                                            </p:tgtEl>
                                            <p:attrNameLst>
                                              <p:attrName>style.rotation</p:attrName>
                                            </p:attrNameLst>
                                          </p:cBhvr>
                                          <p:tavLst>
                                            <p:tav tm="0">
                                              <p:val>
                                                <p:fltVal val="90"/>
                                              </p:val>
                                            </p:tav>
                                            <p:tav tm="100000">
                                              <p:val>
                                                <p:fltVal val="0"/>
                                              </p:val>
                                            </p:tav>
                                          </p:tavLst>
                                        </p:anim>
                                        <p:animEffect transition="in" filter="fade">
                                          <p:cBhvr>
                                            <p:cTn id="27" dur="500"/>
                                            <p:tgtEl>
                                              <p:spTgt spid="60"/>
                                            </p:tgtEl>
                                          </p:cBhvr>
                                        </p:animEffect>
                                      </p:childTnLst>
                                    </p:cTn>
                                  </p:par>
                                  <p:par>
                                    <p:cTn id="28" presetID="31" presetClass="entr" presetSubtype="0" fill="hold" grpId="0" nodeType="withEffect">
                                      <p:stCondLst>
                                        <p:cond delay="250"/>
                                      </p:stCondLst>
                                      <p:childTnLst>
                                        <p:set>
                                          <p:cBhvr>
                                            <p:cTn id="29" dur="1" fill="hold">
                                              <p:stCondLst>
                                                <p:cond delay="0"/>
                                              </p:stCondLst>
                                            </p:cTn>
                                            <p:tgtEl>
                                              <p:spTgt spid="61"/>
                                            </p:tgtEl>
                                            <p:attrNameLst>
                                              <p:attrName>style.visibility</p:attrName>
                                            </p:attrNameLst>
                                          </p:cBhvr>
                                          <p:to>
                                            <p:strVal val="visible"/>
                                          </p:to>
                                        </p:set>
                                        <p:anim calcmode="lin" valueType="num">
                                          <p:cBhvr>
                                            <p:cTn id="30" dur="500" fill="hold"/>
                                            <p:tgtEl>
                                              <p:spTgt spid="61"/>
                                            </p:tgtEl>
                                            <p:attrNameLst>
                                              <p:attrName>ppt_w</p:attrName>
                                            </p:attrNameLst>
                                          </p:cBhvr>
                                          <p:tavLst>
                                            <p:tav tm="0">
                                              <p:val>
                                                <p:fltVal val="0"/>
                                              </p:val>
                                            </p:tav>
                                            <p:tav tm="100000">
                                              <p:val>
                                                <p:strVal val="#ppt_w"/>
                                              </p:val>
                                            </p:tav>
                                          </p:tavLst>
                                        </p:anim>
                                        <p:anim calcmode="lin" valueType="num">
                                          <p:cBhvr>
                                            <p:cTn id="31" dur="500" fill="hold"/>
                                            <p:tgtEl>
                                              <p:spTgt spid="61"/>
                                            </p:tgtEl>
                                            <p:attrNameLst>
                                              <p:attrName>ppt_h</p:attrName>
                                            </p:attrNameLst>
                                          </p:cBhvr>
                                          <p:tavLst>
                                            <p:tav tm="0">
                                              <p:val>
                                                <p:fltVal val="0"/>
                                              </p:val>
                                            </p:tav>
                                            <p:tav tm="100000">
                                              <p:val>
                                                <p:strVal val="#ppt_h"/>
                                              </p:val>
                                            </p:tav>
                                          </p:tavLst>
                                        </p:anim>
                                        <p:anim calcmode="lin" valueType="num">
                                          <p:cBhvr>
                                            <p:cTn id="32" dur="500" fill="hold"/>
                                            <p:tgtEl>
                                              <p:spTgt spid="61"/>
                                            </p:tgtEl>
                                            <p:attrNameLst>
                                              <p:attrName>style.rotation</p:attrName>
                                            </p:attrNameLst>
                                          </p:cBhvr>
                                          <p:tavLst>
                                            <p:tav tm="0">
                                              <p:val>
                                                <p:fltVal val="90"/>
                                              </p:val>
                                            </p:tav>
                                            <p:tav tm="100000">
                                              <p:val>
                                                <p:fltVal val="0"/>
                                              </p:val>
                                            </p:tav>
                                          </p:tavLst>
                                        </p:anim>
                                        <p:animEffect transition="in" filter="fade">
                                          <p:cBhvr>
                                            <p:cTn id="33" dur="500"/>
                                            <p:tgtEl>
                                              <p:spTgt spid="61"/>
                                            </p:tgtEl>
                                          </p:cBhvr>
                                        </p:animEffect>
                                      </p:childTnLst>
                                    </p:cTn>
                                  </p:par>
                                  <p:par>
                                    <p:cTn id="34" presetID="31" presetClass="entr" presetSubtype="0" fill="hold" grpId="0" nodeType="withEffect">
                                      <p:stCondLst>
                                        <p:cond delay="500"/>
                                      </p:stCondLst>
                                      <p:childTnLst>
                                        <p:set>
                                          <p:cBhvr>
                                            <p:cTn id="35" dur="1" fill="hold">
                                              <p:stCondLst>
                                                <p:cond delay="0"/>
                                              </p:stCondLst>
                                            </p:cTn>
                                            <p:tgtEl>
                                              <p:spTgt spid="65"/>
                                            </p:tgtEl>
                                            <p:attrNameLst>
                                              <p:attrName>style.visibility</p:attrName>
                                            </p:attrNameLst>
                                          </p:cBhvr>
                                          <p:to>
                                            <p:strVal val="visible"/>
                                          </p:to>
                                        </p:set>
                                        <p:anim calcmode="lin" valueType="num">
                                          <p:cBhvr>
                                            <p:cTn id="36" dur="500" fill="hold"/>
                                            <p:tgtEl>
                                              <p:spTgt spid="65"/>
                                            </p:tgtEl>
                                            <p:attrNameLst>
                                              <p:attrName>ppt_w</p:attrName>
                                            </p:attrNameLst>
                                          </p:cBhvr>
                                          <p:tavLst>
                                            <p:tav tm="0">
                                              <p:val>
                                                <p:fltVal val="0"/>
                                              </p:val>
                                            </p:tav>
                                            <p:tav tm="100000">
                                              <p:val>
                                                <p:strVal val="#ppt_w"/>
                                              </p:val>
                                            </p:tav>
                                          </p:tavLst>
                                        </p:anim>
                                        <p:anim calcmode="lin" valueType="num">
                                          <p:cBhvr>
                                            <p:cTn id="37" dur="500" fill="hold"/>
                                            <p:tgtEl>
                                              <p:spTgt spid="65"/>
                                            </p:tgtEl>
                                            <p:attrNameLst>
                                              <p:attrName>ppt_h</p:attrName>
                                            </p:attrNameLst>
                                          </p:cBhvr>
                                          <p:tavLst>
                                            <p:tav tm="0">
                                              <p:val>
                                                <p:fltVal val="0"/>
                                              </p:val>
                                            </p:tav>
                                            <p:tav tm="100000">
                                              <p:val>
                                                <p:strVal val="#ppt_h"/>
                                              </p:val>
                                            </p:tav>
                                          </p:tavLst>
                                        </p:anim>
                                        <p:anim calcmode="lin" valueType="num">
                                          <p:cBhvr>
                                            <p:cTn id="38" dur="500" fill="hold"/>
                                            <p:tgtEl>
                                              <p:spTgt spid="65"/>
                                            </p:tgtEl>
                                            <p:attrNameLst>
                                              <p:attrName>style.rotation</p:attrName>
                                            </p:attrNameLst>
                                          </p:cBhvr>
                                          <p:tavLst>
                                            <p:tav tm="0">
                                              <p:val>
                                                <p:fltVal val="90"/>
                                              </p:val>
                                            </p:tav>
                                            <p:tav tm="100000">
                                              <p:val>
                                                <p:fltVal val="0"/>
                                              </p:val>
                                            </p:tav>
                                          </p:tavLst>
                                        </p:anim>
                                        <p:animEffect transition="in" filter="fade">
                                          <p:cBhvr>
                                            <p:cTn id="39" dur="500"/>
                                            <p:tgtEl>
                                              <p:spTgt spid="65"/>
                                            </p:tgtEl>
                                          </p:cBhvr>
                                        </p:animEffect>
                                      </p:childTnLst>
                                    </p:cTn>
                                  </p:par>
                                  <p:par>
                                    <p:cTn id="40" presetID="31" presetClass="entr" presetSubtype="0" fill="hold" grpId="0" nodeType="withEffect">
                                      <p:stCondLst>
                                        <p:cond delay="750"/>
                                      </p:stCondLst>
                                      <p:childTnLst>
                                        <p:set>
                                          <p:cBhvr>
                                            <p:cTn id="41" dur="1" fill="hold">
                                              <p:stCondLst>
                                                <p:cond delay="0"/>
                                              </p:stCondLst>
                                            </p:cTn>
                                            <p:tgtEl>
                                              <p:spTgt spid="63"/>
                                            </p:tgtEl>
                                            <p:attrNameLst>
                                              <p:attrName>style.visibility</p:attrName>
                                            </p:attrNameLst>
                                          </p:cBhvr>
                                          <p:to>
                                            <p:strVal val="visible"/>
                                          </p:to>
                                        </p:set>
                                        <p:anim calcmode="lin" valueType="num">
                                          <p:cBhvr>
                                            <p:cTn id="42" dur="500" fill="hold"/>
                                            <p:tgtEl>
                                              <p:spTgt spid="63"/>
                                            </p:tgtEl>
                                            <p:attrNameLst>
                                              <p:attrName>ppt_w</p:attrName>
                                            </p:attrNameLst>
                                          </p:cBhvr>
                                          <p:tavLst>
                                            <p:tav tm="0">
                                              <p:val>
                                                <p:fltVal val="0"/>
                                              </p:val>
                                            </p:tav>
                                            <p:tav tm="100000">
                                              <p:val>
                                                <p:strVal val="#ppt_w"/>
                                              </p:val>
                                            </p:tav>
                                          </p:tavLst>
                                        </p:anim>
                                        <p:anim calcmode="lin" valueType="num">
                                          <p:cBhvr>
                                            <p:cTn id="43" dur="500" fill="hold"/>
                                            <p:tgtEl>
                                              <p:spTgt spid="63"/>
                                            </p:tgtEl>
                                            <p:attrNameLst>
                                              <p:attrName>ppt_h</p:attrName>
                                            </p:attrNameLst>
                                          </p:cBhvr>
                                          <p:tavLst>
                                            <p:tav tm="0">
                                              <p:val>
                                                <p:fltVal val="0"/>
                                              </p:val>
                                            </p:tav>
                                            <p:tav tm="100000">
                                              <p:val>
                                                <p:strVal val="#ppt_h"/>
                                              </p:val>
                                            </p:tav>
                                          </p:tavLst>
                                        </p:anim>
                                        <p:anim calcmode="lin" valueType="num">
                                          <p:cBhvr>
                                            <p:cTn id="44" dur="500" fill="hold"/>
                                            <p:tgtEl>
                                              <p:spTgt spid="63"/>
                                            </p:tgtEl>
                                            <p:attrNameLst>
                                              <p:attrName>style.rotation</p:attrName>
                                            </p:attrNameLst>
                                          </p:cBhvr>
                                          <p:tavLst>
                                            <p:tav tm="0">
                                              <p:val>
                                                <p:fltVal val="90"/>
                                              </p:val>
                                            </p:tav>
                                            <p:tav tm="100000">
                                              <p:val>
                                                <p:fltVal val="0"/>
                                              </p:val>
                                            </p:tav>
                                          </p:tavLst>
                                        </p:anim>
                                        <p:animEffect transition="in" filter="fade">
                                          <p:cBhvr>
                                            <p:cTn id="45" dur="500"/>
                                            <p:tgtEl>
                                              <p:spTgt spid="63"/>
                                            </p:tgtEl>
                                          </p:cBhvr>
                                        </p:animEffect>
                                      </p:childTnLst>
                                    </p:cTn>
                                  </p:par>
                                  <p:par>
                                    <p:cTn id="46" presetID="31" presetClass="entr" presetSubtype="0" fill="hold" grpId="0" nodeType="withEffect">
                                      <p:stCondLst>
                                        <p:cond delay="1000"/>
                                      </p:stCondLst>
                                      <p:childTnLst>
                                        <p:set>
                                          <p:cBhvr>
                                            <p:cTn id="47" dur="1" fill="hold">
                                              <p:stCondLst>
                                                <p:cond delay="0"/>
                                              </p:stCondLst>
                                            </p:cTn>
                                            <p:tgtEl>
                                              <p:spTgt spid="64"/>
                                            </p:tgtEl>
                                            <p:attrNameLst>
                                              <p:attrName>style.visibility</p:attrName>
                                            </p:attrNameLst>
                                          </p:cBhvr>
                                          <p:to>
                                            <p:strVal val="visible"/>
                                          </p:to>
                                        </p:set>
                                        <p:anim calcmode="lin" valueType="num">
                                          <p:cBhvr>
                                            <p:cTn id="48" dur="500" fill="hold"/>
                                            <p:tgtEl>
                                              <p:spTgt spid="64"/>
                                            </p:tgtEl>
                                            <p:attrNameLst>
                                              <p:attrName>ppt_w</p:attrName>
                                            </p:attrNameLst>
                                          </p:cBhvr>
                                          <p:tavLst>
                                            <p:tav tm="0">
                                              <p:val>
                                                <p:fltVal val="0"/>
                                              </p:val>
                                            </p:tav>
                                            <p:tav tm="100000">
                                              <p:val>
                                                <p:strVal val="#ppt_w"/>
                                              </p:val>
                                            </p:tav>
                                          </p:tavLst>
                                        </p:anim>
                                        <p:anim calcmode="lin" valueType="num">
                                          <p:cBhvr>
                                            <p:cTn id="49" dur="500" fill="hold"/>
                                            <p:tgtEl>
                                              <p:spTgt spid="64"/>
                                            </p:tgtEl>
                                            <p:attrNameLst>
                                              <p:attrName>ppt_h</p:attrName>
                                            </p:attrNameLst>
                                          </p:cBhvr>
                                          <p:tavLst>
                                            <p:tav tm="0">
                                              <p:val>
                                                <p:fltVal val="0"/>
                                              </p:val>
                                            </p:tav>
                                            <p:tav tm="100000">
                                              <p:val>
                                                <p:strVal val="#ppt_h"/>
                                              </p:val>
                                            </p:tav>
                                          </p:tavLst>
                                        </p:anim>
                                        <p:anim calcmode="lin" valueType="num">
                                          <p:cBhvr>
                                            <p:cTn id="50" dur="500" fill="hold"/>
                                            <p:tgtEl>
                                              <p:spTgt spid="64"/>
                                            </p:tgtEl>
                                            <p:attrNameLst>
                                              <p:attrName>style.rotation</p:attrName>
                                            </p:attrNameLst>
                                          </p:cBhvr>
                                          <p:tavLst>
                                            <p:tav tm="0">
                                              <p:val>
                                                <p:fltVal val="90"/>
                                              </p:val>
                                            </p:tav>
                                            <p:tav tm="100000">
                                              <p:val>
                                                <p:fltVal val="0"/>
                                              </p:val>
                                            </p:tav>
                                          </p:tavLst>
                                        </p:anim>
                                        <p:animEffect transition="in" filter="fade">
                                          <p:cBhvr>
                                            <p:cTn id="51" dur="500"/>
                                            <p:tgtEl>
                                              <p:spTgt spid="64"/>
                                            </p:tgtEl>
                                          </p:cBhvr>
                                        </p:animEffect>
                                      </p:childTnLst>
                                    </p:cTn>
                                  </p:par>
                                  <p:par>
                                    <p:cTn id="52" presetID="31" presetClass="entr" presetSubtype="0" fill="hold" grpId="0" nodeType="withEffect">
                                      <p:stCondLst>
                                        <p:cond delay="1250"/>
                                      </p:stCondLst>
                                      <p:childTnLst>
                                        <p:set>
                                          <p:cBhvr>
                                            <p:cTn id="53" dur="1" fill="hold">
                                              <p:stCondLst>
                                                <p:cond delay="0"/>
                                              </p:stCondLst>
                                            </p:cTn>
                                            <p:tgtEl>
                                              <p:spTgt spid="62"/>
                                            </p:tgtEl>
                                            <p:attrNameLst>
                                              <p:attrName>style.visibility</p:attrName>
                                            </p:attrNameLst>
                                          </p:cBhvr>
                                          <p:to>
                                            <p:strVal val="visible"/>
                                          </p:to>
                                        </p:set>
                                        <p:anim calcmode="lin" valueType="num">
                                          <p:cBhvr>
                                            <p:cTn id="54" dur="500" fill="hold"/>
                                            <p:tgtEl>
                                              <p:spTgt spid="62"/>
                                            </p:tgtEl>
                                            <p:attrNameLst>
                                              <p:attrName>ppt_w</p:attrName>
                                            </p:attrNameLst>
                                          </p:cBhvr>
                                          <p:tavLst>
                                            <p:tav tm="0">
                                              <p:val>
                                                <p:fltVal val="0"/>
                                              </p:val>
                                            </p:tav>
                                            <p:tav tm="100000">
                                              <p:val>
                                                <p:strVal val="#ppt_w"/>
                                              </p:val>
                                            </p:tav>
                                          </p:tavLst>
                                        </p:anim>
                                        <p:anim calcmode="lin" valueType="num">
                                          <p:cBhvr>
                                            <p:cTn id="55" dur="500" fill="hold"/>
                                            <p:tgtEl>
                                              <p:spTgt spid="62"/>
                                            </p:tgtEl>
                                            <p:attrNameLst>
                                              <p:attrName>ppt_h</p:attrName>
                                            </p:attrNameLst>
                                          </p:cBhvr>
                                          <p:tavLst>
                                            <p:tav tm="0">
                                              <p:val>
                                                <p:fltVal val="0"/>
                                              </p:val>
                                            </p:tav>
                                            <p:tav tm="100000">
                                              <p:val>
                                                <p:strVal val="#ppt_h"/>
                                              </p:val>
                                            </p:tav>
                                          </p:tavLst>
                                        </p:anim>
                                        <p:anim calcmode="lin" valueType="num">
                                          <p:cBhvr>
                                            <p:cTn id="56" dur="500" fill="hold"/>
                                            <p:tgtEl>
                                              <p:spTgt spid="62"/>
                                            </p:tgtEl>
                                            <p:attrNameLst>
                                              <p:attrName>style.rotation</p:attrName>
                                            </p:attrNameLst>
                                          </p:cBhvr>
                                          <p:tavLst>
                                            <p:tav tm="0">
                                              <p:val>
                                                <p:fltVal val="90"/>
                                              </p:val>
                                            </p:tav>
                                            <p:tav tm="100000">
                                              <p:val>
                                                <p:fltVal val="0"/>
                                              </p:val>
                                            </p:tav>
                                          </p:tavLst>
                                        </p:anim>
                                        <p:animEffect transition="in" filter="fade">
                                          <p:cBhvr>
                                            <p:cTn id="57" dur="500"/>
                                            <p:tgtEl>
                                              <p:spTgt spid="62"/>
                                            </p:tgtEl>
                                          </p:cBhvr>
                                        </p:animEffect>
                                      </p:childTnLst>
                                    </p:cTn>
                                  </p:par>
                                </p:childTnLst>
                              </p:cTn>
                            </p:par>
                            <p:par>
                              <p:cTn id="58" fill="hold">
                                <p:stCondLst>
                                  <p:cond delay="2750"/>
                                </p:stCondLst>
                                <p:childTnLst>
                                  <p:par>
                                    <p:cTn id="59" presetID="14" presetClass="entr" presetSubtype="10" fill="hold" grpId="0" nodeType="afterEffect">
                                      <p:stCondLst>
                                        <p:cond delay="0"/>
                                      </p:stCondLst>
                                      <p:childTnLst>
                                        <p:set>
                                          <p:cBhvr>
                                            <p:cTn id="60" dur="1" fill="hold">
                                              <p:stCondLst>
                                                <p:cond delay="0"/>
                                              </p:stCondLst>
                                            </p:cTn>
                                            <p:tgtEl>
                                              <p:spTgt spid="66"/>
                                            </p:tgtEl>
                                            <p:attrNameLst>
                                              <p:attrName>style.visibility</p:attrName>
                                            </p:attrNameLst>
                                          </p:cBhvr>
                                          <p:to>
                                            <p:strVal val="visible"/>
                                          </p:to>
                                        </p:set>
                                        <p:animEffect transition="in" filter="randombar(horizontal)">
                                          <p:cBhvr>
                                            <p:cTn id="61" dur="500"/>
                                            <p:tgtEl>
                                              <p:spTgt spid="66"/>
                                            </p:tgtEl>
                                          </p:cBhvr>
                                        </p:animEffect>
                                      </p:childTnLst>
                                    </p:cTn>
                                  </p:par>
                                </p:childTnLst>
                              </p:cTn>
                            </p:par>
                            <p:par>
                              <p:cTn id="62" fill="hold">
                                <p:stCondLst>
                                  <p:cond delay="3250"/>
                                </p:stCondLst>
                                <p:childTnLst>
                                  <p:par>
                                    <p:cTn id="63" presetID="22" presetClass="entr" presetSubtype="8" fill="hold" grpId="0" nodeType="afterEffect">
                                      <p:stCondLst>
                                        <p:cond delay="0"/>
                                      </p:stCondLst>
                                      <p:childTnLst>
                                        <p:set>
                                          <p:cBhvr>
                                            <p:cTn id="64" dur="1" fill="hold">
                                              <p:stCondLst>
                                                <p:cond delay="0"/>
                                              </p:stCondLst>
                                            </p:cTn>
                                            <p:tgtEl>
                                              <p:spTgt spid="58"/>
                                            </p:tgtEl>
                                            <p:attrNameLst>
                                              <p:attrName>style.visibility</p:attrName>
                                            </p:attrNameLst>
                                          </p:cBhvr>
                                          <p:to>
                                            <p:strVal val="visible"/>
                                          </p:to>
                                        </p:set>
                                        <p:animEffect transition="in" filter="wipe(left)">
                                          <p:cBhvr>
                                            <p:cTn id="65" dur="500"/>
                                            <p:tgtEl>
                                              <p:spTgt spid="58"/>
                                            </p:tgtEl>
                                          </p:cBhvr>
                                        </p:animEffect>
                                      </p:childTnLst>
                                    </p:cTn>
                                  </p:par>
                                </p:childTnLst>
                              </p:cTn>
                            </p:par>
                            <p:par>
                              <p:cTn id="66" fill="hold">
                                <p:stCondLst>
                                  <p:cond delay="3750"/>
                                </p:stCondLst>
                                <p:childTnLst>
                                  <p:par>
                                    <p:cTn id="67" presetID="42" presetClass="entr" presetSubtype="0" fill="hold" grpId="0" nodeType="afterEffect">
                                      <p:stCondLst>
                                        <p:cond delay="0"/>
                                      </p:stCondLst>
                                      <p:childTnLst>
                                        <p:set>
                                          <p:cBhvr>
                                            <p:cTn id="68" dur="1" fill="hold">
                                              <p:stCondLst>
                                                <p:cond delay="0"/>
                                              </p:stCondLst>
                                            </p:cTn>
                                            <p:tgtEl>
                                              <p:spTgt spid="67"/>
                                            </p:tgtEl>
                                            <p:attrNameLst>
                                              <p:attrName>style.visibility</p:attrName>
                                            </p:attrNameLst>
                                          </p:cBhvr>
                                          <p:to>
                                            <p:strVal val="visible"/>
                                          </p:to>
                                        </p:set>
                                        <p:animEffect transition="in" filter="fade">
                                          <p:cBhvr>
                                            <p:cTn id="69" dur="1000"/>
                                            <p:tgtEl>
                                              <p:spTgt spid="67"/>
                                            </p:tgtEl>
                                          </p:cBhvr>
                                        </p:animEffect>
                                        <p:anim calcmode="lin" valueType="num">
                                          <p:cBhvr>
                                            <p:cTn id="70" dur="1000" fill="hold"/>
                                            <p:tgtEl>
                                              <p:spTgt spid="67"/>
                                            </p:tgtEl>
                                            <p:attrNameLst>
                                              <p:attrName>ppt_x</p:attrName>
                                            </p:attrNameLst>
                                          </p:cBhvr>
                                          <p:tavLst>
                                            <p:tav tm="0">
                                              <p:val>
                                                <p:strVal val="#ppt_x"/>
                                              </p:val>
                                            </p:tav>
                                            <p:tav tm="100000">
                                              <p:val>
                                                <p:strVal val="#ppt_x"/>
                                              </p:val>
                                            </p:tav>
                                          </p:tavLst>
                                        </p:anim>
                                        <p:anim calcmode="lin" valueType="num">
                                          <p:cBhvr>
                                            <p:cTn id="71" dur="1000" fill="hold"/>
                                            <p:tgtEl>
                                              <p:spTgt spid="67"/>
                                            </p:tgtEl>
                                            <p:attrNameLst>
                                              <p:attrName>ppt_y</p:attrName>
                                            </p:attrNameLst>
                                          </p:cBhvr>
                                          <p:tavLst>
                                            <p:tav tm="0">
                                              <p:val>
                                                <p:strVal val="#ppt_y+.1"/>
                                              </p:val>
                                            </p:tav>
                                            <p:tav tm="100000">
                                              <p:val>
                                                <p:strVal val="#ppt_y"/>
                                              </p:val>
                                            </p:tav>
                                          </p:tavLst>
                                        </p:anim>
                                      </p:childTnLst>
                                    </p:cTn>
                                  </p:par>
                                </p:childTnLst>
                              </p:cTn>
                            </p:par>
                            <p:par>
                              <p:cTn id="72" fill="hold">
                                <p:stCondLst>
                                  <p:cond delay="4750"/>
                                </p:stCondLst>
                                <p:childTnLst>
                                  <p:par>
                                    <p:cTn id="73" presetID="22" presetClass="entr" presetSubtype="8" fill="hold" grpId="0" nodeType="afterEffect">
                                      <p:stCondLst>
                                        <p:cond delay="0"/>
                                      </p:stCondLst>
                                      <p:childTnLst>
                                        <p:set>
                                          <p:cBhvr>
                                            <p:cTn id="74" dur="1" fill="hold">
                                              <p:stCondLst>
                                                <p:cond delay="0"/>
                                              </p:stCondLst>
                                            </p:cTn>
                                            <p:tgtEl>
                                              <p:spTgt spid="59"/>
                                            </p:tgtEl>
                                            <p:attrNameLst>
                                              <p:attrName>style.visibility</p:attrName>
                                            </p:attrNameLst>
                                          </p:cBhvr>
                                          <p:to>
                                            <p:strVal val="visible"/>
                                          </p:to>
                                        </p:set>
                                        <p:animEffect transition="in" filter="wipe(left)">
                                          <p:cBhvr>
                                            <p:cTn id="75" dur="500"/>
                                            <p:tgtEl>
                                              <p:spTgt spid="59"/>
                                            </p:tgtEl>
                                          </p:cBhvr>
                                        </p:animEffect>
                                      </p:childTnLst>
                                    </p:cTn>
                                  </p:par>
                                </p:childTnLst>
                              </p:cTn>
                            </p:par>
                            <p:par>
                              <p:cTn id="76" fill="hold">
                                <p:stCondLst>
                                  <p:cond delay="5250"/>
                                </p:stCondLst>
                                <p:childTnLst>
                                  <p:par>
                                    <p:cTn id="77" presetID="31" presetClass="entr" presetSubtype="0" fill="hold" grpId="0" nodeType="afterEffect">
                                      <p:stCondLst>
                                        <p:cond delay="0"/>
                                      </p:stCondLst>
                                      <p:childTnLst>
                                        <p:set>
                                          <p:cBhvr>
                                            <p:cTn id="78" dur="1" fill="hold">
                                              <p:stCondLst>
                                                <p:cond delay="0"/>
                                              </p:stCondLst>
                                            </p:cTn>
                                            <p:tgtEl>
                                              <p:spTgt spid="68"/>
                                            </p:tgtEl>
                                            <p:attrNameLst>
                                              <p:attrName>style.visibility</p:attrName>
                                            </p:attrNameLst>
                                          </p:cBhvr>
                                          <p:to>
                                            <p:strVal val="visible"/>
                                          </p:to>
                                        </p:set>
                                        <p:anim calcmode="lin" valueType="num">
                                          <p:cBhvr>
                                            <p:cTn id="79" dur="500" fill="hold"/>
                                            <p:tgtEl>
                                              <p:spTgt spid="68"/>
                                            </p:tgtEl>
                                            <p:attrNameLst>
                                              <p:attrName>ppt_w</p:attrName>
                                            </p:attrNameLst>
                                          </p:cBhvr>
                                          <p:tavLst>
                                            <p:tav tm="0">
                                              <p:val>
                                                <p:fltVal val="0"/>
                                              </p:val>
                                            </p:tav>
                                            <p:tav tm="100000">
                                              <p:val>
                                                <p:strVal val="#ppt_w"/>
                                              </p:val>
                                            </p:tav>
                                          </p:tavLst>
                                        </p:anim>
                                        <p:anim calcmode="lin" valueType="num">
                                          <p:cBhvr>
                                            <p:cTn id="80" dur="500" fill="hold"/>
                                            <p:tgtEl>
                                              <p:spTgt spid="68"/>
                                            </p:tgtEl>
                                            <p:attrNameLst>
                                              <p:attrName>ppt_h</p:attrName>
                                            </p:attrNameLst>
                                          </p:cBhvr>
                                          <p:tavLst>
                                            <p:tav tm="0">
                                              <p:val>
                                                <p:fltVal val="0"/>
                                              </p:val>
                                            </p:tav>
                                            <p:tav tm="100000">
                                              <p:val>
                                                <p:strVal val="#ppt_h"/>
                                              </p:val>
                                            </p:tav>
                                          </p:tavLst>
                                        </p:anim>
                                        <p:anim calcmode="lin" valueType="num">
                                          <p:cBhvr>
                                            <p:cTn id="81" dur="500" fill="hold"/>
                                            <p:tgtEl>
                                              <p:spTgt spid="68"/>
                                            </p:tgtEl>
                                            <p:attrNameLst>
                                              <p:attrName>style.rotation</p:attrName>
                                            </p:attrNameLst>
                                          </p:cBhvr>
                                          <p:tavLst>
                                            <p:tav tm="0">
                                              <p:val>
                                                <p:fltVal val="90"/>
                                              </p:val>
                                            </p:tav>
                                            <p:tav tm="100000">
                                              <p:val>
                                                <p:fltVal val="0"/>
                                              </p:val>
                                            </p:tav>
                                          </p:tavLst>
                                        </p:anim>
                                        <p:animEffect transition="in" filter="fade">
                                          <p:cBhvr>
                                            <p:cTn id="82"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8" grpId="0" animBg="1"/>
          <p:bldP spid="59" grpId="0" animBg="1"/>
          <p:bldP spid="60" grpId="0"/>
          <p:bldP spid="61" grpId="0"/>
          <p:bldP spid="62" grpId="0"/>
          <p:bldP spid="63" grpId="0"/>
          <p:bldP spid="64" grpId="0"/>
          <p:bldP spid="65" grpId="0"/>
          <p:bldP spid="66" grpId="0"/>
          <p:bldP spid="67" grpId="0"/>
          <p:bldP spid="68" grpId="0"/>
        </p:bldLst>
      </p:timing>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44"/>
          <p:cNvSpPr>
            <a:spLocks noChangeArrowheads="1"/>
          </p:cNvSpPr>
          <p:nvPr/>
        </p:nvSpPr>
        <p:spPr bwMode="auto">
          <a:xfrm>
            <a:off x="1459607" y="500436"/>
            <a:ext cx="4253728" cy="541634"/>
          </a:xfrm>
          <a:prstGeom prst="rect">
            <a:avLst/>
          </a:prstGeom>
          <a:noFill/>
          <a:ln w="9525" algn="ctr">
            <a:noFill/>
            <a:miter lim="800000"/>
            <a:headEnd/>
            <a:tailEnd/>
          </a:ln>
        </p:spPr>
        <p:txBody>
          <a:bodyPr wrap="square" lIns="109678" tIns="54838" rIns="109678" bIns="54838">
            <a:spAutoFit/>
          </a:bodyPr>
          <a:lstStyle/>
          <a:p>
            <a:pPr eaLnBrk="0" hangingPunct="0"/>
            <a:r>
              <a:rPr lang="zh-CN" altLang="en-US" sz="2800" b="1" dirty="0" smtClean="0">
                <a:solidFill>
                  <a:srgbClr val="000000"/>
                </a:solidFill>
                <a:latin typeface="微软雅黑" pitchFamily="34" charset="-122"/>
                <a:ea typeface="微软雅黑" pitchFamily="34" charset="-122"/>
              </a:rPr>
              <a:t>点击这里输入您</a:t>
            </a:r>
            <a:r>
              <a:rPr lang="zh-CN" altLang="en-US" sz="2800" b="1" dirty="0">
                <a:solidFill>
                  <a:srgbClr val="000000"/>
                </a:solidFill>
                <a:latin typeface="微软雅黑" pitchFamily="34" charset="-122"/>
                <a:ea typeface="微软雅黑" pitchFamily="34" charset="-122"/>
              </a:rPr>
              <a:t>的</a:t>
            </a:r>
            <a:r>
              <a:rPr lang="zh-CN" altLang="en-US" sz="2800" b="1" dirty="0" smtClean="0">
                <a:solidFill>
                  <a:srgbClr val="000000"/>
                </a:solidFill>
                <a:latin typeface="微软雅黑" pitchFamily="34" charset="-122"/>
                <a:ea typeface="微软雅黑" pitchFamily="34" charset="-122"/>
              </a:rPr>
              <a:t>标题</a:t>
            </a:r>
            <a:endParaRPr lang="en-US" altLang="zh-CN" sz="2800" b="1" dirty="0">
              <a:solidFill>
                <a:srgbClr val="000000"/>
              </a:solidFill>
              <a:latin typeface="微软雅黑" pitchFamily="34" charset="-122"/>
              <a:ea typeface="微软雅黑" pitchFamily="34" charset="-122"/>
            </a:endParaRPr>
          </a:p>
        </p:txBody>
      </p:sp>
      <p:sp>
        <p:nvSpPr>
          <p:cNvPr id="5" name="Line 45"/>
          <p:cNvSpPr>
            <a:spLocks noChangeShapeType="1"/>
          </p:cNvSpPr>
          <p:nvPr/>
        </p:nvSpPr>
        <p:spPr bwMode="auto">
          <a:xfrm>
            <a:off x="1296541" y="994822"/>
            <a:ext cx="4500000" cy="0"/>
          </a:xfrm>
          <a:prstGeom prst="line">
            <a:avLst/>
          </a:prstGeom>
          <a:solidFill>
            <a:schemeClr val="accent1">
              <a:lumMod val="75000"/>
            </a:schemeClr>
          </a:solidFill>
          <a:ln w="9525">
            <a:solidFill>
              <a:srgbClr val="760000"/>
            </a:solidFill>
            <a:round/>
            <a:headEnd/>
            <a:tailEnd/>
          </a:ln>
        </p:spPr>
        <p:txBody>
          <a:bodyPr wrap="none" lIns="109678" tIns="54838" rIns="109678" bIns="54838" anchor="ctr"/>
          <a:lstStyle/>
          <a:p>
            <a:endParaRPr lang="zh-CN" altLang="en-US" dirty="0">
              <a:latin typeface="微软雅黑" pitchFamily="34" charset="-122"/>
              <a:ea typeface="微软雅黑" pitchFamily="34" charset="-122"/>
            </a:endParaRPr>
          </a:p>
        </p:txBody>
      </p:sp>
      <p:sp>
        <p:nvSpPr>
          <p:cNvPr id="36" name="AutoShape 10"/>
          <p:cNvSpPr>
            <a:spLocks noChangeArrowheads="1"/>
          </p:cNvSpPr>
          <p:nvPr/>
        </p:nvSpPr>
        <p:spPr bwMode="auto">
          <a:xfrm rot="16200000">
            <a:off x="4907085" y="-692684"/>
            <a:ext cx="1762530" cy="9672541"/>
          </a:xfrm>
          <a:prstGeom prst="downArrow">
            <a:avLst>
              <a:gd name="adj1" fmla="val 49065"/>
              <a:gd name="adj2" fmla="val 44827"/>
            </a:avLst>
          </a:prstGeom>
          <a:solidFill>
            <a:srgbClr val="FFC000"/>
          </a:solidFill>
          <a:ln>
            <a:noFill/>
          </a:ln>
        </p:spPr>
        <p:txBody>
          <a:bodyPr vert="eaVert" lIns="115214" tIns="57607" rIns="115214" bIns="57607"/>
          <a:lstStyle/>
          <a:p>
            <a:endParaRPr lang="zh-CN" altLang="en-US" sz="2500">
              <a:solidFill>
                <a:prstClr val="black"/>
              </a:solidFill>
              <a:latin typeface="微软雅黑" pitchFamily="34" charset="-122"/>
            </a:endParaRPr>
          </a:p>
        </p:txBody>
      </p:sp>
      <p:grpSp>
        <p:nvGrpSpPr>
          <p:cNvPr id="37" name="组合 41"/>
          <p:cNvGrpSpPr>
            <a:grpSpLocks/>
          </p:cNvGrpSpPr>
          <p:nvPr/>
        </p:nvGrpSpPr>
        <p:grpSpPr bwMode="auto">
          <a:xfrm>
            <a:off x="3263328" y="3218435"/>
            <a:ext cx="2144151" cy="1940006"/>
            <a:chOff x="1214414" y="2786058"/>
            <a:chExt cx="1935848" cy="1751017"/>
          </a:xfrm>
        </p:grpSpPr>
        <p:grpSp>
          <p:nvGrpSpPr>
            <p:cNvPr id="38" name="Group 6"/>
            <p:cNvGrpSpPr>
              <a:grpSpLocks/>
            </p:cNvGrpSpPr>
            <p:nvPr/>
          </p:nvGrpSpPr>
          <p:grpSpPr bwMode="auto">
            <a:xfrm>
              <a:off x="1295400" y="2786058"/>
              <a:ext cx="1753450" cy="1751017"/>
              <a:chOff x="1823" y="2371"/>
              <a:chExt cx="1801" cy="1801"/>
            </a:xfrm>
          </p:grpSpPr>
          <p:sp>
            <p:nvSpPr>
              <p:cNvPr id="40"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sz="2500" kern="0">
                  <a:solidFill>
                    <a:srgbClr val="0070C0"/>
                  </a:solidFill>
                  <a:latin typeface="微软雅黑" pitchFamily="34" charset="-122"/>
                </a:endParaRPr>
              </a:p>
            </p:txBody>
          </p:sp>
          <p:sp>
            <p:nvSpPr>
              <p:cNvPr id="41" name="Oval 8"/>
              <p:cNvSpPr>
                <a:spLocks noChangeArrowheads="1"/>
              </p:cNvSpPr>
              <p:nvPr/>
            </p:nvSpPr>
            <p:spPr bwMode="auto">
              <a:xfrm>
                <a:off x="1945" y="2493"/>
                <a:ext cx="1556" cy="1556"/>
              </a:xfrm>
              <a:prstGeom prst="ellipse">
                <a:avLst/>
              </a:prstGeom>
              <a:solidFill>
                <a:sysClr val="window" lastClr="FFFFFF">
                  <a:lumMod val="75000"/>
                </a:sysClr>
              </a:solidFill>
              <a:ln w="38100">
                <a:solidFill>
                  <a:srgbClr val="FFFFFF"/>
                </a:solidFill>
                <a:round/>
                <a:headEnd/>
                <a:tailEnd/>
              </a:ln>
            </p:spPr>
            <p:txBody>
              <a:bodyPr/>
              <a:lstStyle/>
              <a:p>
                <a:pPr>
                  <a:defRPr/>
                </a:pPr>
                <a:endParaRPr lang="zh-CN" altLang="en-US" sz="2500" kern="0">
                  <a:solidFill>
                    <a:srgbClr val="0070C0"/>
                  </a:solidFill>
                  <a:latin typeface="微软雅黑" pitchFamily="34" charset="-122"/>
                </a:endParaRPr>
              </a:p>
            </p:txBody>
          </p:sp>
        </p:grpSp>
        <p:sp>
          <p:nvSpPr>
            <p:cNvPr id="39" name="Text Box 9"/>
            <p:cNvSpPr txBox="1">
              <a:spLocks noChangeArrowheads="1"/>
            </p:cNvSpPr>
            <p:nvPr/>
          </p:nvSpPr>
          <p:spPr bwMode="auto">
            <a:xfrm>
              <a:off x="1214414" y="3413118"/>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defRPr/>
              </a:pPr>
              <a:r>
                <a:rPr lang="zh-CN" altLang="en-US" sz="2500" b="1" kern="0" dirty="0">
                  <a:solidFill>
                    <a:srgbClr val="C00000"/>
                  </a:solidFill>
                  <a:latin typeface="微软雅黑" pitchFamily="34" charset="-122"/>
                  <a:ea typeface="微软雅黑" pitchFamily="34" charset="-122"/>
                </a:rPr>
                <a:t>写入文本</a:t>
              </a:r>
            </a:p>
          </p:txBody>
        </p:sp>
      </p:grpSp>
      <p:grpSp>
        <p:nvGrpSpPr>
          <p:cNvPr id="42" name="组合 46"/>
          <p:cNvGrpSpPr>
            <a:grpSpLocks/>
          </p:cNvGrpSpPr>
          <p:nvPr/>
        </p:nvGrpSpPr>
        <p:grpSpPr bwMode="auto">
          <a:xfrm>
            <a:off x="5407479" y="3218435"/>
            <a:ext cx="2144149" cy="1940006"/>
            <a:chOff x="1214414" y="2786058"/>
            <a:chExt cx="1935848" cy="1751017"/>
          </a:xfrm>
        </p:grpSpPr>
        <p:grpSp>
          <p:nvGrpSpPr>
            <p:cNvPr id="43" name="Group 6"/>
            <p:cNvGrpSpPr>
              <a:grpSpLocks/>
            </p:cNvGrpSpPr>
            <p:nvPr/>
          </p:nvGrpSpPr>
          <p:grpSpPr bwMode="auto">
            <a:xfrm>
              <a:off x="1295400" y="2786058"/>
              <a:ext cx="1753450" cy="1751017"/>
              <a:chOff x="1823" y="2371"/>
              <a:chExt cx="1801" cy="1801"/>
            </a:xfrm>
          </p:grpSpPr>
          <p:sp>
            <p:nvSpPr>
              <p:cNvPr id="45"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sz="2500" kern="0">
                  <a:solidFill>
                    <a:srgbClr val="0070C0"/>
                  </a:solidFill>
                  <a:latin typeface="微软雅黑" pitchFamily="34" charset="-122"/>
                </a:endParaRPr>
              </a:p>
            </p:txBody>
          </p:sp>
          <p:sp>
            <p:nvSpPr>
              <p:cNvPr id="46" name="Oval 8"/>
              <p:cNvSpPr>
                <a:spLocks noChangeArrowheads="1"/>
              </p:cNvSpPr>
              <p:nvPr/>
            </p:nvSpPr>
            <p:spPr bwMode="auto">
              <a:xfrm>
                <a:off x="1945" y="2493"/>
                <a:ext cx="1556" cy="1556"/>
              </a:xfrm>
              <a:prstGeom prst="ellipse">
                <a:avLst/>
              </a:prstGeom>
              <a:solidFill>
                <a:sysClr val="window" lastClr="FFFFFF">
                  <a:lumMod val="75000"/>
                </a:sysClr>
              </a:solidFill>
              <a:ln w="38100">
                <a:solidFill>
                  <a:srgbClr val="FFFFFF"/>
                </a:solidFill>
                <a:round/>
                <a:headEnd/>
                <a:tailEnd/>
              </a:ln>
            </p:spPr>
            <p:txBody>
              <a:bodyPr/>
              <a:lstStyle/>
              <a:p>
                <a:pPr>
                  <a:defRPr/>
                </a:pPr>
                <a:endParaRPr lang="zh-CN" altLang="en-US" sz="2500" kern="0">
                  <a:solidFill>
                    <a:srgbClr val="0070C0"/>
                  </a:solidFill>
                  <a:latin typeface="微软雅黑" pitchFamily="34" charset="-122"/>
                </a:endParaRPr>
              </a:p>
            </p:txBody>
          </p:sp>
        </p:grpSp>
        <p:sp>
          <p:nvSpPr>
            <p:cNvPr id="44" name="Text Box 9"/>
            <p:cNvSpPr txBox="1">
              <a:spLocks noChangeArrowheads="1"/>
            </p:cNvSpPr>
            <p:nvPr/>
          </p:nvSpPr>
          <p:spPr bwMode="auto">
            <a:xfrm>
              <a:off x="1214414" y="3394068"/>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defRPr/>
              </a:pPr>
              <a:r>
                <a:rPr lang="zh-CN" altLang="en-US" sz="2500" b="1" kern="0" dirty="0">
                  <a:solidFill>
                    <a:srgbClr val="C00000"/>
                  </a:solidFill>
                  <a:latin typeface="微软雅黑" pitchFamily="34" charset="-122"/>
                  <a:ea typeface="微软雅黑" pitchFamily="34" charset="-122"/>
                </a:rPr>
                <a:t>写入文本</a:t>
              </a:r>
            </a:p>
          </p:txBody>
        </p:sp>
      </p:grpSp>
      <p:grpSp>
        <p:nvGrpSpPr>
          <p:cNvPr id="47" name="组合 51"/>
          <p:cNvGrpSpPr>
            <a:grpSpLocks/>
          </p:cNvGrpSpPr>
          <p:nvPr/>
        </p:nvGrpSpPr>
        <p:grpSpPr bwMode="auto">
          <a:xfrm>
            <a:off x="7572736" y="3218435"/>
            <a:ext cx="2144151" cy="1940006"/>
            <a:chOff x="1214414" y="2786058"/>
            <a:chExt cx="1935848" cy="1751017"/>
          </a:xfrm>
        </p:grpSpPr>
        <p:grpSp>
          <p:nvGrpSpPr>
            <p:cNvPr id="48" name="Group 6"/>
            <p:cNvGrpSpPr>
              <a:grpSpLocks/>
            </p:cNvGrpSpPr>
            <p:nvPr/>
          </p:nvGrpSpPr>
          <p:grpSpPr bwMode="auto">
            <a:xfrm>
              <a:off x="1295400" y="2786058"/>
              <a:ext cx="1753450" cy="1751017"/>
              <a:chOff x="1823" y="2371"/>
              <a:chExt cx="1801" cy="1801"/>
            </a:xfrm>
          </p:grpSpPr>
          <p:sp>
            <p:nvSpPr>
              <p:cNvPr id="50"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sz="2500" kern="0">
                  <a:solidFill>
                    <a:srgbClr val="0070C0"/>
                  </a:solidFill>
                  <a:latin typeface="微软雅黑" pitchFamily="34" charset="-122"/>
                </a:endParaRPr>
              </a:p>
            </p:txBody>
          </p:sp>
          <p:sp>
            <p:nvSpPr>
              <p:cNvPr id="51" name="Oval 8"/>
              <p:cNvSpPr>
                <a:spLocks noChangeArrowheads="1"/>
              </p:cNvSpPr>
              <p:nvPr/>
            </p:nvSpPr>
            <p:spPr bwMode="auto">
              <a:xfrm>
                <a:off x="1945" y="2493"/>
                <a:ext cx="1556" cy="1556"/>
              </a:xfrm>
              <a:prstGeom prst="ellipse">
                <a:avLst/>
              </a:prstGeom>
              <a:solidFill>
                <a:sysClr val="window" lastClr="FFFFFF">
                  <a:lumMod val="75000"/>
                </a:sysClr>
              </a:solidFill>
              <a:ln w="38100">
                <a:solidFill>
                  <a:srgbClr val="FFFFFF"/>
                </a:solidFill>
                <a:round/>
                <a:headEnd/>
                <a:tailEnd/>
              </a:ln>
            </p:spPr>
            <p:txBody>
              <a:bodyPr/>
              <a:lstStyle/>
              <a:p>
                <a:pPr>
                  <a:defRPr/>
                </a:pPr>
                <a:endParaRPr lang="zh-CN" altLang="en-US" sz="2500" kern="0">
                  <a:solidFill>
                    <a:srgbClr val="0070C0"/>
                  </a:solidFill>
                  <a:latin typeface="微软雅黑" pitchFamily="34" charset="-122"/>
                </a:endParaRPr>
              </a:p>
            </p:txBody>
          </p:sp>
        </p:grpSp>
        <p:sp>
          <p:nvSpPr>
            <p:cNvPr id="49" name="Text Box 9"/>
            <p:cNvSpPr txBox="1">
              <a:spLocks noChangeArrowheads="1"/>
            </p:cNvSpPr>
            <p:nvPr/>
          </p:nvSpPr>
          <p:spPr bwMode="auto">
            <a:xfrm>
              <a:off x="1214414" y="3394068"/>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defRPr/>
              </a:pPr>
              <a:r>
                <a:rPr lang="zh-CN" altLang="en-US" sz="2500" b="1" kern="0" dirty="0">
                  <a:solidFill>
                    <a:srgbClr val="C00000"/>
                  </a:solidFill>
                  <a:latin typeface="微软雅黑" pitchFamily="34" charset="-122"/>
                  <a:ea typeface="微软雅黑" pitchFamily="34" charset="-122"/>
                </a:rPr>
                <a:t>写入文本</a:t>
              </a:r>
            </a:p>
          </p:txBody>
        </p:sp>
      </p:grpSp>
      <p:grpSp>
        <p:nvGrpSpPr>
          <p:cNvPr id="52" name="组合 40"/>
          <p:cNvGrpSpPr>
            <a:grpSpLocks/>
          </p:cNvGrpSpPr>
          <p:nvPr/>
        </p:nvGrpSpPr>
        <p:grpSpPr bwMode="auto">
          <a:xfrm>
            <a:off x="1166781" y="3218435"/>
            <a:ext cx="2144151" cy="1940006"/>
            <a:chOff x="1214414" y="2786058"/>
            <a:chExt cx="1935848" cy="1751017"/>
          </a:xfrm>
        </p:grpSpPr>
        <p:grpSp>
          <p:nvGrpSpPr>
            <p:cNvPr id="53" name="Group 6"/>
            <p:cNvGrpSpPr>
              <a:grpSpLocks/>
            </p:cNvGrpSpPr>
            <p:nvPr/>
          </p:nvGrpSpPr>
          <p:grpSpPr bwMode="auto">
            <a:xfrm>
              <a:off x="1295400" y="2786058"/>
              <a:ext cx="1753450" cy="1751017"/>
              <a:chOff x="1823" y="2371"/>
              <a:chExt cx="1801" cy="1801"/>
            </a:xfrm>
          </p:grpSpPr>
          <p:sp>
            <p:nvSpPr>
              <p:cNvPr id="55"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500">
                  <a:solidFill>
                    <a:prstClr val="black"/>
                  </a:solidFill>
                  <a:latin typeface="微软雅黑" pitchFamily="34" charset="-122"/>
                </a:endParaRPr>
              </a:p>
            </p:txBody>
          </p:sp>
          <p:sp>
            <p:nvSpPr>
              <p:cNvPr id="56" name="Oval 8"/>
              <p:cNvSpPr>
                <a:spLocks noChangeArrowheads="1"/>
              </p:cNvSpPr>
              <p:nvPr/>
            </p:nvSpPr>
            <p:spPr bwMode="auto">
              <a:xfrm>
                <a:off x="1946" y="2493"/>
                <a:ext cx="1556" cy="1556"/>
              </a:xfrm>
              <a:prstGeom prst="ellipse">
                <a:avLst/>
              </a:prstGeom>
              <a:solidFill>
                <a:srgbClr val="C00000"/>
              </a:solidFill>
              <a:ln w="38100">
                <a:solidFill>
                  <a:srgbClr val="FFFFFF"/>
                </a:solidFill>
                <a:round/>
                <a:headEnd/>
                <a:tailEnd/>
              </a:ln>
            </p:spPr>
            <p:txBody>
              <a:bodyPr/>
              <a:lstStyle/>
              <a:p>
                <a:endParaRPr lang="zh-CN" altLang="en-US" sz="2500">
                  <a:solidFill>
                    <a:prstClr val="black"/>
                  </a:solidFill>
                  <a:latin typeface="微软雅黑" pitchFamily="34" charset="-122"/>
                </a:endParaRPr>
              </a:p>
            </p:txBody>
          </p:sp>
        </p:grpSp>
        <p:sp>
          <p:nvSpPr>
            <p:cNvPr id="54" name="Text Box 9"/>
            <p:cNvSpPr txBox="1">
              <a:spLocks noChangeArrowheads="1"/>
            </p:cNvSpPr>
            <p:nvPr/>
          </p:nvSpPr>
          <p:spPr bwMode="auto">
            <a:xfrm>
              <a:off x="1214414" y="3394068"/>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sz="2500" b="1" dirty="0">
                  <a:solidFill>
                    <a:srgbClr val="FFFF00"/>
                  </a:solidFill>
                  <a:latin typeface="微软雅黑" pitchFamily="34" charset="-122"/>
                  <a:ea typeface="微软雅黑" pitchFamily="34" charset="-122"/>
                </a:rPr>
                <a:t>写入文本</a:t>
              </a:r>
            </a:p>
          </p:txBody>
        </p:sp>
      </p:grpSp>
      <p:sp>
        <p:nvSpPr>
          <p:cNvPr id="57" name="矩形标注 56"/>
          <p:cNvSpPr/>
          <p:nvPr/>
        </p:nvSpPr>
        <p:spPr>
          <a:xfrm>
            <a:off x="3681251" y="5508843"/>
            <a:ext cx="1862204" cy="57606"/>
          </a:xfrm>
          <a:prstGeom prst="wedgeRectCallout">
            <a:avLst>
              <a:gd name="adj1" fmla="val -17526"/>
              <a:gd name="adj2" fmla="val -509465"/>
            </a:avLst>
          </a:prstGeom>
          <a:solidFill>
            <a:srgbClr val="C00000"/>
          </a:solidFill>
          <a:ln w="25400" cap="flat" cmpd="sng" algn="ctr">
            <a:noFill/>
            <a:prstDash val="solid"/>
          </a:ln>
          <a:effectLst/>
        </p:spPr>
        <p:txBody>
          <a:bodyPr lIns="115214" tIns="57607" rIns="115214" bIns="57607" rtlCol="0" anchor="ctr"/>
          <a:lstStyle/>
          <a:p>
            <a:pPr algn="ctr">
              <a:defRPr/>
            </a:pPr>
            <a:endParaRPr lang="zh-CN" altLang="en-US" kern="0">
              <a:solidFill>
                <a:srgbClr val="C00000"/>
              </a:solidFill>
              <a:latin typeface="Calibri"/>
              <a:ea typeface="宋体"/>
            </a:endParaRPr>
          </a:p>
        </p:txBody>
      </p:sp>
      <p:sp>
        <p:nvSpPr>
          <p:cNvPr id="58" name="矩形标注 57"/>
          <p:cNvSpPr/>
          <p:nvPr/>
        </p:nvSpPr>
        <p:spPr>
          <a:xfrm>
            <a:off x="1550275" y="2781693"/>
            <a:ext cx="1997008" cy="80816"/>
          </a:xfrm>
          <a:prstGeom prst="wedgeRectCallout">
            <a:avLst>
              <a:gd name="adj1" fmla="val -23398"/>
              <a:gd name="adj2" fmla="val 403291"/>
            </a:avLst>
          </a:prstGeom>
          <a:solidFill>
            <a:srgbClr val="C00000"/>
          </a:solidFill>
          <a:ln w="25400" cap="flat" cmpd="sng" algn="ctr">
            <a:noFill/>
            <a:prstDash val="solid"/>
          </a:ln>
          <a:effectLst/>
        </p:spPr>
        <p:txBody>
          <a:bodyPr lIns="115214" tIns="57607" rIns="115214" bIns="57607" rtlCol="0" anchor="ctr"/>
          <a:lstStyle/>
          <a:p>
            <a:pPr algn="ctr">
              <a:defRPr/>
            </a:pPr>
            <a:endParaRPr lang="zh-CN" altLang="en-US" kern="0">
              <a:solidFill>
                <a:srgbClr val="C00000"/>
              </a:solidFill>
              <a:latin typeface="Calibri"/>
              <a:ea typeface="宋体"/>
            </a:endParaRPr>
          </a:p>
        </p:txBody>
      </p:sp>
      <p:sp>
        <p:nvSpPr>
          <p:cNvPr id="59" name="Rectangle 28"/>
          <p:cNvSpPr>
            <a:spLocks noChangeArrowheads="1"/>
          </p:cNvSpPr>
          <p:nvPr/>
        </p:nvSpPr>
        <p:spPr bwMode="auto">
          <a:xfrm>
            <a:off x="3655611" y="5556854"/>
            <a:ext cx="1858803" cy="6747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15214" tIns="57607" rIns="115214" bIns="57607">
            <a:spAutoFit/>
          </a:bodyPr>
          <a:lstStyle/>
          <a:p>
            <a:pPr>
              <a:lnSpc>
                <a:spcPct val="120000"/>
              </a:lnSpc>
            </a:pPr>
            <a:r>
              <a:rPr lang="zh-CN" altLang="en-US" sz="1500" dirty="0">
                <a:solidFill>
                  <a:prstClr val="black">
                    <a:lumMod val="95000"/>
                    <a:lumOff val="5000"/>
                  </a:prstClr>
                </a:solidFill>
                <a:latin typeface="微软雅黑" pitchFamily="34" charset="-122"/>
              </a:rPr>
              <a:t>单击此处添加文字</a:t>
            </a:r>
          </a:p>
          <a:p>
            <a:pPr>
              <a:lnSpc>
                <a:spcPct val="120000"/>
              </a:lnSpc>
            </a:pPr>
            <a:r>
              <a:rPr lang="zh-CN" altLang="en-US" sz="1500" dirty="0">
                <a:solidFill>
                  <a:prstClr val="black">
                    <a:lumMod val="95000"/>
                    <a:lumOff val="5000"/>
                  </a:prstClr>
                </a:solidFill>
                <a:latin typeface="微软雅黑" pitchFamily="34" charset="-122"/>
              </a:rPr>
              <a:t>单击此处添加文字</a:t>
            </a:r>
          </a:p>
        </p:txBody>
      </p:sp>
      <p:sp>
        <p:nvSpPr>
          <p:cNvPr id="60" name="Rectangle 28"/>
          <p:cNvSpPr>
            <a:spLocks noChangeArrowheads="1"/>
          </p:cNvSpPr>
          <p:nvPr/>
        </p:nvSpPr>
        <p:spPr bwMode="auto">
          <a:xfrm>
            <a:off x="1634791" y="2098127"/>
            <a:ext cx="1858803" cy="6747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15214" tIns="57607" rIns="115214" bIns="57607">
            <a:spAutoFit/>
          </a:bodyPr>
          <a:lstStyle/>
          <a:p>
            <a:pPr>
              <a:lnSpc>
                <a:spcPct val="120000"/>
              </a:lnSpc>
            </a:pPr>
            <a:r>
              <a:rPr lang="zh-CN" altLang="en-US" sz="1500" dirty="0">
                <a:solidFill>
                  <a:prstClr val="black">
                    <a:lumMod val="95000"/>
                    <a:lumOff val="5000"/>
                  </a:prstClr>
                </a:solidFill>
                <a:latin typeface="微软雅黑" pitchFamily="34" charset="-122"/>
              </a:rPr>
              <a:t>单击此处添加文字</a:t>
            </a:r>
          </a:p>
          <a:p>
            <a:pPr>
              <a:lnSpc>
                <a:spcPct val="120000"/>
              </a:lnSpc>
            </a:pPr>
            <a:r>
              <a:rPr lang="zh-CN" altLang="en-US" sz="1500" dirty="0">
                <a:solidFill>
                  <a:prstClr val="black">
                    <a:lumMod val="95000"/>
                    <a:lumOff val="5000"/>
                  </a:prstClr>
                </a:solidFill>
                <a:latin typeface="微软雅黑" pitchFamily="34" charset="-122"/>
              </a:rPr>
              <a:t>单击此处添加文字</a:t>
            </a:r>
          </a:p>
        </p:txBody>
      </p:sp>
      <p:sp>
        <p:nvSpPr>
          <p:cNvPr id="61" name="矩形标注 60"/>
          <p:cNvSpPr/>
          <p:nvPr/>
        </p:nvSpPr>
        <p:spPr>
          <a:xfrm>
            <a:off x="5724089" y="2781693"/>
            <a:ext cx="1997008" cy="80816"/>
          </a:xfrm>
          <a:prstGeom prst="wedgeRectCallout">
            <a:avLst>
              <a:gd name="adj1" fmla="val -23398"/>
              <a:gd name="adj2" fmla="val 403291"/>
            </a:avLst>
          </a:prstGeom>
          <a:solidFill>
            <a:srgbClr val="C00000"/>
          </a:solidFill>
          <a:ln w="25400" cap="flat" cmpd="sng" algn="ctr">
            <a:noFill/>
            <a:prstDash val="solid"/>
          </a:ln>
          <a:effectLst/>
        </p:spPr>
        <p:txBody>
          <a:bodyPr lIns="115214" tIns="57607" rIns="115214" bIns="57607" rtlCol="0" anchor="ctr"/>
          <a:lstStyle/>
          <a:p>
            <a:pPr algn="ctr">
              <a:defRPr/>
            </a:pPr>
            <a:endParaRPr lang="zh-CN" altLang="en-US" kern="0">
              <a:solidFill>
                <a:srgbClr val="C00000"/>
              </a:solidFill>
              <a:latin typeface="Calibri"/>
              <a:ea typeface="宋体"/>
            </a:endParaRPr>
          </a:p>
        </p:txBody>
      </p:sp>
      <p:sp>
        <p:nvSpPr>
          <p:cNvPr id="62" name="Rectangle 28"/>
          <p:cNvSpPr>
            <a:spLocks noChangeArrowheads="1"/>
          </p:cNvSpPr>
          <p:nvPr/>
        </p:nvSpPr>
        <p:spPr bwMode="auto">
          <a:xfrm>
            <a:off x="5808604" y="2098127"/>
            <a:ext cx="1858803" cy="6747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15214" tIns="57607" rIns="115214" bIns="57607">
            <a:spAutoFit/>
          </a:bodyPr>
          <a:lstStyle/>
          <a:p>
            <a:pPr>
              <a:lnSpc>
                <a:spcPct val="120000"/>
              </a:lnSpc>
            </a:pPr>
            <a:r>
              <a:rPr lang="zh-CN" altLang="en-US" sz="1500" dirty="0">
                <a:solidFill>
                  <a:prstClr val="black">
                    <a:lumMod val="95000"/>
                    <a:lumOff val="5000"/>
                  </a:prstClr>
                </a:solidFill>
                <a:latin typeface="微软雅黑" pitchFamily="34" charset="-122"/>
              </a:rPr>
              <a:t>单击此处添加文字</a:t>
            </a:r>
          </a:p>
          <a:p>
            <a:pPr>
              <a:lnSpc>
                <a:spcPct val="120000"/>
              </a:lnSpc>
            </a:pPr>
            <a:r>
              <a:rPr lang="zh-CN" altLang="en-US" sz="1500" dirty="0">
                <a:solidFill>
                  <a:prstClr val="black">
                    <a:lumMod val="95000"/>
                    <a:lumOff val="5000"/>
                  </a:prstClr>
                </a:solidFill>
                <a:latin typeface="微软雅黑" pitchFamily="34" charset="-122"/>
              </a:rPr>
              <a:t>单击此处添加文字</a:t>
            </a:r>
          </a:p>
        </p:txBody>
      </p:sp>
      <p:sp>
        <p:nvSpPr>
          <p:cNvPr id="63" name="矩形标注 62"/>
          <p:cNvSpPr/>
          <p:nvPr/>
        </p:nvSpPr>
        <p:spPr>
          <a:xfrm>
            <a:off x="8036535" y="5508843"/>
            <a:ext cx="1862204" cy="57606"/>
          </a:xfrm>
          <a:prstGeom prst="wedgeRectCallout">
            <a:avLst>
              <a:gd name="adj1" fmla="val -17526"/>
              <a:gd name="adj2" fmla="val -509465"/>
            </a:avLst>
          </a:prstGeom>
          <a:solidFill>
            <a:srgbClr val="C00000"/>
          </a:solidFill>
          <a:ln w="25400" cap="flat" cmpd="sng" algn="ctr">
            <a:noFill/>
            <a:prstDash val="solid"/>
          </a:ln>
          <a:effectLst/>
        </p:spPr>
        <p:txBody>
          <a:bodyPr lIns="115214" tIns="57607" rIns="115214" bIns="57607" rtlCol="0" anchor="ctr"/>
          <a:lstStyle/>
          <a:p>
            <a:pPr algn="ctr">
              <a:defRPr/>
            </a:pPr>
            <a:endParaRPr lang="zh-CN" altLang="en-US" kern="0">
              <a:solidFill>
                <a:srgbClr val="C00000"/>
              </a:solidFill>
              <a:latin typeface="Calibri"/>
              <a:ea typeface="宋体"/>
            </a:endParaRPr>
          </a:p>
        </p:txBody>
      </p:sp>
      <p:sp>
        <p:nvSpPr>
          <p:cNvPr id="64" name="Rectangle 28"/>
          <p:cNvSpPr>
            <a:spLocks noChangeArrowheads="1"/>
          </p:cNvSpPr>
          <p:nvPr/>
        </p:nvSpPr>
        <p:spPr bwMode="auto">
          <a:xfrm>
            <a:off x="8010895" y="5556854"/>
            <a:ext cx="1858803" cy="6747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15214" tIns="57607" rIns="115214" bIns="57607">
            <a:spAutoFit/>
          </a:bodyPr>
          <a:lstStyle/>
          <a:p>
            <a:pPr>
              <a:lnSpc>
                <a:spcPct val="120000"/>
              </a:lnSpc>
            </a:pPr>
            <a:r>
              <a:rPr lang="zh-CN" altLang="en-US" sz="1500" dirty="0">
                <a:solidFill>
                  <a:prstClr val="black">
                    <a:lumMod val="95000"/>
                    <a:lumOff val="5000"/>
                  </a:prstClr>
                </a:solidFill>
                <a:latin typeface="微软雅黑" pitchFamily="34" charset="-122"/>
              </a:rPr>
              <a:t>单击此处添加文字</a:t>
            </a:r>
          </a:p>
          <a:p>
            <a:pPr>
              <a:lnSpc>
                <a:spcPct val="120000"/>
              </a:lnSpc>
            </a:pPr>
            <a:r>
              <a:rPr lang="zh-CN" altLang="en-US" sz="1500" dirty="0">
                <a:solidFill>
                  <a:prstClr val="black">
                    <a:lumMod val="95000"/>
                    <a:lumOff val="5000"/>
                  </a:prstClr>
                </a:solidFill>
                <a:latin typeface="微软雅黑" pitchFamily="34" charset="-122"/>
              </a:rPr>
              <a:t>单击此处添加文字</a:t>
            </a:r>
          </a:p>
        </p:txBody>
      </p:sp>
    </p:spTree>
    <p:extLst>
      <p:ext uri="{BB962C8B-B14F-4D97-AF65-F5344CB8AC3E}">
        <p14:creationId xmlns:p14="http://schemas.microsoft.com/office/powerpoint/2010/main" val="2714759358"/>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52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52000">
                                          <p:cBhvr additive="base">
                                            <p:cTn id="7" dur="500" fill="hold"/>
                                            <p:tgtEl>
                                              <p:spTgt spid="4"/>
                                            </p:tgtEl>
                                            <p:attrNameLst>
                                              <p:attrName>ppt_x</p:attrName>
                                            </p:attrNameLst>
                                          </p:cBhvr>
                                          <p:tavLst>
                                            <p:tav tm="0">
                                              <p:val>
                                                <p:strVal val="0-#ppt_w/2"/>
                                              </p:val>
                                            </p:tav>
                                            <p:tav tm="100000">
                                              <p:val>
                                                <p:strVal val="#ppt_x"/>
                                              </p:val>
                                            </p:tav>
                                          </p:tavLst>
                                        </p:anim>
                                        <p:anim calcmode="lin" valueType="num" p14:bounceEnd="52000">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2" presetClass="entr" presetSubtype="8" fill="hold" grpId="0" nodeType="withEffect">
                                      <p:stCondLst>
                                        <p:cond delay="0"/>
                                      </p:stCondLst>
                                      <p:childTnLst>
                                        <p:set>
                                          <p:cBhvr>
                                            <p:cTn id="10" dur="1" fill="hold">
                                              <p:stCondLst>
                                                <p:cond delay="0"/>
                                              </p:stCondLst>
                                            </p:cTn>
                                            <p:tgtEl>
                                              <p:spTgt spid="36"/>
                                            </p:tgtEl>
                                            <p:attrNameLst>
                                              <p:attrName>style.visibility</p:attrName>
                                            </p:attrNameLst>
                                          </p:cBhvr>
                                          <p:to>
                                            <p:strVal val="visible"/>
                                          </p:to>
                                        </p:set>
                                        <p:animEffect transition="in" filter="wipe(left)">
                                          <p:cBhvr>
                                            <p:cTn id="11" dur="500"/>
                                            <p:tgtEl>
                                              <p:spTgt spid="36"/>
                                            </p:tgtEl>
                                          </p:cBhvr>
                                        </p:animEffect>
                                      </p:childTnLst>
                                    </p:cTn>
                                  </p:par>
                                </p:childTnLst>
                              </p:cTn>
                            </p:par>
                            <p:par>
                              <p:cTn id="12" fill="hold">
                                <p:stCondLst>
                                  <p:cond delay="500"/>
                                </p:stCondLst>
                                <p:childTnLst>
                                  <p:par>
                                    <p:cTn id="13" presetID="15" presetClass="entr" presetSubtype="0" fill="hold" nodeType="afterEffect">
                                      <p:stCondLst>
                                        <p:cond delay="0"/>
                                      </p:stCondLst>
                                      <p:childTnLst>
                                        <p:set>
                                          <p:cBhvr>
                                            <p:cTn id="14" dur="1" fill="hold">
                                              <p:stCondLst>
                                                <p:cond delay="0"/>
                                              </p:stCondLst>
                                            </p:cTn>
                                            <p:tgtEl>
                                              <p:spTgt spid="52"/>
                                            </p:tgtEl>
                                            <p:attrNameLst>
                                              <p:attrName>style.visibility</p:attrName>
                                            </p:attrNameLst>
                                          </p:cBhvr>
                                          <p:to>
                                            <p:strVal val="visible"/>
                                          </p:to>
                                        </p:set>
                                        <p:anim calcmode="lin" valueType="num">
                                          <p:cBhvr>
                                            <p:cTn id="15" dur="1000" fill="hold"/>
                                            <p:tgtEl>
                                              <p:spTgt spid="52"/>
                                            </p:tgtEl>
                                            <p:attrNameLst>
                                              <p:attrName>ppt_w</p:attrName>
                                            </p:attrNameLst>
                                          </p:cBhvr>
                                          <p:tavLst>
                                            <p:tav tm="0">
                                              <p:val>
                                                <p:fltVal val="0"/>
                                              </p:val>
                                            </p:tav>
                                            <p:tav tm="100000">
                                              <p:val>
                                                <p:strVal val="#ppt_w"/>
                                              </p:val>
                                            </p:tav>
                                          </p:tavLst>
                                        </p:anim>
                                        <p:anim calcmode="lin" valueType="num">
                                          <p:cBhvr>
                                            <p:cTn id="16" dur="1000" fill="hold"/>
                                            <p:tgtEl>
                                              <p:spTgt spid="52"/>
                                            </p:tgtEl>
                                            <p:attrNameLst>
                                              <p:attrName>ppt_h</p:attrName>
                                            </p:attrNameLst>
                                          </p:cBhvr>
                                          <p:tavLst>
                                            <p:tav tm="0">
                                              <p:val>
                                                <p:fltVal val="0"/>
                                              </p:val>
                                            </p:tav>
                                            <p:tav tm="100000">
                                              <p:val>
                                                <p:strVal val="#ppt_h"/>
                                              </p:val>
                                            </p:tav>
                                          </p:tavLst>
                                        </p:anim>
                                        <p:anim calcmode="lin" valueType="num">
                                          <p:cBhvr>
                                            <p:cTn id="17" dur="1000" fill="hold"/>
                                            <p:tgtEl>
                                              <p:spTgt spid="52"/>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52"/>
                                            </p:tgtEl>
                                            <p:attrNameLst>
                                              <p:attrName>ppt_y</p:attrName>
                                            </p:attrNameLst>
                                          </p:cBhvr>
                                          <p:tavLst>
                                            <p:tav tm="0" fmla="#ppt_y+(sin(-2*pi*(1-$))*-#ppt_x+cos(-2*pi*(1-$))*(1-#ppt_y))*(1-$)">
                                              <p:val>
                                                <p:fltVal val="0"/>
                                              </p:val>
                                            </p:tav>
                                            <p:tav tm="100000">
                                              <p:val>
                                                <p:fltVal val="1"/>
                                              </p:val>
                                            </p:tav>
                                          </p:tavLst>
                                        </p:anim>
                                      </p:childTnLst>
                                    </p:cTn>
                                  </p:par>
                                  <p:par>
                                    <p:cTn id="19" presetID="15" presetClass="entr" presetSubtype="0" fill="hold" nodeType="withEffect">
                                      <p:stCondLst>
                                        <p:cond delay="250"/>
                                      </p:stCondLst>
                                      <p:childTnLst>
                                        <p:set>
                                          <p:cBhvr>
                                            <p:cTn id="20" dur="1" fill="hold">
                                              <p:stCondLst>
                                                <p:cond delay="0"/>
                                              </p:stCondLst>
                                            </p:cTn>
                                            <p:tgtEl>
                                              <p:spTgt spid="37"/>
                                            </p:tgtEl>
                                            <p:attrNameLst>
                                              <p:attrName>style.visibility</p:attrName>
                                            </p:attrNameLst>
                                          </p:cBhvr>
                                          <p:to>
                                            <p:strVal val="visible"/>
                                          </p:to>
                                        </p:set>
                                        <p:anim calcmode="lin" valueType="num">
                                          <p:cBhvr>
                                            <p:cTn id="21" dur="1000" fill="hold"/>
                                            <p:tgtEl>
                                              <p:spTgt spid="37"/>
                                            </p:tgtEl>
                                            <p:attrNameLst>
                                              <p:attrName>ppt_w</p:attrName>
                                            </p:attrNameLst>
                                          </p:cBhvr>
                                          <p:tavLst>
                                            <p:tav tm="0">
                                              <p:val>
                                                <p:fltVal val="0"/>
                                              </p:val>
                                            </p:tav>
                                            <p:tav tm="100000">
                                              <p:val>
                                                <p:strVal val="#ppt_w"/>
                                              </p:val>
                                            </p:tav>
                                          </p:tavLst>
                                        </p:anim>
                                        <p:anim calcmode="lin" valueType="num">
                                          <p:cBhvr>
                                            <p:cTn id="22" dur="1000" fill="hold"/>
                                            <p:tgtEl>
                                              <p:spTgt spid="37"/>
                                            </p:tgtEl>
                                            <p:attrNameLst>
                                              <p:attrName>ppt_h</p:attrName>
                                            </p:attrNameLst>
                                          </p:cBhvr>
                                          <p:tavLst>
                                            <p:tav tm="0">
                                              <p:val>
                                                <p:fltVal val="0"/>
                                              </p:val>
                                            </p:tav>
                                            <p:tav tm="100000">
                                              <p:val>
                                                <p:strVal val="#ppt_h"/>
                                              </p:val>
                                            </p:tav>
                                          </p:tavLst>
                                        </p:anim>
                                        <p:anim calcmode="lin" valueType="num">
                                          <p:cBhvr>
                                            <p:cTn id="23" dur="1000" fill="hold"/>
                                            <p:tgtEl>
                                              <p:spTgt spid="37"/>
                                            </p:tgtEl>
                                            <p:attrNameLst>
                                              <p:attrName>ppt_x</p:attrName>
                                            </p:attrNameLst>
                                          </p:cBhvr>
                                          <p:tavLst>
                                            <p:tav tm="0" fmla="#ppt_x+(cos(-2*pi*(1-$))*-#ppt_x-sin(-2*pi*(1-$))*(1-#ppt_y))*(1-$)">
                                              <p:val>
                                                <p:fltVal val="0"/>
                                              </p:val>
                                            </p:tav>
                                            <p:tav tm="100000">
                                              <p:val>
                                                <p:fltVal val="1"/>
                                              </p:val>
                                            </p:tav>
                                          </p:tavLst>
                                        </p:anim>
                                        <p:anim calcmode="lin" valueType="num">
                                          <p:cBhvr>
                                            <p:cTn id="24" dur="1000" fill="hold"/>
                                            <p:tgtEl>
                                              <p:spTgt spid="37"/>
                                            </p:tgtEl>
                                            <p:attrNameLst>
                                              <p:attrName>ppt_y</p:attrName>
                                            </p:attrNameLst>
                                          </p:cBhvr>
                                          <p:tavLst>
                                            <p:tav tm="0" fmla="#ppt_y+(sin(-2*pi*(1-$))*-#ppt_x+cos(-2*pi*(1-$))*(1-#ppt_y))*(1-$)">
                                              <p:val>
                                                <p:fltVal val="0"/>
                                              </p:val>
                                            </p:tav>
                                            <p:tav tm="100000">
                                              <p:val>
                                                <p:fltVal val="1"/>
                                              </p:val>
                                            </p:tav>
                                          </p:tavLst>
                                        </p:anim>
                                      </p:childTnLst>
                                    </p:cTn>
                                  </p:par>
                                  <p:par>
                                    <p:cTn id="25" presetID="15" presetClass="entr" presetSubtype="0" fill="hold" nodeType="withEffect">
                                      <p:stCondLst>
                                        <p:cond delay="500"/>
                                      </p:stCondLst>
                                      <p:childTnLst>
                                        <p:set>
                                          <p:cBhvr>
                                            <p:cTn id="26" dur="1" fill="hold">
                                              <p:stCondLst>
                                                <p:cond delay="0"/>
                                              </p:stCondLst>
                                            </p:cTn>
                                            <p:tgtEl>
                                              <p:spTgt spid="42"/>
                                            </p:tgtEl>
                                            <p:attrNameLst>
                                              <p:attrName>style.visibility</p:attrName>
                                            </p:attrNameLst>
                                          </p:cBhvr>
                                          <p:to>
                                            <p:strVal val="visible"/>
                                          </p:to>
                                        </p:set>
                                        <p:anim calcmode="lin" valueType="num">
                                          <p:cBhvr>
                                            <p:cTn id="27" dur="1000" fill="hold"/>
                                            <p:tgtEl>
                                              <p:spTgt spid="42"/>
                                            </p:tgtEl>
                                            <p:attrNameLst>
                                              <p:attrName>ppt_w</p:attrName>
                                            </p:attrNameLst>
                                          </p:cBhvr>
                                          <p:tavLst>
                                            <p:tav tm="0">
                                              <p:val>
                                                <p:fltVal val="0"/>
                                              </p:val>
                                            </p:tav>
                                            <p:tav tm="100000">
                                              <p:val>
                                                <p:strVal val="#ppt_w"/>
                                              </p:val>
                                            </p:tav>
                                          </p:tavLst>
                                        </p:anim>
                                        <p:anim calcmode="lin" valueType="num">
                                          <p:cBhvr>
                                            <p:cTn id="28" dur="1000" fill="hold"/>
                                            <p:tgtEl>
                                              <p:spTgt spid="42"/>
                                            </p:tgtEl>
                                            <p:attrNameLst>
                                              <p:attrName>ppt_h</p:attrName>
                                            </p:attrNameLst>
                                          </p:cBhvr>
                                          <p:tavLst>
                                            <p:tav tm="0">
                                              <p:val>
                                                <p:fltVal val="0"/>
                                              </p:val>
                                            </p:tav>
                                            <p:tav tm="100000">
                                              <p:val>
                                                <p:strVal val="#ppt_h"/>
                                              </p:val>
                                            </p:tav>
                                          </p:tavLst>
                                        </p:anim>
                                        <p:anim calcmode="lin" valueType="num">
                                          <p:cBhvr>
                                            <p:cTn id="29" dur="1000" fill="hold"/>
                                            <p:tgtEl>
                                              <p:spTgt spid="42"/>
                                            </p:tgtEl>
                                            <p:attrNameLst>
                                              <p:attrName>ppt_x</p:attrName>
                                            </p:attrNameLst>
                                          </p:cBhvr>
                                          <p:tavLst>
                                            <p:tav tm="0" fmla="#ppt_x+(cos(-2*pi*(1-$))*-#ppt_x-sin(-2*pi*(1-$))*(1-#ppt_y))*(1-$)">
                                              <p:val>
                                                <p:fltVal val="0"/>
                                              </p:val>
                                            </p:tav>
                                            <p:tav tm="100000">
                                              <p:val>
                                                <p:fltVal val="1"/>
                                              </p:val>
                                            </p:tav>
                                          </p:tavLst>
                                        </p:anim>
                                        <p:anim calcmode="lin" valueType="num">
                                          <p:cBhvr>
                                            <p:cTn id="30" dur="1000" fill="hold"/>
                                            <p:tgtEl>
                                              <p:spTgt spid="42"/>
                                            </p:tgtEl>
                                            <p:attrNameLst>
                                              <p:attrName>ppt_y</p:attrName>
                                            </p:attrNameLst>
                                          </p:cBhvr>
                                          <p:tavLst>
                                            <p:tav tm="0" fmla="#ppt_y+(sin(-2*pi*(1-$))*-#ppt_x+cos(-2*pi*(1-$))*(1-#ppt_y))*(1-$)">
                                              <p:val>
                                                <p:fltVal val="0"/>
                                              </p:val>
                                            </p:tav>
                                            <p:tav tm="100000">
                                              <p:val>
                                                <p:fltVal val="1"/>
                                              </p:val>
                                            </p:tav>
                                          </p:tavLst>
                                        </p:anim>
                                      </p:childTnLst>
                                    </p:cTn>
                                  </p:par>
                                  <p:par>
                                    <p:cTn id="31" presetID="15" presetClass="entr" presetSubtype="0" fill="hold" nodeType="withEffect">
                                      <p:stCondLst>
                                        <p:cond delay="750"/>
                                      </p:stCondLst>
                                      <p:childTnLst>
                                        <p:set>
                                          <p:cBhvr>
                                            <p:cTn id="32" dur="1" fill="hold">
                                              <p:stCondLst>
                                                <p:cond delay="0"/>
                                              </p:stCondLst>
                                            </p:cTn>
                                            <p:tgtEl>
                                              <p:spTgt spid="47"/>
                                            </p:tgtEl>
                                            <p:attrNameLst>
                                              <p:attrName>style.visibility</p:attrName>
                                            </p:attrNameLst>
                                          </p:cBhvr>
                                          <p:to>
                                            <p:strVal val="visible"/>
                                          </p:to>
                                        </p:set>
                                        <p:anim calcmode="lin" valueType="num">
                                          <p:cBhvr>
                                            <p:cTn id="33" dur="1000" fill="hold"/>
                                            <p:tgtEl>
                                              <p:spTgt spid="47"/>
                                            </p:tgtEl>
                                            <p:attrNameLst>
                                              <p:attrName>ppt_w</p:attrName>
                                            </p:attrNameLst>
                                          </p:cBhvr>
                                          <p:tavLst>
                                            <p:tav tm="0">
                                              <p:val>
                                                <p:fltVal val="0"/>
                                              </p:val>
                                            </p:tav>
                                            <p:tav tm="100000">
                                              <p:val>
                                                <p:strVal val="#ppt_w"/>
                                              </p:val>
                                            </p:tav>
                                          </p:tavLst>
                                        </p:anim>
                                        <p:anim calcmode="lin" valueType="num">
                                          <p:cBhvr>
                                            <p:cTn id="34" dur="1000" fill="hold"/>
                                            <p:tgtEl>
                                              <p:spTgt spid="47"/>
                                            </p:tgtEl>
                                            <p:attrNameLst>
                                              <p:attrName>ppt_h</p:attrName>
                                            </p:attrNameLst>
                                          </p:cBhvr>
                                          <p:tavLst>
                                            <p:tav tm="0">
                                              <p:val>
                                                <p:fltVal val="0"/>
                                              </p:val>
                                            </p:tav>
                                            <p:tav tm="100000">
                                              <p:val>
                                                <p:strVal val="#ppt_h"/>
                                              </p:val>
                                            </p:tav>
                                          </p:tavLst>
                                        </p:anim>
                                        <p:anim calcmode="lin" valueType="num">
                                          <p:cBhvr>
                                            <p:cTn id="35" dur="1000" fill="hold"/>
                                            <p:tgtEl>
                                              <p:spTgt spid="47"/>
                                            </p:tgtEl>
                                            <p:attrNameLst>
                                              <p:attrName>ppt_x</p:attrName>
                                            </p:attrNameLst>
                                          </p:cBhvr>
                                          <p:tavLst>
                                            <p:tav tm="0" fmla="#ppt_x+(cos(-2*pi*(1-$))*-#ppt_x-sin(-2*pi*(1-$))*(1-#ppt_y))*(1-$)">
                                              <p:val>
                                                <p:fltVal val="0"/>
                                              </p:val>
                                            </p:tav>
                                            <p:tav tm="100000">
                                              <p:val>
                                                <p:fltVal val="1"/>
                                              </p:val>
                                            </p:tav>
                                          </p:tavLst>
                                        </p:anim>
                                        <p:anim calcmode="lin" valueType="num">
                                          <p:cBhvr>
                                            <p:cTn id="36" dur="1000" fill="hold"/>
                                            <p:tgtEl>
                                              <p:spTgt spid="47"/>
                                            </p:tgtEl>
                                            <p:attrNameLst>
                                              <p:attrName>ppt_y</p:attrName>
                                            </p:attrNameLst>
                                          </p:cBhvr>
                                          <p:tavLst>
                                            <p:tav tm="0" fmla="#ppt_y+(sin(-2*pi*(1-$))*-#ppt_x+cos(-2*pi*(1-$))*(1-#ppt_y))*(1-$)">
                                              <p:val>
                                                <p:fltVal val="0"/>
                                              </p:val>
                                            </p:tav>
                                            <p:tav tm="100000">
                                              <p:val>
                                                <p:fltVal val="1"/>
                                              </p:val>
                                            </p:tav>
                                          </p:tavLst>
                                        </p:anim>
                                      </p:childTnLst>
                                    </p:cTn>
                                  </p:par>
                                </p:childTnLst>
                              </p:cTn>
                            </p:par>
                            <p:par>
                              <p:cTn id="37" fill="hold">
                                <p:stCondLst>
                                  <p:cond delay="2250"/>
                                </p:stCondLst>
                                <p:childTnLst>
                                  <p:par>
                                    <p:cTn id="38" presetID="2" presetClass="entr" presetSubtype="1" fill="hold" grpId="0" nodeType="afterEffect">
                                      <p:stCondLst>
                                        <p:cond delay="0"/>
                                      </p:stCondLst>
                                      <p:childTnLst>
                                        <p:set>
                                          <p:cBhvr>
                                            <p:cTn id="39" dur="1" fill="hold">
                                              <p:stCondLst>
                                                <p:cond delay="0"/>
                                              </p:stCondLst>
                                            </p:cTn>
                                            <p:tgtEl>
                                              <p:spTgt spid="58"/>
                                            </p:tgtEl>
                                            <p:attrNameLst>
                                              <p:attrName>style.visibility</p:attrName>
                                            </p:attrNameLst>
                                          </p:cBhvr>
                                          <p:to>
                                            <p:strVal val="visible"/>
                                          </p:to>
                                        </p:set>
                                        <p:anim calcmode="lin" valueType="num">
                                          <p:cBhvr additive="base">
                                            <p:cTn id="40" dur="500" fill="hold"/>
                                            <p:tgtEl>
                                              <p:spTgt spid="58"/>
                                            </p:tgtEl>
                                            <p:attrNameLst>
                                              <p:attrName>ppt_x</p:attrName>
                                            </p:attrNameLst>
                                          </p:cBhvr>
                                          <p:tavLst>
                                            <p:tav tm="0">
                                              <p:val>
                                                <p:strVal val="#ppt_x"/>
                                              </p:val>
                                            </p:tav>
                                            <p:tav tm="100000">
                                              <p:val>
                                                <p:strVal val="#ppt_x"/>
                                              </p:val>
                                            </p:tav>
                                          </p:tavLst>
                                        </p:anim>
                                        <p:anim calcmode="lin" valueType="num">
                                          <p:cBhvr additive="base">
                                            <p:cTn id="41" dur="500" fill="hold"/>
                                            <p:tgtEl>
                                              <p:spTgt spid="58"/>
                                            </p:tgtEl>
                                            <p:attrNameLst>
                                              <p:attrName>ppt_y</p:attrName>
                                            </p:attrNameLst>
                                          </p:cBhvr>
                                          <p:tavLst>
                                            <p:tav tm="0">
                                              <p:val>
                                                <p:strVal val="0-#ppt_h/2"/>
                                              </p:val>
                                            </p:tav>
                                            <p:tav tm="100000">
                                              <p:val>
                                                <p:strVal val="#ppt_y"/>
                                              </p:val>
                                            </p:tav>
                                          </p:tavLst>
                                        </p:anim>
                                      </p:childTnLst>
                                    </p:cTn>
                                  </p:par>
                                </p:childTnLst>
                              </p:cTn>
                            </p:par>
                            <p:par>
                              <p:cTn id="42" fill="hold">
                                <p:stCondLst>
                                  <p:cond delay="2750"/>
                                </p:stCondLst>
                                <p:childTnLst>
                                  <p:par>
                                    <p:cTn id="43" presetID="32" presetClass="emph" presetSubtype="0" fill="hold" grpId="1" nodeType="afterEffect">
                                      <p:stCondLst>
                                        <p:cond delay="0"/>
                                      </p:stCondLst>
                                      <p:childTnLst>
                                        <p:animRot by="120000">
                                          <p:cBhvr>
                                            <p:cTn id="44" dur="50" fill="hold">
                                              <p:stCondLst>
                                                <p:cond delay="0"/>
                                              </p:stCondLst>
                                            </p:cTn>
                                            <p:tgtEl>
                                              <p:spTgt spid="58"/>
                                            </p:tgtEl>
                                            <p:attrNameLst>
                                              <p:attrName>r</p:attrName>
                                            </p:attrNameLst>
                                          </p:cBhvr>
                                        </p:animRot>
                                        <p:animRot by="-240000">
                                          <p:cBhvr>
                                            <p:cTn id="45" dur="100" fill="hold">
                                              <p:stCondLst>
                                                <p:cond delay="100"/>
                                              </p:stCondLst>
                                            </p:cTn>
                                            <p:tgtEl>
                                              <p:spTgt spid="58"/>
                                            </p:tgtEl>
                                            <p:attrNameLst>
                                              <p:attrName>r</p:attrName>
                                            </p:attrNameLst>
                                          </p:cBhvr>
                                        </p:animRot>
                                        <p:animRot by="240000">
                                          <p:cBhvr>
                                            <p:cTn id="46" dur="100" fill="hold">
                                              <p:stCondLst>
                                                <p:cond delay="200"/>
                                              </p:stCondLst>
                                            </p:cTn>
                                            <p:tgtEl>
                                              <p:spTgt spid="58"/>
                                            </p:tgtEl>
                                            <p:attrNameLst>
                                              <p:attrName>r</p:attrName>
                                            </p:attrNameLst>
                                          </p:cBhvr>
                                        </p:animRot>
                                        <p:animRot by="-240000">
                                          <p:cBhvr>
                                            <p:cTn id="47" dur="100" fill="hold">
                                              <p:stCondLst>
                                                <p:cond delay="300"/>
                                              </p:stCondLst>
                                            </p:cTn>
                                            <p:tgtEl>
                                              <p:spTgt spid="58"/>
                                            </p:tgtEl>
                                            <p:attrNameLst>
                                              <p:attrName>r</p:attrName>
                                            </p:attrNameLst>
                                          </p:cBhvr>
                                        </p:animRot>
                                        <p:animRot by="120000">
                                          <p:cBhvr>
                                            <p:cTn id="48" dur="100" fill="hold">
                                              <p:stCondLst>
                                                <p:cond delay="400"/>
                                              </p:stCondLst>
                                            </p:cTn>
                                            <p:tgtEl>
                                              <p:spTgt spid="58"/>
                                            </p:tgtEl>
                                            <p:attrNameLst>
                                              <p:attrName>r</p:attrName>
                                            </p:attrNameLst>
                                          </p:cBhvr>
                                        </p:animRot>
                                      </p:childTnLst>
                                    </p:cTn>
                                  </p:par>
                                </p:childTnLst>
                              </p:cTn>
                            </p:par>
                            <p:par>
                              <p:cTn id="49" fill="hold">
                                <p:stCondLst>
                                  <p:cond delay="3250"/>
                                </p:stCondLst>
                                <p:childTnLst>
                                  <p:par>
                                    <p:cTn id="50" presetID="18" presetClass="entr" presetSubtype="9" fill="hold" grpId="0" nodeType="afterEffect">
                                      <p:stCondLst>
                                        <p:cond delay="0"/>
                                      </p:stCondLst>
                                      <p:childTnLst>
                                        <p:set>
                                          <p:cBhvr>
                                            <p:cTn id="51" dur="1" fill="hold">
                                              <p:stCondLst>
                                                <p:cond delay="0"/>
                                              </p:stCondLst>
                                            </p:cTn>
                                            <p:tgtEl>
                                              <p:spTgt spid="60"/>
                                            </p:tgtEl>
                                            <p:attrNameLst>
                                              <p:attrName>style.visibility</p:attrName>
                                            </p:attrNameLst>
                                          </p:cBhvr>
                                          <p:to>
                                            <p:strVal val="visible"/>
                                          </p:to>
                                        </p:set>
                                        <p:animEffect transition="in" filter="strips(upLeft)">
                                          <p:cBhvr>
                                            <p:cTn id="52" dur="500"/>
                                            <p:tgtEl>
                                              <p:spTgt spid="60"/>
                                            </p:tgtEl>
                                          </p:cBhvr>
                                        </p:animEffect>
                                      </p:childTnLst>
                                    </p:cTn>
                                  </p:par>
                                </p:childTnLst>
                              </p:cTn>
                            </p:par>
                            <p:par>
                              <p:cTn id="53" fill="hold">
                                <p:stCondLst>
                                  <p:cond delay="3750"/>
                                </p:stCondLst>
                                <p:childTnLst>
                                  <p:par>
                                    <p:cTn id="54" presetID="2" presetClass="entr" presetSubtype="4" fill="hold" grpId="0" nodeType="afterEffect">
                                      <p:stCondLst>
                                        <p:cond delay="0"/>
                                      </p:stCondLst>
                                      <p:childTnLst>
                                        <p:set>
                                          <p:cBhvr>
                                            <p:cTn id="55" dur="1" fill="hold">
                                              <p:stCondLst>
                                                <p:cond delay="0"/>
                                              </p:stCondLst>
                                            </p:cTn>
                                            <p:tgtEl>
                                              <p:spTgt spid="57"/>
                                            </p:tgtEl>
                                            <p:attrNameLst>
                                              <p:attrName>style.visibility</p:attrName>
                                            </p:attrNameLst>
                                          </p:cBhvr>
                                          <p:to>
                                            <p:strVal val="visible"/>
                                          </p:to>
                                        </p:set>
                                        <p:anim calcmode="lin" valueType="num">
                                          <p:cBhvr additive="base">
                                            <p:cTn id="56" dur="500" fill="hold"/>
                                            <p:tgtEl>
                                              <p:spTgt spid="57"/>
                                            </p:tgtEl>
                                            <p:attrNameLst>
                                              <p:attrName>ppt_x</p:attrName>
                                            </p:attrNameLst>
                                          </p:cBhvr>
                                          <p:tavLst>
                                            <p:tav tm="0">
                                              <p:val>
                                                <p:strVal val="#ppt_x"/>
                                              </p:val>
                                            </p:tav>
                                            <p:tav tm="100000">
                                              <p:val>
                                                <p:strVal val="#ppt_x"/>
                                              </p:val>
                                            </p:tav>
                                          </p:tavLst>
                                        </p:anim>
                                        <p:anim calcmode="lin" valueType="num">
                                          <p:cBhvr additive="base">
                                            <p:cTn id="57" dur="500" fill="hold"/>
                                            <p:tgtEl>
                                              <p:spTgt spid="57"/>
                                            </p:tgtEl>
                                            <p:attrNameLst>
                                              <p:attrName>ppt_y</p:attrName>
                                            </p:attrNameLst>
                                          </p:cBhvr>
                                          <p:tavLst>
                                            <p:tav tm="0">
                                              <p:val>
                                                <p:strVal val="1+#ppt_h/2"/>
                                              </p:val>
                                            </p:tav>
                                            <p:tav tm="100000">
                                              <p:val>
                                                <p:strVal val="#ppt_y"/>
                                              </p:val>
                                            </p:tav>
                                          </p:tavLst>
                                        </p:anim>
                                      </p:childTnLst>
                                    </p:cTn>
                                  </p:par>
                                </p:childTnLst>
                              </p:cTn>
                            </p:par>
                            <p:par>
                              <p:cTn id="58" fill="hold">
                                <p:stCondLst>
                                  <p:cond delay="4250"/>
                                </p:stCondLst>
                                <p:childTnLst>
                                  <p:par>
                                    <p:cTn id="59" presetID="32" presetClass="emph" presetSubtype="0" fill="hold" grpId="1" nodeType="afterEffect">
                                      <p:stCondLst>
                                        <p:cond delay="0"/>
                                      </p:stCondLst>
                                      <p:childTnLst>
                                        <p:animRot by="120000">
                                          <p:cBhvr>
                                            <p:cTn id="60" dur="50" fill="hold">
                                              <p:stCondLst>
                                                <p:cond delay="0"/>
                                              </p:stCondLst>
                                            </p:cTn>
                                            <p:tgtEl>
                                              <p:spTgt spid="57"/>
                                            </p:tgtEl>
                                            <p:attrNameLst>
                                              <p:attrName>r</p:attrName>
                                            </p:attrNameLst>
                                          </p:cBhvr>
                                        </p:animRot>
                                        <p:animRot by="-240000">
                                          <p:cBhvr>
                                            <p:cTn id="61" dur="100" fill="hold">
                                              <p:stCondLst>
                                                <p:cond delay="100"/>
                                              </p:stCondLst>
                                            </p:cTn>
                                            <p:tgtEl>
                                              <p:spTgt spid="57"/>
                                            </p:tgtEl>
                                            <p:attrNameLst>
                                              <p:attrName>r</p:attrName>
                                            </p:attrNameLst>
                                          </p:cBhvr>
                                        </p:animRot>
                                        <p:animRot by="240000">
                                          <p:cBhvr>
                                            <p:cTn id="62" dur="100" fill="hold">
                                              <p:stCondLst>
                                                <p:cond delay="200"/>
                                              </p:stCondLst>
                                            </p:cTn>
                                            <p:tgtEl>
                                              <p:spTgt spid="57"/>
                                            </p:tgtEl>
                                            <p:attrNameLst>
                                              <p:attrName>r</p:attrName>
                                            </p:attrNameLst>
                                          </p:cBhvr>
                                        </p:animRot>
                                        <p:animRot by="-240000">
                                          <p:cBhvr>
                                            <p:cTn id="63" dur="100" fill="hold">
                                              <p:stCondLst>
                                                <p:cond delay="300"/>
                                              </p:stCondLst>
                                            </p:cTn>
                                            <p:tgtEl>
                                              <p:spTgt spid="57"/>
                                            </p:tgtEl>
                                            <p:attrNameLst>
                                              <p:attrName>r</p:attrName>
                                            </p:attrNameLst>
                                          </p:cBhvr>
                                        </p:animRot>
                                        <p:animRot by="120000">
                                          <p:cBhvr>
                                            <p:cTn id="64" dur="100" fill="hold">
                                              <p:stCondLst>
                                                <p:cond delay="400"/>
                                              </p:stCondLst>
                                            </p:cTn>
                                            <p:tgtEl>
                                              <p:spTgt spid="57"/>
                                            </p:tgtEl>
                                            <p:attrNameLst>
                                              <p:attrName>r</p:attrName>
                                            </p:attrNameLst>
                                          </p:cBhvr>
                                        </p:animRot>
                                      </p:childTnLst>
                                    </p:cTn>
                                  </p:par>
                                </p:childTnLst>
                              </p:cTn>
                            </p:par>
                            <p:par>
                              <p:cTn id="65" fill="hold">
                                <p:stCondLst>
                                  <p:cond delay="4750"/>
                                </p:stCondLst>
                                <p:childTnLst>
                                  <p:par>
                                    <p:cTn id="66" presetID="18" presetClass="entr" presetSubtype="9" fill="hold" grpId="0" nodeType="afterEffect">
                                      <p:stCondLst>
                                        <p:cond delay="0"/>
                                      </p:stCondLst>
                                      <p:childTnLst>
                                        <p:set>
                                          <p:cBhvr>
                                            <p:cTn id="67" dur="1" fill="hold">
                                              <p:stCondLst>
                                                <p:cond delay="0"/>
                                              </p:stCondLst>
                                            </p:cTn>
                                            <p:tgtEl>
                                              <p:spTgt spid="59"/>
                                            </p:tgtEl>
                                            <p:attrNameLst>
                                              <p:attrName>style.visibility</p:attrName>
                                            </p:attrNameLst>
                                          </p:cBhvr>
                                          <p:to>
                                            <p:strVal val="visible"/>
                                          </p:to>
                                        </p:set>
                                        <p:animEffect transition="in" filter="strips(upLeft)">
                                          <p:cBhvr>
                                            <p:cTn id="68" dur="500"/>
                                            <p:tgtEl>
                                              <p:spTgt spid="59"/>
                                            </p:tgtEl>
                                          </p:cBhvr>
                                        </p:animEffect>
                                      </p:childTnLst>
                                    </p:cTn>
                                  </p:par>
                                </p:childTnLst>
                              </p:cTn>
                            </p:par>
                            <p:par>
                              <p:cTn id="69" fill="hold">
                                <p:stCondLst>
                                  <p:cond delay="5250"/>
                                </p:stCondLst>
                                <p:childTnLst>
                                  <p:par>
                                    <p:cTn id="70" presetID="2" presetClass="entr" presetSubtype="1" fill="hold" grpId="0" nodeType="afterEffect">
                                      <p:stCondLst>
                                        <p:cond delay="0"/>
                                      </p:stCondLst>
                                      <p:childTnLst>
                                        <p:set>
                                          <p:cBhvr>
                                            <p:cTn id="71" dur="1" fill="hold">
                                              <p:stCondLst>
                                                <p:cond delay="0"/>
                                              </p:stCondLst>
                                            </p:cTn>
                                            <p:tgtEl>
                                              <p:spTgt spid="61"/>
                                            </p:tgtEl>
                                            <p:attrNameLst>
                                              <p:attrName>style.visibility</p:attrName>
                                            </p:attrNameLst>
                                          </p:cBhvr>
                                          <p:to>
                                            <p:strVal val="visible"/>
                                          </p:to>
                                        </p:set>
                                        <p:anim calcmode="lin" valueType="num">
                                          <p:cBhvr additive="base">
                                            <p:cTn id="72" dur="500" fill="hold"/>
                                            <p:tgtEl>
                                              <p:spTgt spid="61"/>
                                            </p:tgtEl>
                                            <p:attrNameLst>
                                              <p:attrName>ppt_x</p:attrName>
                                            </p:attrNameLst>
                                          </p:cBhvr>
                                          <p:tavLst>
                                            <p:tav tm="0">
                                              <p:val>
                                                <p:strVal val="#ppt_x"/>
                                              </p:val>
                                            </p:tav>
                                            <p:tav tm="100000">
                                              <p:val>
                                                <p:strVal val="#ppt_x"/>
                                              </p:val>
                                            </p:tav>
                                          </p:tavLst>
                                        </p:anim>
                                        <p:anim calcmode="lin" valueType="num">
                                          <p:cBhvr additive="base">
                                            <p:cTn id="73" dur="500" fill="hold"/>
                                            <p:tgtEl>
                                              <p:spTgt spid="61"/>
                                            </p:tgtEl>
                                            <p:attrNameLst>
                                              <p:attrName>ppt_y</p:attrName>
                                            </p:attrNameLst>
                                          </p:cBhvr>
                                          <p:tavLst>
                                            <p:tav tm="0">
                                              <p:val>
                                                <p:strVal val="0-#ppt_h/2"/>
                                              </p:val>
                                            </p:tav>
                                            <p:tav tm="100000">
                                              <p:val>
                                                <p:strVal val="#ppt_y"/>
                                              </p:val>
                                            </p:tav>
                                          </p:tavLst>
                                        </p:anim>
                                      </p:childTnLst>
                                    </p:cTn>
                                  </p:par>
                                </p:childTnLst>
                              </p:cTn>
                            </p:par>
                            <p:par>
                              <p:cTn id="74" fill="hold">
                                <p:stCondLst>
                                  <p:cond delay="5750"/>
                                </p:stCondLst>
                                <p:childTnLst>
                                  <p:par>
                                    <p:cTn id="75" presetID="32" presetClass="emph" presetSubtype="0" fill="hold" grpId="1" nodeType="afterEffect">
                                      <p:stCondLst>
                                        <p:cond delay="0"/>
                                      </p:stCondLst>
                                      <p:childTnLst>
                                        <p:animRot by="120000">
                                          <p:cBhvr>
                                            <p:cTn id="76" dur="50" fill="hold">
                                              <p:stCondLst>
                                                <p:cond delay="0"/>
                                              </p:stCondLst>
                                            </p:cTn>
                                            <p:tgtEl>
                                              <p:spTgt spid="61"/>
                                            </p:tgtEl>
                                            <p:attrNameLst>
                                              <p:attrName>r</p:attrName>
                                            </p:attrNameLst>
                                          </p:cBhvr>
                                        </p:animRot>
                                        <p:animRot by="-240000">
                                          <p:cBhvr>
                                            <p:cTn id="77" dur="100" fill="hold">
                                              <p:stCondLst>
                                                <p:cond delay="100"/>
                                              </p:stCondLst>
                                            </p:cTn>
                                            <p:tgtEl>
                                              <p:spTgt spid="61"/>
                                            </p:tgtEl>
                                            <p:attrNameLst>
                                              <p:attrName>r</p:attrName>
                                            </p:attrNameLst>
                                          </p:cBhvr>
                                        </p:animRot>
                                        <p:animRot by="240000">
                                          <p:cBhvr>
                                            <p:cTn id="78" dur="100" fill="hold">
                                              <p:stCondLst>
                                                <p:cond delay="200"/>
                                              </p:stCondLst>
                                            </p:cTn>
                                            <p:tgtEl>
                                              <p:spTgt spid="61"/>
                                            </p:tgtEl>
                                            <p:attrNameLst>
                                              <p:attrName>r</p:attrName>
                                            </p:attrNameLst>
                                          </p:cBhvr>
                                        </p:animRot>
                                        <p:animRot by="-240000">
                                          <p:cBhvr>
                                            <p:cTn id="79" dur="100" fill="hold">
                                              <p:stCondLst>
                                                <p:cond delay="300"/>
                                              </p:stCondLst>
                                            </p:cTn>
                                            <p:tgtEl>
                                              <p:spTgt spid="61"/>
                                            </p:tgtEl>
                                            <p:attrNameLst>
                                              <p:attrName>r</p:attrName>
                                            </p:attrNameLst>
                                          </p:cBhvr>
                                        </p:animRot>
                                        <p:animRot by="120000">
                                          <p:cBhvr>
                                            <p:cTn id="80" dur="100" fill="hold">
                                              <p:stCondLst>
                                                <p:cond delay="400"/>
                                              </p:stCondLst>
                                            </p:cTn>
                                            <p:tgtEl>
                                              <p:spTgt spid="61"/>
                                            </p:tgtEl>
                                            <p:attrNameLst>
                                              <p:attrName>r</p:attrName>
                                            </p:attrNameLst>
                                          </p:cBhvr>
                                        </p:animRot>
                                      </p:childTnLst>
                                    </p:cTn>
                                  </p:par>
                                </p:childTnLst>
                              </p:cTn>
                            </p:par>
                            <p:par>
                              <p:cTn id="81" fill="hold">
                                <p:stCondLst>
                                  <p:cond delay="6250"/>
                                </p:stCondLst>
                                <p:childTnLst>
                                  <p:par>
                                    <p:cTn id="82" presetID="18" presetClass="entr" presetSubtype="9" fill="hold" grpId="0" nodeType="afterEffect">
                                      <p:stCondLst>
                                        <p:cond delay="0"/>
                                      </p:stCondLst>
                                      <p:childTnLst>
                                        <p:set>
                                          <p:cBhvr>
                                            <p:cTn id="83" dur="1" fill="hold">
                                              <p:stCondLst>
                                                <p:cond delay="0"/>
                                              </p:stCondLst>
                                            </p:cTn>
                                            <p:tgtEl>
                                              <p:spTgt spid="62"/>
                                            </p:tgtEl>
                                            <p:attrNameLst>
                                              <p:attrName>style.visibility</p:attrName>
                                            </p:attrNameLst>
                                          </p:cBhvr>
                                          <p:to>
                                            <p:strVal val="visible"/>
                                          </p:to>
                                        </p:set>
                                        <p:animEffect transition="in" filter="strips(upLeft)">
                                          <p:cBhvr>
                                            <p:cTn id="84" dur="500"/>
                                            <p:tgtEl>
                                              <p:spTgt spid="62"/>
                                            </p:tgtEl>
                                          </p:cBhvr>
                                        </p:animEffect>
                                      </p:childTnLst>
                                    </p:cTn>
                                  </p:par>
                                </p:childTnLst>
                              </p:cTn>
                            </p:par>
                            <p:par>
                              <p:cTn id="85" fill="hold">
                                <p:stCondLst>
                                  <p:cond delay="6750"/>
                                </p:stCondLst>
                                <p:childTnLst>
                                  <p:par>
                                    <p:cTn id="86" presetID="2" presetClass="entr" presetSubtype="4" fill="hold" grpId="0" nodeType="afterEffect">
                                      <p:stCondLst>
                                        <p:cond delay="0"/>
                                      </p:stCondLst>
                                      <p:childTnLst>
                                        <p:set>
                                          <p:cBhvr>
                                            <p:cTn id="87" dur="1" fill="hold">
                                              <p:stCondLst>
                                                <p:cond delay="0"/>
                                              </p:stCondLst>
                                            </p:cTn>
                                            <p:tgtEl>
                                              <p:spTgt spid="63"/>
                                            </p:tgtEl>
                                            <p:attrNameLst>
                                              <p:attrName>style.visibility</p:attrName>
                                            </p:attrNameLst>
                                          </p:cBhvr>
                                          <p:to>
                                            <p:strVal val="visible"/>
                                          </p:to>
                                        </p:set>
                                        <p:anim calcmode="lin" valueType="num">
                                          <p:cBhvr additive="base">
                                            <p:cTn id="88" dur="500" fill="hold"/>
                                            <p:tgtEl>
                                              <p:spTgt spid="63"/>
                                            </p:tgtEl>
                                            <p:attrNameLst>
                                              <p:attrName>ppt_x</p:attrName>
                                            </p:attrNameLst>
                                          </p:cBhvr>
                                          <p:tavLst>
                                            <p:tav tm="0">
                                              <p:val>
                                                <p:strVal val="#ppt_x"/>
                                              </p:val>
                                            </p:tav>
                                            <p:tav tm="100000">
                                              <p:val>
                                                <p:strVal val="#ppt_x"/>
                                              </p:val>
                                            </p:tav>
                                          </p:tavLst>
                                        </p:anim>
                                        <p:anim calcmode="lin" valueType="num">
                                          <p:cBhvr additive="base">
                                            <p:cTn id="89" dur="500" fill="hold"/>
                                            <p:tgtEl>
                                              <p:spTgt spid="63"/>
                                            </p:tgtEl>
                                            <p:attrNameLst>
                                              <p:attrName>ppt_y</p:attrName>
                                            </p:attrNameLst>
                                          </p:cBhvr>
                                          <p:tavLst>
                                            <p:tav tm="0">
                                              <p:val>
                                                <p:strVal val="1+#ppt_h/2"/>
                                              </p:val>
                                            </p:tav>
                                            <p:tav tm="100000">
                                              <p:val>
                                                <p:strVal val="#ppt_y"/>
                                              </p:val>
                                            </p:tav>
                                          </p:tavLst>
                                        </p:anim>
                                      </p:childTnLst>
                                    </p:cTn>
                                  </p:par>
                                </p:childTnLst>
                              </p:cTn>
                            </p:par>
                            <p:par>
                              <p:cTn id="90" fill="hold">
                                <p:stCondLst>
                                  <p:cond delay="7250"/>
                                </p:stCondLst>
                                <p:childTnLst>
                                  <p:par>
                                    <p:cTn id="91" presetID="32" presetClass="emph" presetSubtype="0" fill="hold" grpId="1" nodeType="afterEffect">
                                      <p:stCondLst>
                                        <p:cond delay="0"/>
                                      </p:stCondLst>
                                      <p:childTnLst>
                                        <p:animRot by="120000">
                                          <p:cBhvr>
                                            <p:cTn id="92" dur="50" fill="hold">
                                              <p:stCondLst>
                                                <p:cond delay="0"/>
                                              </p:stCondLst>
                                            </p:cTn>
                                            <p:tgtEl>
                                              <p:spTgt spid="63"/>
                                            </p:tgtEl>
                                            <p:attrNameLst>
                                              <p:attrName>r</p:attrName>
                                            </p:attrNameLst>
                                          </p:cBhvr>
                                        </p:animRot>
                                        <p:animRot by="-240000">
                                          <p:cBhvr>
                                            <p:cTn id="93" dur="100" fill="hold">
                                              <p:stCondLst>
                                                <p:cond delay="100"/>
                                              </p:stCondLst>
                                            </p:cTn>
                                            <p:tgtEl>
                                              <p:spTgt spid="63"/>
                                            </p:tgtEl>
                                            <p:attrNameLst>
                                              <p:attrName>r</p:attrName>
                                            </p:attrNameLst>
                                          </p:cBhvr>
                                        </p:animRot>
                                        <p:animRot by="240000">
                                          <p:cBhvr>
                                            <p:cTn id="94" dur="100" fill="hold">
                                              <p:stCondLst>
                                                <p:cond delay="200"/>
                                              </p:stCondLst>
                                            </p:cTn>
                                            <p:tgtEl>
                                              <p:spTgt spid="63"/>
                                            </p:tgtEl>
                                            <p:attrNameLst>
                                              <p:attrName>r</p:attrName>
                                            </p:attrNameLst>
                                          </p:cBhvr>
                                        </p:animRot>
                                        <p:animRot by="-240000">
                                          <p:cBhvr>
                                            <p:cTn id="95" dur="100" fill="hold">
                                              <p:stCondLst>
                                                <p:cond delay="300"/>
                                              </p:stCondLst>
                                            </p:cTn>
                                            <p:tgtEl>
                                              <p:spTgt spid="63"/>
                                            </p:tgtEl>
                                            <p:attrNameLst>
                                              <p:attrName>r</p:attrName>
                                            </p:attrNameLst>
                                          </p:cBhvr>
                                        </p:animRot>
                                        <p:animRot by="120000">
                                          <p:cBhvr>
                                            <p:cTn id="96" dur="100" fill="hold">
                                              <p:stCondLst>
                                                <p:cond delay="400"/>
                                              </p:stCondLst>
                                            </p:cTn>
                                            <p:tgtEl>
                                              <p:spTgt spid="63"/>
                                            </p:tgtEl>
                                            <p:attrNameLst>
                                              <p:attrName>r</p:attrName>
                                            </p:attrNameLst>
                                          </p:cBhvr>
                                        </p:animRot>
                                      </p:childTnLst>
                                    </p:cTn>
                                  </p:par>
                                </p:childTnLst>
                              </p:cTn>
                            </p:par>
                            <p:par>
                              <p:cTn id="97" fill="hold">
                                <p:stCondLst>
                                  <p:cond delay="7750"/>
                                </p:stCondLst>
                                <p:childTnLst>
                                  <p:par>
                                    <p:cTn id="98" presetID="18" presetClass="entr" presetSubtype="9" fill="hold" grpId="0" nodeType="afterEffect">
                                      <p:stCondLst>
                                        <p:cond delay="0"/>
                                      </p:stCondLst>
                                      <p:childTnLst>
                                        <p:set>
                                          <p:cBhvr>
                                            <p:cTn id="99" dur="1" fill="hold">
                                              <p:stCondLst>
                                                <p:cond delay="0"/>
                                              </p:stCondLst>
                                            </p:cTn>
                                            <p:tgtEl>
                                              <p:spTgt spid="64"/>
                                            </p:tgtEl>
                                            <p:attrNameLst>
                                              <p:attrName>style.visibility</p:attrName>
                                            </p:attrNameLst>
                                          </p:cBhvr>
                                          <p:to>
                                            <p:strVal val="visible"/>
                                          </p:to>
                                        </p:set>
                                        <p:animEffect transition="in" filter="strips(upLeft)">
                                          <p:cBhvr>
                                            <p:cTn id="100" dur="500"/>
                                            <p:tgtEl>
                                              <p:spTgt spid="64"/>
                                            </p:tgtEl>
                                          </p:cBhvr>
                                        </p:animEffect>
                                      </p:childTnLst>
                                    </p:cTn>
                                  </p:par>
                                </p:childTnLst>
                              </p:cTn>
                            </p:par>
                            <p:par>
                              <p:cTn id="101" fill="hold">
                                <p:stCondLst>
                                  <p:cond delay="8250"/>
                                </p:stCondLst>
                                <p:childTnLst>
                                  <p:par>
                                    <p:cTn id="102" presetID="2" presetClass="exit" presetSubtype="2" fill="hold" grpId="1" nodeType="afterEffect">
                                      <p:stCondLst>
                                        <p:cond delay="0"/>
                                      </p:stCondLst>
                                      <p:childTnLst>
                                        <p:anim calcmode="lin" valueType="num">
                                          <p:cBhvr additive="base">
                                            <p:cTn id="103" dur="500"/>
                                            <p:tgtEl>
                                              <p:spTgt spid="36"/>
                                            </p:tgtEl>
                                            <p:attrNameLst>
                                              <p:attrName>ppt_x</p:attrName>
                                            </p:attrNameLst>
                                          </p:cBhvr>
                                          <p:tavLst>
                                            <p:tav tm="0">
                                              <p:val>
                                                <p:strVal val="ppt_x"/>
                                              </p:val>
                                            </p:tav>
                                            <p:tav tm="100000">
                                              <p:val>
                                                <p:strVal val="1+ppt_w/2"/>
                                              </p:val>
                                            </p:tav>
                                          </p:tavLst>
                                        </p:anim>
                                        <p:anim calcmode="lin" valueType="num">
                                          <p:cBhvr additive="base">
                                            <p:cTn id="104" dur="500"/>
                                            <p:tgtEl>
                                              <p:spTgt spid="36"/>
                                            </p:tgtEl>
                                            <p:attrNameLst>
                                              <p:attrName>ppt_y</p:attrName>
                                            </p:attrNameLst>
                                          </p:cBhvr>
                                          <p:tavLst>
                                            <p:tav tm="0">
                                              <p:val>
                                                <p:strVal val="ppt_y"/>
                                              </p:val>
                                            </p:tav>
                                            <p:tav tm="100000">
                                              <p:val>
                                                <p:strVal val="ppt_y"/>
                                              </p:val>
                                            </p:tav>
                                          </p:tavLst>
                                        </p:anim>
                                        <p:set>
                                          <p:cBhvr>
                                            <p:cTn id="105" dur="1" fill="hold">
                                              <p:stCondLst>
                                                <p:cond delay="499"/>
                                              </p:stCondLst>
                                            </p:cTn>
                                            <p:tgtEl>
                                              <p:spTgt spid="36"/>
                                            </p:tgtEl>
                                            <p:attrNameLst>
                                              <p:attrName>style.visibility</p:attrName>
                                            </p:attrNameLst>
                                          </p:cBhvr>
                                          <p:to>
                                            <p:strVal val="hidden"/>
                                          </p:to>
                                        </p:set>
                                      </p:childTnLst>
                                    </p:cTn>
                                  </p:par>
                                </p:childTnLst>
                              </p:cTn>
                            </p:par>
                            <p:par>
                              <p:cTn id="106" fill="hold">
                                <p:stCondLst>
                                  <p:cond delay="8750"/>
                                </p:stCondLst>
                                <p:childTnLst>
                                  <p:par>
                                    <p:cTn id="107" presetID="52" presetClass="exit" presetSubtype="0" fill="hold" nodeType="afterEffect">
                                      <p:stCondLst>
                                        <p:cond delay="0"/>
                                      </p:stCondLst>
                                      <p:childTnLst>
                                        <p:animScale>
                                          <p:cBhvr>
                                            <p:cTn id="108" dur="1000" accel="50000">
                                              <p:stCondLst>
                                                <p:cond delay="0"/>
                                              </p:stCondLst>
                                            </p:cTn>
                                            <p:tgtEl>
                                              <p:spTgt spid="52"/>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109" dur="1000" accel="50000">
                                              <p:stCondLst>
                                                <p:cond delay="0"/>
                                              </p:stCondLst>
                                            </p:cTn>
                                            <p:tgtEl>
                                              <p:spTgt spid="52"/>
                                            </p:tgtEl>
                                            <p:attrNameLst>
                                              <p:attrName>ppt_x</p:attrName>
                                              <p:attrName>ppt_y</p:attrName>
                                            </p:attrNameLst>
                                          </p:cBhvr>
                                        </p:animMotion>
                                        <p:animEffect transition="out" filter="fade">
                                          <p:cBhvr>
                                            <p:cTn id="110" dur="1000"/>
                                            <p:tgtEl>
                                              <p:spTgt spid="52"/>
                                            </p:tgtEl>
                                          </p:cBhvr>
                                        </p:animEffect>
                                        <p:set>
                                          <p:cBhvr>
                                            <p:cTn id="111" dur="1" fill="hold">
                                              <p:stCondLst>
                                                <p:cond delay="999"/>
                                              </p:stCondLst>
                                            </p:cTn>
                                            <p:tgtEl>
                                              <p:spTgt spid="52"/>
                                            </p:tgtEl>
                                            <p:attrNameLst>
                                              <p:attrName>style.visibility</p:attrName>
                                            </p:attrNameLst>
                                          </p:cBhvr>
                                          <p:to>
                                            <p:strVal val="hidden"/>
                                          </p:to>
                                        </p:set>
                                      </p:childTnLst>
                                    </p:cTn>
                                  </p:par>
                                  <p:par>
                                    <p:cTn id="112" presetID="52" presetClass="exit" presetSubtype="0" fill="hold" nodeType="withEffect">
                                      <p:stCondLst>
                                        <p:cond delay="250"/>
                                      </p:stCondLst>
                                      <p:childTnLst>
                                        <p:animScale>
                                          <p:cBhvr>
                                            <p:cTn id="113" dur="1000" accel="50000">
                                              <p:stCondLst>
                                                <p:cond delay="0"/>
                                              </p:stCondLst>
                                            </p:cTn>
                                            <p:tgtEl>
                                              <p:spTgt spid="37"/>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114" dur="1000" accel="50000">
                                              <p:stCondLst>
                                                <p:cond delay="0"/>
                                              </p:stCondLst>
                                            </p:cTn>
                                            <p:tgtEl>
                                              <p:spTgt spid="37"/>
                                            </p:tgtEl>
                                            <p:attrNameLst>
                                              <p:attrName>ppt_x</p:attrName>
                                              <p:attrName>ppt_y</p:attrName>
                                            </p:attrNameLst>
                                          </p:cBhvr>
                                        </p:animMotion>
                                        <p:animEffect transition="out" filter="fade">
                                          <p:cBhvr>
                                            <p:cTn id="115" dur="1000"/>
                                            <p:tgtEl>
                                              <p:spTgt spid="37"/>
                                            </p:tgtEl>
                                          </p:cBhvr>
                                        </p:animEffect>
                                        <p:set>
                                          <p:cBhvr>
                                            <p:cTn id="116" dur="1" fill="hold">
                                              <p:stCondLst>
                                                <p:cond delay="999"/>
                                              </p:stCondLst>
                                            </p:cTn>
                                            <p:tgtEl>
                                              <p:spTgt spid="37"/>
                                            </p:tgtEl>
                                            <p:attrNameLst>
                                              <p:attrName>style.visibility</p:attrName>
                                            </p:attrNameLst>
                                          </p:cBhvr>
                                          <p:to>
                                            <p:strVal val="hidden"/>
                                          </p:to>
                                        </p:set>
                                      </p:childTnLst>
                                    </p:cTn>
                                  </p:par>
                                  <p:par>
                                    <p:cTn id="117" presetID="52" presetClass="exit" presetSubtype="0" fill="hold" nodeType="withEffect">
                                      <p:stCondLst>
                                        <p:cond delay="500"/>
                                      </p:stCondLst>
                                      <p:childTnLst>
                                        <p:animScale>
                                          <p:cBhvr>
                                            <p:cTn id="118" dur="1000" accel="50000">
                                              <p:stCondLst>
                                                <p:cond delay="0"/>
                                              </p:stCondLst>
                                            </p:cTn>
                                            <p:tgtEl>
                                              <p:spTgt spid="42"/>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119" dur="1000" accel="50000">
                                              <p:stCondLst>
                                                <p:cond delay="0"/>
                                              </p:stCondLst>
                                            </p:cTn>
                                            <p:tgtEl>
                                              <p:spTgt spid="42"/>
                                            </p:tgtEl>
                                            <p:attrNameLst>
                                              <p:attrName>ppt_x</p:attrName>
                                              <p:attrName>ppt_y</p:attrName>
                                            </p:attrNameLst>
                                          </p:cBhvr>
                                        </p:animMotion>
                                        <p:animEffect transition="out" filter="fade">
                                          <p:cBhvr>
                                            <p:cTn id="120" dur="1000"/>
                                            <p:tgtEl>
                                              <p:spTgt spid="42"/>
                                            </p:tgtEl>
                                          </p:cBhvr>
                                        </p:animEffect>
                                        <p:set>
                                          <p:cBhvr>
                                            <p:cTn id="121" dur="1" fill="hold">
                                              <p:stCondLst>
                                                <p:cond delay="999"/>
                                              </p:stCondLst>
                                            </p:cTn>
                                            <p:tgtEl>
                                              <p:spTgt spid="42"/>
                                            </p:tgtEl>
                                            <p:attrNameLst>
                                              <p:attrName>style.visibility</p:attrName>
                                            </p:attrNameLst>
                                          </p:cBhvr>
                                          <p:to>
                                            <p:strVal val="hidden"/>
                                          </p:to>
                                        </p:set>
                                      </p:childTnLst>
                                    </p:cTn>
                                  </p:par>
                                  <p:par>
                                    <p:cTn id="122" presetID="52" presetClass="exit" presetSubtype="0" fill="hold" nodeType="withEffect">
                                      <p:stCondLst>
                                        <p:cond delay="750"/>
                                      </p:stCondLst>
                                      <p:childTnLst>
                                        <p:animScale>
                                          <p:cBhvr>
                                            <p:cTn id="123" dur="1000" accel="50000">
                                              <p:stCondLst>
                                                <p:cond delay="0"/>
                                              </p:stCondLst>
                                            </p:cTn>
                                            <p:tgtEl>
                                              <p:spTgt spid="47"/>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124" dur="1000" accel="50000">
                                              <p:stCondLst>
                                                <p:cond delay="0"/>
                                              </p:stCondLst>
                                            </p:cTn>
                                            <p:tgtEl>
                                              <p:spTgt spid="47"/>
                                            </p:tgtEl>
                                            <p:attrNameLst>
                                              <p:attrName>ppt_x</p:attrName>
                                              <p:attrName>ppt_y</p:attrName>
                                            </p:attrNameLst>
                                          </p:cBhvr>
                                        </p:animMotion>
                                        <p:animEffect transition="out" filter="fade">
                                          <p:cBhvr>
                                            <p:cTn id="125" dur="1000"/>
                                            <p:tgtEl>
                                              <p:spTgt spid="47"/>
                                            </p:tgtEl>
                                          </p:cBhvr>
                                        </p:animEffect>
                                        <p:set>
                                          <p:cBhvr>
                                            <p:cTn id="126" dur="1" fill="hold">
                                              <p:stCondLst>
                                                <p:cond delay="999"/>
                                              </p:stCondLst>
                                            </p:cTn>
                                            <p:tgtEl>
                                              <p:spTgt spid="47"/>
                                            </p:tgtEl>
                                            <p:attrNameLst>
                                              <p:attrName>style.visibility</p:attrName>
                                            </p:attrNameLst>
                                          </p:cBhvr>
                                          <p:to>
                                            <p:strVal val="hidden"/>
                                          </p:to>
                                        </p:set>
                                      </p:childTnLst>
                                    </p:cTn>
                                  </p:par>
                                </p:childTnLst>
                              </p:cTn>
                            </p:par>
                            <p:par>
                              <p:cTn id="127" fill="hold">
                                <p:stCondLst>
                                  <p:cond delay="10500"/>
                                </p:stCondLst>
                                <p:childTnLst>
                                  <p:par>
                                    <p:cTn id="128" presetID="2" presetClass="exit" presetSubtype="4" fill="hold" grpId="2" nodeType="afterEffect">
                                      <p:stCondLst>
                                        <p:cond delay="0"/>
                                      </p:stCondLst>
                                      <p:childTnLst>
                                        <p:anim calcmode="lin" valueType="num">
                                          <p:cBhvr additive="base">
                                            <p:cTn id="129" dur="500"/>
                                            <p:tgtEl>
                                              <p:spTgt spid="58"/>
                                            </p:tgtEl>
                                            <p:attrNameLst>
                                              <p:attrName>ppt_x</p:attrName>
                                            </p:attrNameLst>
                                          </p:cBhvr>
                                          <p:tavLst>
                                            <p:tav tm="0">
                                              <p:val>
                                                <p:strVal val="ppt_x"/>
                                              </p:val>
                                            </p:tav>
                                            <p:tav tm="100000">
                                              <p:val>
                                                <p:strVal val="ppt_x"/>
                                              </p:val>
                                            </p:tav>
                                          </p:tavLst>
                                        </p:anim>
                                        <p:anim calcmode="lin" valueType="num">
                                          <p:cBhvr additive="base">
                                            <p:cTn id="130" dur="500"/>
                                            <p:tgtEl>
                                              <p:spTgt spid="58"/>
                                            </p:tgtEl>
                                            <p:attrNameLst>
                                              <p:attrName>ppt_y</p:attrName>
                                            </p:attrNameLst>
                                          </p:cBhvr>
                                          <p:tavLst>
                                            <p:tav tm="0">
                                              <p:val>
                                                <p:strVal val="ppt_y"/>
                                              </p:val>
                                            </p:tav>
                                            <p:tav tm="100000">
                                              <p:val>
                                                <p:strVal val="1+ppt_h/2"/>
                                              </p:val>
                                            </p:tav>
                                          </p:tavLst>
                                        </p:anim>
                                        <p:set>
                                          <p:cBhvr>
                                            <p:cTn id="131" dur="1" fill="hold">
                                              <p:stCondLst>
                                                <p:cond delay="499"/>
                                              </p:stCondLst>
                                            </p:cTn>
                                            <p:tgtEl>
                                              <p:spTgt spid="58"/>
                                            </p:tgtEl>
                                            <p:attrNameLst>
                                              <p:attrName>style.visibility</p:attrName>
                                            </p:attrNameLst>
                                          </p:cBhvr>
                                          <p:to>
                                            <p:strVal val="hidden"/>
                                          </p:to>
                                        </p:set>
                                      </p:childTnLst>
                                    </p:cTn>
                                  </p:par>
                                  <p:par>
                                    <p:cTn id="132" presetID="2" presetClass="exit" presetSubtype="4" fill="hold" grpId="1" nodeType="withEffect">
                                      <p:stCondLst>
                                        <p:cond delay="0"/>
                                      </p:stCondLst>
                                      <p:childTnLst>
                                        <p:anim calcmode="lin" valueType="num">
                                          <p:cBhvr additive="base">
                                            <p:cTn id="133" dur="500"/>
                                            <p:tgtEl>
                                              <p:spTgt spid="60"/>
                                            </p:tgtEl>
                                            <p:attrNameLst>
                                              <p:attrName>ppt_x</p:attrName>
                                            </p:attrNameLst>
                                          </p:cBhvr>
                                          <p:tavLst>
                                            <p:tav tm="0">
                                              <p:val>
                                                <p:strVal val="ppt_x"/>
                                              </p:val>
                                            </p:tav>
                                            <p:tav tm="100000">
                                              <p:val>
                                                <p:strVal val="ppt_x"/>
                                              </p:val>
                                            </p:tav>
                                          </p:tavLst>
                                        </p:anim>
                                        <p:anim calcmode="lin" valueType="num">
                                          <p:cBhvr additive="base">
                                            <p:cTn id="134" dur="500"/>
                                            <p:tgtEl>
                                              <p:spTgt spid="60"/>
                                            </p:tgtEl>
                                            <p:attrNameLst>
                                              <p:attrName>ppt_y</p:attrName>
                                            </p:attrNameLst>
                                          </p:cBhvr>
                                          <p:tavLst>
                                            <p:tav tm="0">
                                              <p:val>
                                                <p:strVal val="ppt_y"/>
                                              </p:val>
                                            </p:tav>
                                            <p:tav tm="100000">
                                              <p:val>
                                                <p:strVal val="1+ppt_h/2"/>
                                              </p:val>
                                            </p:tav>
                                          </p:tavLst>
                                        </p:anim>
                                        <p:set>
                                          <p:cBhvr>
                                            <p:cTn id="135" dur="1" fill="hold">
                                              <p:stCondLst>
                                                <p:cond delay="499"/>
                                              </p:stCondLst>
                                            </p:cTn>
                                            <p:tgtEl>
                                              <p:spTgt spid="60"/>
                                            </p:tgtEl>
                                            <p:attrNameLst>
                                              <p:attrName>style.visibility</p:attrName>
                                            </p:attrNameLst>
                                          </p:cBhvr>
                                          <p:to>
                                            <p:strVal val="hidden"/>
                                          </p:to>
                                        </p:set>
                                      </p:childTnLst>
                                    </p:cTn>
                                  </p:par>
                                  <p:par>
                                    <p:cTn id="136" presetID="2" presetClass="exit" presetSubtype="4" fill="hold" grpId="2" nodeType="withEffect">
                                      <p:stCondLst>
                                        <p:cond delay="0"/>
                                      </p:stCondLst>
                                      <p:childTnLst>
                                        <p:anim calcmode="lin" valueType="num">
                                          <p:cBhvr additive="base">
                                            <p:cTn id="137" dur="500"/>
                                            <p:tgtEl>
                                              <p:spTgt spid="61"/>
                                            </p:tgtEl>
                                            <p:attrNameLst>
                                              <p:attrName>ppt_x</p:attrName>
                                            </p:attrNameLst>
                                          </p:cBhvr>
                                          <p:tavLst>
                                            <p:tav tm="0">
                                              <p:val>
                                                <p:strVal val="ppt_x"/>
                                              </p:val>
                                            </p:tav>
                                            <p:tav tm="100000">
                                              <p:val>
                                                <p:strVal val="ppt_x"/>
                                              </p:val>
                                            </p:tav>
                                          </p:tavLst>
                                        </p:anim>
                                        <p:anim calcmode="lin" valueType="num">
                                          <p:cBhvr additive="base">
                                            <p:cTn id="138" dur="500"/>
                                            <p:tgtEl>
                                              <p:spTgt spid="61"/>
                                            </p:tgtEl>
                                            <p:attrNameLst>
                                              <p:attrName>ppt_y</p:attrName>
                                            </p:attrNameLst>
                                          </p:cBhvr>
                                          <p:tavLst>
                                            <p:tav tm="0">
                                              <p:val>
                                                <p:strVal val="ppt_y"/>
                                              </p:val>
                                            </p:tav>
                                            <p:tav tm="100000">
                                              <p:val>
                                                <p:strVal val="1+ppt_h/2"/>
                                              </p:val>
                                            </p:tav>
                                          </p:tavLst>
                                        </p:anim>
                                        <p:set>
                                          <p:cBhvr>
                                            <p:cTn id="139" dur="1" fill="hold">
                                              <p:stCondLst>
                                                <p:cond delay="499"/>
                                              </p:stCondLst>
                                            </p:cTn>
                                            <p:tgtEl>
                                              <p:spTgt spid="61"/>
                                            </p:tgtEl>
                                            <p:attrNameLst>
                                              <p:attrName>style.visibility</p:attrName>
                                            </p:attrNameLst>
                                          </p:cBhvr>
                                          <p:to>
                                            <p:strVal val="hidden"/>
                                          </p:to>
                                        </p:set>
                                      </p:childTnLst>
                                    </p:cTn>
                                  </p:par>
                                  <p:par>
                                    <p:cTn id="140" presetID="2" presetClass="exit" presetSubtype="4" fill="hold" grpId="1" nodeType="withEffect">
                                      <p:stCondLst>
                                        <p:cond delay="0"/>
                                      </p:stCondLst>
                                      <p:childTnLst>
                                        <p:anim calcmode="lin" valueType="num">
                                          <p:cBhvr additive="base">
                                            <p:cTn id="141" dur="500"/>
                                            <p:tgtEl>
                                              <p:spTgt spid="62"/>
                                            </p:tgtEl>
                                            <p:attrNameLst>
                                              <p:attrName>ppt_x</p:attrName>
                                            </p:attrNameLst>
                                          </p:cBhvr>
                                          <p:tavLst>
                                            <p:tav tm="0">
                                              <p:val>
                                                <p:strVal val="ppt_x"/>
                                              </p:val>
                                            </p:tav>
                                            <p:tav tm="100000">
                                              <p:val>
                                                <p:strVal val="ppt_x"/>
                                              </p:val>
                                            </p:tav>
                                          </p:tavLst>
                                        </p:anim>
                                        <p:anim calcmode="lin" valueType="num">
                                          <p:cBhvr additive="base">
                                            <p:cTn id="142" dur="500"/>
                                            <p:tgtEl>
                                              <p:spTgt spid="62"/>
                                            </p:tgtEl>
                                            <p:attrNameLst>
                                              <p:attrName>ppt_y</p:attrName>
                                            </p:attrNameLst>
                                          </p:cBhvr>
                                          <p:tavLst>
                                            <p:tav tm="0">
                                              <p:val>
                                                <p:strVal val="ppt_y"/>
                                              </p:val>
                                            </p:tav>
                                            <p:tav tm="100000">
                                              <p:val>
                                                <p:strVal val="1+ppt_h/2"/>
                                              </p:val>
                                            </p:tav>
                                          </p:tavLst>
                                        </p:anim>
                                        <p:set>
                                          <p:cBhvr>
                                            <p:cTn id="143" dur="1" fill="hold">
                                              <p:stCondLst>
                                                <p:cond delay="499"/>
                                              </p:stCondLst>
                                            </p:cTn>
                                            <p:tgtEl>
                                              <p:spTgt spid="62"/>
                                            </p:tgtEl>
                                            <p:attrNameLst>
                                              <p:attrName>style.visibility</p:attrName>
                                            </p:attrNameLst>
                                          </p:cBhvr>
                                          <p:to>
                                            <p:strVal val="hidden"/>
                                          </p:to>
                                        </p:set>
                                      </p:childTnLst>
                                    </p:cTn>
                                  </p:par>
                                  <p:par>
                                    <p:cTn id="144" presetID="2" presetClass="exit" presetSubtype="1" fill="hold" grpId="2" nodeType="withEffect">
                                      <p:stCondLst>
                                        <p:cond delay="0"/>
                                      </p:stCondLst>
                                      <p:childTnLst>
                                        <p:anim calcmode="lin" valueType="num">
                                          <p:cBhvr additive="base">
                                            <p:cTn id="145" dur="500"/>
                                            <p:tgtEl>
                                              <p:spTgt spid="57"/>
                                            </p:tgtEl>
                                            <p:attrNameLst>
                                              <p:attrName>ppt_x</p:attrName>
                                            </p:attrNameLst>
                                          </p:cBhvr>
                                          <p:tavLst>
                                            <p:tav tm="0">
                                              <p:val>
                                                <p:strVal val="ppt_x"/>
                                              </p:val>
                                            </p:tav>
                                            <p:tav tm="100000">
                                              <p:val>
                                                <p:strVal val="ppt_x"/>
                                              </p:val>
                                            </p:tav>
                                          </p:tavLst>
                                        </p:anim>
                                        <p:anim calcmode="lin" valueType="num">
                                          <p:cBhvr additive="base">
                                            <p:cTn id="146" dur="500"/>
                                            <p:tgtEl>
                                              <p:spTgt spid="57"/>
                                            </p:tgtEl>
                                            <p:attrNameLst>
                                              <p:attrName>ppt_y</p:attrName>
                                            </p:attrNameLst>
                                          </p:cBhvr>
                                          <p:tavLst>
                                            <p:tav tm="0">
                                              <p:val>
                                                <p:strVal val="ppt_y"/>
                                              </p:val>
                                            </p:tav>
                                            <p:tav tm="100000">
                                              <p:val>
                                                <p:strVal val="0-ppt_h/2"/>
                                              </p:val>
                                            </p:tav>
                                          </p:tavLst>
                                        </p:anim>
                                        <p:set>
                                          <p:cBhvr>
                                            <p:cTn id="147" dur="1" fill="hold">
                                              <p:stCondLst>
                                                <p:cond delay="499"/>
                                              </p:stCondLst>
                                            </p:cTn>
                                            <p:tgtEl>
                                              <p:spTgt spid="57"/>
                                            </p:tgtEl>
                                            <p:attrNameLst>
                                              <p:attrName>style.visibility</p:attrName>
                                            </p:attrNameLst>
                                          </p:cBhvr>
                                          <p:to>
                                            <p:strVal val="hidden"/>
                                          </p:to>
                                        </p:set>
                                      </p:childTnLst>
                                    </p:cTn>
                                  </p:par>
                                  <p:par>
                                    <p:cTn id="148" presetID="2" presetClass="exit" presetSubtype="1" fill="hold" grpId="1" nodeType="withEffect">
                                      <p:stCondLst>
                                        <p:cond delay="0"/>
                                      </p:stCondLst>
                                      <p:childTnLst>
                                        <p:anim calcmode="lin" valueType="num">
                                          <p:cBhvr additive="base">
                                            <p:cTn id="149" dur="500"/>
                                            <p:tgtEl>
                                              <p:spTgt spid="59"/>
                                            </p:tgtEl>
                                            <p:attrNameLst>
                                              <p:attrName>ppt_x</p:attrName>
                                            </p:attrNameLst>
                                          </p:cBhvr>
                                          <p:tavLst>
                                            <p:tav tm="0">
                                              <p:val>
                                                <p:strVal val="ppt_x"/>
                                              </p:val>
                                            </p:tav>
                                            <p:tav tm="100000">
                                              <p:val>
                                                <p:strVal val="ppt_x"/>
                                              </p:val>
                                            </p:tav>
                                          </p:tavLst>
                                        </p:anim>
                                        <p:anim calcmode="lin" valueType="num">
                                          <p:cBhvr additive="base">
                                            <p:cTn id="150" dur="500"/>
                                            <p:tgtEl>
                                              <p:spTgt spid="59"/>
                                            </p:tgtEl>
                                            <p:attrNameLst>
                                              <p:attrName>ppt_y</p:attrName>
                                            </p:attrNameLst>
                                          </p:cBhvr>
                                          <p:tavLst>
                                            <p:tav tm="0">
                                              <p:val>
                                                <p:strVal val="ppt_y"/>
                                              </p:val>
                                            </p:tav>
                                            <p:tav tm="100000">
                                              <p:val>
                                                <p:strVal val="0-ppt_h/2"/>
                                              </p:val>
                                            </p:tav>
                                          </p:tavLst>
                                        </p:anim>
                                        <p:set>
                                          <p:cBhvr>
                                            <p:cTn id="151" dur="1" fill="hold">
                                              <p:stCondLst>
                                                <p:cond delay="499"/>
                                              </p:stCondLst>
                                            </p:cTn>
                                            <p:tgtEl>
                                              <p:spTgt spid="59"/>
                                            </p:tgtEl>
                                            <p:attrNameLst>
                                              <p:attrName>style.visibility</p:attrName>
                                            </p:attrNameLst>
                                          </p:cBhvr>
                                          <p:to>
                                            <p:strVal val="hidden"/>
                                          </p:to>
                                        </p:set>
                                      </p:childTnLst>
                                    </p:cTn>
                                  </p:par>
                                  <p:par>
                                    <p:cTn id="152" presetID="2" presetClass="exit" presetSubtype="1" fill="hold" grpId="2" nodeType="withEffect">
                                      <p:stCondLst>
                                        <p:cond delay="0"/>
                                      </p:stCondLst>
                                      <p:childTnLst>
                                        <p:anim calcmode="lin" valueType="num">
                                          <p:cBhvr additive="base">
                                            <p:cTn id="153" dur="500"/>
                                            <p:tgtEl>
                                              <p:spTgt spid="63"/>
                                            </p:tgtEl>
                                            <p:attrNameLst>
                                              <p:attrName>ppt_x</p:attrName>
                                            </p:attrNameLst>
                                          </p:cBhvr>
                                          <p:tavLst>
                                            <p:tav tm="0">
                                              <p:val>
                                                <p:strVal val="ppt_x"/>
                                              </p:val>
                                            </p:tav>
                                            <p:tav tm="100000">
                                              <p:val>
                                                <p:strVal val="ppt_x"/>
                                              </p:val>
                                            </p:tav>
                                          </p:tavLst>
                                        </p:anim>
                                        <p:anim calcmode="lin" valueType="num">
                                          <p:cBhvr additive="base">
                                            <p:cTn id="154" dur="500"/>
                                            <p:tgtEl>
                                              <p:spTgt spid="63"/>
                                            </p:tgtEl>
                                            <p:attrNameLst>
                                              <p:attrName>ppt_y</p:attrName>
                                            </p:attrNameLst>
                                          </p:cBhvr>
                                          <p:tavLst>
                                            <p:tav tm="0">
                                              <p:val>
                                                <p:strVal val="ppt_y"/>
                                              </p:val>
                                            </p:tav>
                                            <p:tav tm="100000">
                                              <p:val>
                                                <p:strVal val="0-ppt_h/2"/>
                                              </p:val>
                                            </p:tav>
                                          </p:tavLst>
                                        </p:anim>
                                        <p:set>
                                          <p:cBhvr>
                                            <p:cTn id="155" dur="1" fill="hold">
                                              <p:stCondLst>
                                                <p:cond delay="499"/>
                                              </p:stCondLst>
                                            </p:cTn>
                                            <p:tgtEl>
                                              <p:spTgt spid="63"/>
                                            </p:tgtEl>
                                            <p:attrNameLst>
                                              <p:attrName>style.visibility</p:attrName>
                                            </p:attrNameLst>
                                          </p:cBhvr>
                                          <p:to>
                                            <p:strVal val="hidden"/>
                                          </p:to>
                                        </p:set>
                                      </p:childTnLst>
                                    </p:cTn>
                                  </p:par>
                                  <p:par>
                                    <p:cTn id="156" presetID="2" presetClass="exit" presetSubtype="1" fill="hold" grpId="1" nodeType="withEffect">
                                      <p:stCondLst>
                                        <p:cond delay="0"/>
                                      </p:stCondLst>
                                      <p:childTnLst>
                                        <p:anim calcmode="lin" valueType="num">
                                          <p:cBhvr additive="base">
                                            <p:cTn id="157" dur="500"/>
                                            <p:tgtEl>
                                              <p:spTgt spid="64"/>
                                            </p:tgtEl>
                                            <p:attrNameLst>
                                              <p:attrName>ppt_x</p:attrName>
                                            </p:attrNameLst>
                                          </p:cBhvr>
                                          <p:tavLst>
                                            <p:tav tm="0">
                                              <p:val>
                                                <p:strVal val="ppt_x"/>
                                              </p:val>
                                            </p:tav>
                                            <p:tav tm="100000">
                                              <p:val>
                                                <p:strVal val="ppt_x"/>
                                              </p:val>
                                            </p:tav>
                                          </p:tavLst>
                                        </p:anim>
                                        <p:anim calcmode="lin" valueType="num">
                                          <p:cBhvr additive="base">
                                            <p:cTn id="158" dur="500"/>
                                            <p:tgtEl>
                                              <p:spTgt spid="64"/>
                                            </p:tgtEl>
                                            <p:attrNameLst>
                                              <p:attrName>ppt_y</p:attrName>
                                            </p:attrNameLst>
                                          </p:cBhvr>
                                          <p:tavLst>
                                            <p:tav tm="0">
                                              <p:val>
                                                <p:strVal val="ppt_y"/>
                                              </p:val>
                                            </p:tav>
                                            <p:tav tm="100000">
                                              <p:val>
                                                <p:strVal val="0-ppt_h/2"/>
                                              </p:val>
                                            </p:tav>
                                          </p:tavLst>
                                        </p:anim>
                                        <p:set>
                                          <p:cBhvr>
                                            <p:cTn id="159" dur="1" fill="hold">
                                              <p:stCondLst>
                                                <p:cond delay="499"/>
                                              </p:stCondLst>
                                            </p:cTn>
                                            <p:tgtEl>
                                              <p:spTgt spid="6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6" grpId="0" animBg="1"/>
          <p:bldP spid="36" grpId="1" animBg="1"/>
          <p:bldP spid="57" grpId="0" animBg="1"/>
          <p:bldP spid="57" grpId="1" animBg="1"/>
          <p:bldP spid="57" grpId="2" animBg="1"/>
          <p:bldP spid="58" grpId="0" animBg="1"/>
          <p:bldP spid="58" grpId="1" animBg="1"/>
          <p:bldP spid="58" grpId="2" animBg="1"/>
          <p:bldP spid="59" grpId="0"/>
          <p:bldP spid="59" grpId="1"/>
          <p:bldP spid="60" grpId="0"/>
          <p:bldP spid="60" grpId="1"/>
          <p:bldP spid="61" grpId="0" animBg="1"/>
          <p:bldP spid="61" grpId="1" animBg="1"/>
          <p:bldP spid="61" grpId="2" animBg="1"/>
          <p:bldP spid="62" grpId="0"/>
          <p:bldP spid="62" grpId="1"/>
          <p:bldP spid="63" grpId="0" animBg="1"/>
          <p:bldP spid="63" grpId="1" animBg="1"/>
          <p:bldP spid="63" grpId="2" animBg="1"/>
          <p:bldP spid="64" grpId="0"/>
          <p:bldP spid="64" grpId="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2" presetClass="entr" presetSubtype="8" fill="hold" grpId="0" nodeType="withEffect">
                                      <p:stCondLst>
                                        <p:cond delay="0"/>
                                      </p:stCondLst>
                                      <p:childTnLst>
                                        <p:set>
                                          <p:cBhvr>
                                            <p:cTn id="10" dur="1" fill="hold">
                                              <p:stCondLst>
                                                <p:cond delay="0"/>
                                              </p:stCondLst>
                                            </p:cTn>
                                            <p:tgtEl>
                                              <p:spTgt spid="36"/>
                                            </p:tgtEl>
                                            <p:attrNameLst>
                                              <p:attrName>style.visibility</p:attrName>
                                            </p:attrNameLst>
                                          </p:cBhvr>
                                          <p:to>
                                            <p:strVal val="visible"/>
                                          </p:to>
                                        </p:set>
                                        <p:animEffect transition="in" filter="wipe(left)">
                                          <p:cBhvr>
                                            <p:cTn id="11" dur="500"/>
                                            <p:tgtEl>
                                              <p:spTgt spid="36"/>
                                            </p:tgtEl>
                                          </p:cBhvr>
                                        </p:animEffect>
                                      </p:childTnLst>
                                    </p:cTn>
                                  </p:par>
                                </p:childTnLst>
                              </p:cTn>
                            </p:par>
                            <p:par>
                              <p:cTn id="12" fill="hold">
                                <p:stCondLst>
                                  <p:cond delay="500"/>
                                </p:stCondLst>
                                <p:childTnLst>
                                  <p:par>
                                    <p:cTn id="13" presetID="15" presetClass="entr" presetSubtype="0" fill="hold" nodeType="afterEffect">
                                      <p:stCondLst>
                                        <p:cond delay="0"/>
                                      </p:stCondLst>
                                      <p:childTnLst>
                                        <p:set>
                                          <p:cBhvr>
                                            <p:cTn id="14" dur="1" fill="hold">
                                              <p:stCondLst>
                                                <p:cond delay="0"/>
                                              </p:stCondLst>
                                            </p:cTn>
                                            <p:tgtEl>
                                              <p:spTgt spid="52"/>
                                            </p:tgtEl>
                                            <p:attrNameLst>
                                              <p:attrName>style.visibility</p:attrName>
                                            </p:attrNameLst>
                                          </p:cBhvr>
                                          <p:to>
                                            <p:strVal val="visible"/>
                                          </p:to>
                                        </p:set>
                                        <p:anim calcmode="lin" valueType="num">
                                          <p:cBhvr>
                                            <p:cTn id="15" dur="1000" fill="hold"/>
                                            <p:tgtEl>
                                              <p:spTgt spid="52"/>
                                            </p:tgtEl>
                                            <p:attrNameLst>
                                              <p:attrName>ppt_w</p:attrName>
                                            </p:attrNameLst>
                                          </p:cBhvr>
                                          <p:tavLst>
                                            <p:tav tm="0">
                                              <p:val>
                                                <p:fltVal val="0"/>
                                              </p:val>
                                            </p:tav>
                                            <p:tav tm="100000">
                                              <p:val>
                                                <p:strVal val="#ppt_w"/>
                                              </p:val>
                                            </p:tav>
                                          </p:tavLst>
                                        </p:anim>
                                        <p:anim calcmode="lin" valueType="num">
                                          <p:cBhvr>
                                            <p:cTn id="16" dur="1000" fill="hold"/>
                                            <p:tgtEl>
                                              <p:spTgt spid="52"/>
                                            </p:tgtEl>
                                            <p:attrNameLst>
                                              <p:attrName>ppt_h</p:attrName>
                                            </p:attrNameLst>
                                          </p:cBhvr>
                                          <p:tavLst>
                                            <p:tav tm="0">
                                              <p:val>
                                                <p:fltVal val="0"/>
                                              </p:val>
                                            </p:tav>
                                            <p:tav tm="100000">
                                              <p:val>
                                                <p:strVal val="#ppt_h"/>
                                              </p:val>
                                            </p:tav>
                                          </p:tavLst>
                                        </p:anim>
                                        <p:anim calcmode="lin" valueType="num">
                                          <p:cBhvr>
                                            <p:cTn id="17" dur="1000" fill="hold"/>
                                            <p:tgtEl>
                                              <p:spTgt spid="52"/>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52"/>
                                            </p:tgtEl>
                                            <p:attrNameLst>
                                              <p:attrName>ppt_y</p:attrName>
                                            </p:attrNameLst>
                                          </p:cBhvr>
                                          <p:tavLst>
                                            <p:tav tm="0" fmla="#ppt_y+(sin(-2*pi*(1-$))*-#ppt_x+cos(-2*pi*(1-$))*(1-#ppt_y))*(1-$)">
                                              <p:val>
                                                <p:fltVal val="0"/>
                                              </p:val>
                                            </p:tav>
                                            <p:tav tm="100000">
                                              <p:val>
                                                <p:fltVal val="1"/>
                                              </p:val>
                                            </p:tav>
                                          </p:tavLst>
                                        </p:anim>
                                      </p:childTnLst>
                                    </p:cTn>
                                  </p:par>
                                  <p:par>
                                    <p:cTn id="19" presetID="15" presetClass="entr" presetSubtype="0" fill="hold" nodeType="withEffect">
                                      <p:stCondLst>
                                        <p:cond delay="250"/>
                                      </p:stCondLst>
                                      <p:childTnLst>
                                        <p:set>
                                          <p:cBhvr>
                                            <p:cTn id="20" dur="1" fill="hold">
                                              <p:stCondLst>
                                                <p:cond delay="0"/>
                                              </p:stCondLst>
                                            </p:cTn>
                                            <p:tgtEl>
                                              <p:spTgt spid="37"/>
                                            </p:tgtEl>
                                            <p:attrNameLst>
                                              <p:attrName>style.visibility</p:attrName>
                                            </p:attrNameLst>
                                          </p:cBhvr>
                                          <p:to>
                                            <p:strVal val="visible"/>
                                          </p:to>
                                        </p:set>
                                        <p:anim calcmode="lin" valueType="num">
                                          <p:cBhvr>
                                            <p:cTn id="21" dur="1000" fill="hold"/>
                                            <p:tgtEl>
                                              <p:spTgt spid="37"/>
                                            </p:tgtEl>
                                            <p:attrNameLst>
                                              <p:attrName>ppt_w</p:attrName>
                                            </p:attrNameLst>
                                          </p:cBhvr>
                                          <p:tavLst>
                                            <p:tav tm="0">
                                              <p:val>
                                                <p:fltVal val="0"/>
                                              </p:val>
                                            </p:tav>
                                            <p:tav tm="100000">
                                              <p:val>
                                                <p:strVal val="#ppt_w"/>
                                              </p:val>
                                            </p:tav>
                                          </p:tavLst>
                                        </p:anim>
                                        <p:anim calcmode="lin" valueType="num">
                                          <p:cBhvr>
                                            <p:cTn id="22" dur="1000" fill="hold"/>
                                            <p:tgtEl>
                                              <p:spTgt spid="37"/>
                                            </p:tgtEl>
                                            <p:attrNameLst>
                                              <p:attrName>ppt_h</p:attrName>
                                            </p:attrNameLst>
                                          </p:cBhvr>
                                          <p:tavLst>
                                            <p:tav tm="0">
                                              <p:val>
                                                <p:fltVal val="0"/>
                                              </p:val>
                                            </p:tav>
                                            <p:tav tm="100000">
                                              <p:val>
                                                <p:strVal val="#ppt_h"/>
                                              </p:val>
                                            </p:tav>
                                          </p:tavLst>
                                        </p:anim>
                                        <p:anim calcmode="lin" valueType="num">
                                          <p:cBhvr>
                                            <p:cTn id="23" dur="1000" fill="hold"/>
                                            <p:tgtEl>
                                              <p:spTgt spid="37"/>
                                            </p:tgtEl>
                                            <p:attrNameLst>
                                              <p:attrName>ppt_x</p:attrName>
                                            </p:attrNameLst>
                                          </p:cBhvr>
                                          <p:tavLst>
                                            <p:tav tm="0" fmla="#ppt_x+(cos(-2*pi*(1-$))*-#ppt_x-sin(-2*pi*(1-$))*(1-#ppt_y))*(1-$)">
                                              <p:val>
                                                <p:fltVal val="0"/>
                                              </p:val>
                                            </p:tav>
                                            <p:tav tm="100000">
                                              <p:val>
                                                <p:fltVal val="1"/>
                                              </p:val>
                                            </p:tav>
                                          </p:tavLst>
                                        </p:anim>
                                        <p:anim calcmode="lin" valueType="num">
                                          <p:cBhvr>
                                            <p:cTn id="24" dur="1000" fill="hold"/>
                                            <p:tgtEl>
                                              <p:spTgt spid="37"/>
                                            </p:tgtEl>
                                            <p:attrNameLst>
                                              <p:attrName>ppt_y</p:attrName>
                                            </p:attrNameLst>
                                          </p:cBhvr>
                                          <p:tavLst>
                                            <p:tav tm="0" fmla="#ppt_y+(sin(-2*pi*(1-$))*-#ppt_x+cos(-2*pi*(1-$))*(1-#ppt_y))*(1-$)">
                                              <p:val>
                                                <p:fltVal val="0"/>
                                              </p:val>
                                            </p:tav>
                                            <p:tav tm="100000">
                                              <p:val>
                                                <p:fltVal val="1"/>
                                              </p:val>
                                            </p:tav>
                                          </p:tavLst>
                                        </p:anim>
                                      </p:childTnLst>
                                    </p:cTn>
                                  </p:par>
                                  <p:par>
                                    <p:cTn id="25" presetID="15" presetClass="entr" presetSubtype="0" fill="hold" nodeType="withEffect">
                                      <p:stCondLst>
                                        <p:cond delay="500"/>
                                      </p:stCondLst>
                                      <p:childTnLst>
                                        <p:set>
                                          <p:cBhvr>
                                            <p:cTn id="26" dur="1" fill="hold">
                                              <p:stCondLst>
                                                <p:cond delay="0"/>
                                              </p:stCondLst>
                                            </p:cTn>
                                            <p:tgtEl>
                                              <p:spTgt spid="42"/>
                                            </p:tgtEl>
                                            <p:attrNameLst>
                                              <p:attrName>style.visibility</p:attrName>
                                            </p:attrNameLst>
                                          </p:cBhvr>
                                          <p:to>
                                            <p:strVal val="visible"/>
                                          </p:to>
                                        </p:set>
                                        <p:anim calcmode="lin" valueType="num">
                                          <p:cBhvr>
                                            <p:cTn id="27" dur="1000" fill="hold"/>
                                            <p:tgtEl>
                                              <p:spTgt spid="42"/>
                                            </p:tgtEl>
                                            <p:attrNameLst>
                                              <p:attrName>ppt_w</p:attrName>
                                            </p:attrNameLst>
                                          </p:cBhvr>
                                          <p:tavLst>
                                            <p:tav tm="0">
                                              <p:val>
                                                <p:fltVal val="0"/>
                                              </p:val>
                                            </p:tav>
                                            <p:tav tm="100000">
                                              <p:val>
                                                <p:strVal val="#ppt_w"/>
                                              </p:val>
                                            </p:tav>
                                          </p:tavLst>
                                        </p:anim>
                                        <p:anim calcmode="lin" valueType="num">
                                          <p:cBhvr>
                                            <p:cTn id="28" dur="1000" fill="hold"/>
                                            <p:tgtEl>
                                              <p:spTgt spid="42"/>
                                            </p:tgtEl>
                                            <p:attrNameLst>
                                              <p:attrName>ppt_h</p:attrName>
                                            </p:attrNameLst>
                                          </p:cBhvr>
                                          <p:tavLst>
                                            <p:tav tm="0">
                                              <p:val>
                                                <p:fltVal val="0"/>
                                              </p:val>
                                            </p:tav>
                                            <p:tav tm="100000">
                                              <p:val>
                                                <p:strVal val="#ppt_h"/>
                                              </p:val>
                                            </p:tav>
                                          </p:tavLst>
                                        </p:anim>
                                        <p:anim calcmode="lin" valueType="num">
                                          <p:cBhvr>
                                            <p:cTn id="29" dur="1000" fill="hold"/>
                                            <p:tgtEl>
                                              <p:spTgt spid="42"/>
                                            </p:tgtEl>
                                            <p:attrNameLst>
                                              <p:attrName>ppt_x</p:attrName>
                                            </p:attrNameLst>
                                          </p:cBhvr>
                                          <p:tavLst>
                                            <p:tav tm="0" fmla="#ppt_x+(cos(-2*pi*(1-$))*-#ppt_x-sin(-2*pi*(1-$))*(1-#ppt_y))*(1-$)">
                                              <p:val>
                                                <p:fltVal val="0"/>
                                              </p:val>
                                            </p:tav>
                                            <p:tav tm="100000">
                                              <p:val>
                                                <p:fltVal val="1"/>
                                              </p:val>
                                            </p:tav>
                                          </p:tavLst>
                                        </p:anim>
                                        <p:anim calcmode="lin" valueType="num">
                                          <p:cBhvr>
                                            <p:cTn id="30" dur="1000" fill="hold"/>
                                            <p:tgtEl>
                                              <p:spTgt spid="42"/>
                                            </p:tgtEl>
                                            <p:attrNameLst>
                                              <p:attrName>ppt_y</p:attrName>
                                            </p:attrNameLst>
                                          </p:cBhvr>
                                          <p:tavLst>
                                            <p:tav tm="0" fmla="#ppt_y+(sin(-2*pi*(1-$))*-#ppt_x+cos(-2*pi*(1-$))*(1-#ppt_y))*(1-$)">
                                              <p:val>
                                                <p:fltVal val="0"/>
                                              </p:val>
                                            </p:tav>
                                            <p:tav tm="100000">
                                              <p:val>
                                                <p:fltVal val="1"/>
                                              </p:val>
                                            </p:tav>
                                          </p:tavLst>
                                        </p:anim>
                                      </p:childTnLst>
                                    </p:cTn>
                                  </p:par>
                                  <p:par>
                                    <p:cTn id="31" presetID="15" presetClass="entr" presetSubtype="0" fill="hold" nodeType="withEffect">
                                      <p:stCondLst>
                                        <p:cond delay="750"/>
                                      </p:stCondLst>
                                      <p:childTnLst>
                                        <p:set>
                                          <p:cBhvr>
                                            <p:cTn id="32" dur="1" fill="hold">
                                              <p:stCondLst>
                                                <p:cond delay="0"/>
                                              </p:stCondLst>
                                            </p:cTn>
                                            <p:tgtEl>
                                              <p:spTgt spid="47"/>
                                            </p:tgtEl>
                                            <p:attrNameLst>
                                              <p:attrName>style.visibility</p:attrName>
                                            </p:attrNameLst>
                                          </p:cBhvr>
                                          <p:to>
                                            <p:strVal val="visible"/>
                                          </p:to>
                                        </p:set>
                                        <p:anim calcmode="lin" valueType="num">
                                          <p:cBhvr>
                                            <p:cTn id="33" dur="1000" fill="hold"/>
                                            <p:tgtEl>
                                              <p:spTgt spid="47"/>
                                            </p:tgtEl>
                                            <p:attrNameLst>
                                              <p:attrName>ppt_w</p:attrName>
                                            </p:attrNameLst>
                                          </p:cBhvr>
                                          <p:tavLst>
                                            <p:tav tm="0">
                                              <p:val>
                                                <p:fltVal val="0"/>
                                              </p:val>
                                            </p:tav>
                                            <p:tav tm="100000">
                                              <p:val>
                                                <p:strVal val="#ppt_w"/>
                                              </p:val>
                                            </p:tav>
                                          </p:tavLst>
                                        </p:anim>
                                        <p:anim calcmode="lin" valueType="num">
                                          <p:cBhvr>
                                            <p:cTn id="34" dur="1000" fill="hold"/>
                                            <p:tgtEl>
                                              <p:spTgt spid="47"/>
                                            </p:tgtEl>
                                            <p:attrNameLst>
                                              <p:attrName>ppt_h</p:attrName>
                                            </p:attrNameLst>
                                          </p:cBhvr>
                                          <p:tavLst>
                                            <p:tav tm="0">
                                              <p:val>
                                                <p:fltVal val="0"/>
                                              </p:val>
                                            </p:tav>
                                            <p:tav tm="100000">
                                              <p:val>
                                                <p:strVal val="#ppt_h"/>
                                              </p:val>
                                            </p:tav>
                                          </p:tavLst>
                                        </p:anim>
                                        <p:anim calcmode="lin" valueType="num">
                                          <p:cBhvr>
                                            <p:cTn id="35" dur="1000" fill="hold"/>
                                            <p:tgtEl>
                                              <p:spTgt spid="47"/>
                                            </p:tgtEl>
                                            <p:attrNameLst>
                                              <p:attrName>ppt_x</p:attrName>
                                            </p:attrNameLst>
                                          </p:cBhvr>
                                          <p:tavLst>
                                            <p:tav tm="0" fmla="#ppt_x+(cos(-2*pi*(1-$))*-#ppt_x-sin(-2*pi*(1-$))*(1-#ppt_y))*(1-$)">
                                              <p:val>
                                                <p:fltVal val="0"/>
                                              </p:val>
                                            </p:tav>
                                            <p:tav tm="100000">
                                              <p:val>
                                                <p:fltVal val="1"/>
                                              </p:val>
                                            </p:tav>
                                          </p:tavLst>
                                        </p:anim>
                                        <p:anim calcmode="lin" valueType="num">
                                          <p:cBhvr>
                                            <p:cTn id="36" dur="1000" fill="hold"/>
                                            <p:tgtEl>
                                              <p:spTgt spid="47"/>
                                            </p:tgtEl>
                                            <p:attrNameLst>
                                              <p:attrName>ppt_y</p:attrName>
                                            </p:attrNameLst>
                                          </p:cBhvr>
                                          <p:tavLst>
                                            <p:tav tm="0" fmla="#ppt_y+(sin(-2*pi*(1-$))*-#ppt_x+cos(-2*pi*(1-$))*(1-#ppt_y))*(1-$)">
                                              <p:val>
                                                <p:fltVal val="0"/>
                                              </p:val>
                                            </p:tav>
                                            <p:tav tm="100000">
                                              <p:val>
                                                <p:fltVal val="1"/>
                                              </p:val>
                                            </p:tav>
                                          </p:tavLst>
                                        </p:anim>
                                      </p:childTnLst>
                                    </p:cTn>
                                  </p:par>
                                </p:childTnLst>
                              </p:cTn>
                            </p:par>
                            <p:par>
                              <p:cTn id="37" fill="hold">
                                <p:stCondLst>
                                  <p:cond delay="2250"/>
                                </p:stCondLst>
                                <p:childTnLst>
                                  <p:par>
                                    <p:cTn id="38" presetID="2" presetClass="entr" presetSubtype="1" fill="hold" grpId="0" nodeType="afterEffect">
                                      <p:stCondLst>
                                        <p:cond delay="0"/>
                                      </p:stCondLst>
                                      <p:childTnLst>
                                        <p:set>
                                          <p:cBhvr>
                                            <p:cTn id="39" dur="1" fill="hold">
                                              <p:stCondLst>
                                                <p:cond delay="0"/>
                                              </p:stCondLst>
                                            </p:cTn>
                                            <p:tgtEl>
                                              <p:spTgt spid="58"/>
                                            </p:tgtEl>
                                            <p:attrNameLst>
                                              <p:attrName>style.visibility</p:attrName>
                                            </p:attrNameLst>
                                          </p:cBhvr>
                                          <p:to>
                                            <p:strVal val="visible"/>
                                          </p:to>
                                        </p:set>
                                        <p:anim calcmode="lin" valueType="num">
                                          <p:cBhvr additive="base">
                                            <p:cTn id="40" dur="500" fill="hold"/>
                                            <p:tgtEl>
                                              <p:spTgt spid="58"/>
                                            </p:tgtEl>
                                            <p:attrNameLst>
                                              <p:attrName>ppt_x</p:attrName>
                                            </p:attrNameLst>
                                          </p:cBhvr>
                                          <p:tavLst>
                                            <p:tav tm="0">
                                              <p:val>
                                                <p:strVal val="#ppt_x"/>
                                              </p:val>
                                            </p:tav>
                                            <p:tav tm="100000">
                                              <p:val>
                                                <p:strVal val="#ppt_x"/>
                                              </p:val>
                                            </p:tav>
                                          </p:tavLst>
                                        </p:anim>
                                        <p:anim calcmode="lin" valueType="num">
                                          <p:cBhvr additive="base">
                                            <p:cTn id="41" dur="500" fill="hold"/>
                                            <p:tgtEl>
                                              <p:spTgt spid="58"/>
                                            </p:tgtEl>
                                            <p:attrNameLst>
                                              <p:attrName>ppt_y</p:attrName>
                                            </p:attrNameLst>
                                          </p:cBhvr>
                                          <p:tavLst>
                                            <p:tav tm="0">
                                              <p:val>
                                                <p:strVal val="0-#ppt_h/2"/>
                                              </p:val>
                                            </p:tav>
                                            <p:tav tm="100000">
                                              <p:val>
                                                <p:strVal val="#ppt_y"/>
                                              </p:val>
                                            </p:tav>
                                          </p:tavLst>
                                        </p:anim>
                                      </p:childTnLst>
                                    </p:cTn>
                                  </p:par>
                                </p:childTnLst>
                              </p:cTn>
                            </p:par>
                            <p:par>
                              <p:cTn id="42" fill="hold">
                                <p:stCondLst>
                                  <p:cond delay="2750"/>
                                </p:stCondLst>
                                <p:childTnLst>
                                  <p:par>
                                    <p:cTn id="43" presetID="32" presetClass="emph" presetSubtype="0" fill="hold" grpId="1" nodeType="afterEffect">
                                      <p:stCondLst>
                                        <p:cond delay="0"/>
                                      </p:stCondLst>
                                      <p:childTnLst>
                                        <p:animRot by="120000">
                                          <p:cBhvr>
                                            <p:cTn id="44" dur="50" fill="hold">
                                              <p:stCondLst>
                                                <p:cond delay="0"/>
                                              </p:stCondLst>
                                            </p:cTn>
                                            <p:tgtEl>
                                              <p:spTgt spid="58"/>
                                            </p:tgtEl>
                                            <p:attrNameLst>
                                              <p:attrName>r</p:attrName>
                                            </p:attrNameLst>
                                          </p:cBhvr>
                                        </p:animRot>
                                        <p:animRot by="-240000">
                                          <p:cBhvr>
                                            <p:cTn id="45" dur="100" fill="hold">
                                              <p:stCondLst>
                                                <p:cond delay="100"/>
                                              </p:stCondLst>
                                            </p:cTn>
                                            <p:tgtEl>
                                              <p:spTgt spid="58"/>
                                            </p:tgtEl>
                                            <p:attrNameLst>
                                              <p:attrName>r</p:attrName>
                                            </p:attrNameLst>
                                          </p:cBhvr>
                                        </p:animRot>
                                        <p:animRot by="240000">
                                          <p:cBhvr>
                                            <p:cTn id="46" dur="100" fill="hold">
                                              <p:stCondLst>
                                                <p:cond delay="200"/>
                                              </p:stCondLst>
                                            </p:cTn>
                                            <p:tgtEl>
                                              <p:spTgt spid="58"/>
                                            </p:tgtEl>
                                            <p:attrNameLst>
                                              <p:attrName>r</p:attrName>
                                            </p:attrNameLst>
                                          </p:cBhvr>
                                        </p:animRot>
                                        <p:animRot by="-240000">
                                          <p:cBhvr>
                                            <p:cTn id="47" dur="100" fill="hold">
                                              <p:stCondLst>
                                                <p:cond delay="300"/>
                                              </p:stCondLst>
                                            </p:cTn>
                                            <p:tgtEl>
                                              <p:spTgt spid="58"/>
                                            </p:tgtEl>
                                            <p:attrNameLst>
                                              <p:attrName>r</p:attrName>
                                            </p:attrNameLst>
                                          </p:cBhvr>
                                        </p:animRot>
                                        <p:animRot by="120000">
                                          <p:cBhvr>
                                            <p:cTn id="48" dur="100" fill="hold">
                                              <p:stCondLst>
                                                <p:cond delay="400"/>
                                              </p:stCondLst>
                                            </p:cTn>
                                            <p:tgtEl>
                                              <p:spTgt spid="58"/>
                                            </p:tgtEl>
                                            <p:attrNameLst>
                                              <p:attrName>r</p:attrName>
                                            </p:attrNameLst>
                                          </p:cBhvr>
                                        </p:animRot>
                                      </p:childTnLst>
                                    </p:cTn>
                                  </p:par>
                                </p:childTnLst>
                              </p:cTn>
                            </p:par>
                            <p:par>
                              <p:cTn id="49" fill="hold">
                                <p:stCondLst>
                                  <p:cond delay="3250"/>
                                </p:stCondLst>
                                <p:childTnLst>
                                  <p:par>
                                    <p:cTn id="50" presetID="18" presetClass="entr" presetSubtype="9" fill="hold" grpId="0" nodeType="afterEffect">
                                      <p:stCondLst>
                                        <p:cond delay="0"/>
                                      </p:stCondLst>
                                      <p:childTnLst>
                                        <p:set>
                                          <p:cBhvr>
                                            <p:cTn id="51" dur="1" fill="hold">
                                              <p:stCondLst>
                                                <p:cond delay="0"/>
                                              </p:stCondLst>
                                            </p:cTn>
                                            <p:tgtEl>
                                              <p:spTgt spid="60"/>
                                            </p:tgtEl>
                                            <p:attrNameLst>
                                              <p:attrName>style.visibility</p:attrName>
                                            </p:attrNameLst>
                                          </p:cBhvr>
                                          <p:to>
                                            <p:strVal val="visible"/>
                                          </p:to>
                                        </p:set>
                                        <p:animEffect transition="in" filter="strips(upLeft)">
                                          <p:cBhvr>
                                            <p:cTn id="52" dur="500"/>
                                            <p:tgtEl>
                                              <p:spTgt spid="60"/>
                                            </p:tgtEl>
                                          </p:cBhvr>
                                        </p:animEffect>
                                      </p:childTnLst>
                                    </p:cTn>
                                  </p:par>
                                </p:childTnLst>
                              </p:cTn>
                            </p:par>
                            <p:par>
                              <p:cTn id="53" fill="hold">
                                <p:stCondLst>
                                  <p:cond delay="3750"/>
                                </p:stCondLst>
                                <p:childTnLst>
                                  <p:par>
                                    <p:cTn id="54" presetID="2" presetClass="entr" presetSubtype="4" fill="hold" grpId="0" nodeType="afterEffect">
                                      <p:stCondLst>
                                        <p:cond delay="0"/>
                                      </p:stCondLst>
                                      <p:childTnLst>
                                        <p:set>
                                          <p:cBhvr>
                                            <p:cTn id="55" dur="1" fill="hold">
                                              <p:stCondLst>
                                                <p:cond delay="0"/>
                                              </p:stCondLst>
                                            </p:cTn>
                                            <p:tgtEl>
                                              <p:spTgt spid="57"/>
                                            </p:tgtEl>
                                            <p:attrNameLst>
                                              <p:attrName>style.visibility</p:attrName>
                                            </p:attrNameLst>
                                          </p:cBhvr>
                                          <p:to>
                                            <p:strVal val="visible"/>
                                          </p:to>
                                        </p:set>
                                        <p:anim calcmode="lin" valueType="num">
                                          <p:cBhvr additive="base">
                                            <p:cTn id="56" dur="500" fill="hold"/>
                                            <p:tgtEl>
                                              <p:spTgt spid="57"/>
                                            </p:tgtEl>
                                            <p:attrNameLst>
                                              <p:attrName>ppt_x</p:attrName>
                                            </p:attrNameLst>
                                          </p:cBhvr>
                                          <p:tavLst>
                                            <p:tav tm="0">
                                              <p:val>
                                                <p:strVal val="#ppt_x"/>
                                              </p:val>
                                            </p:tav>
                                            <p:tav tm="100000">
                                              <p:val>
                                                <p:strVal val="#ppt_x"/>
                                              </p:val>
                                            </p:tav>
                                          </p:tavLst>
                                        </p:anim>
                                        <p:anim calcmode="lin" valueType="num">
                                          <p:cBhvr additive="base">
                                            <p:cTn id="57" dur="500" fill="hold"/>
                                            <p:tgtEl>
                                              <p:spTgt spid="57"/>
                                            </p:tgtEl>
                                            <p:attrNameLst>
                                              <p:attrName>ppt_y</p:attrName>
                                            </p:attrNameLst>
                                          </p:cBhvr>
                                          <p:tavLst>
                                            <p:tav tm="0">
                                              <p:val>
                                                <p:strVal val="1+#ppt_h/2"/>
                                              </p:val>
                                            </p:tav>
                                            <p:tav tm="100000">
                                              <p:val>
                                                <p:strVal val="#ppt_y"/>
                                              </p:val>
                                            </p:tav>
                                          </p:tavLst>
                                        </p:anim>
                                      </p:childTnLst>
                                    </p:cTn>
                                  </p:par>
                                </p:childTnLst>
                              </p:cTn>
                            </p:par>
                            <p:par>
                              <p:cTn id="58" fill="hold">
                                <p:stCondLst>
                                  <p:cond delay="4250"/>
                                </p:stCondLst>
                                <p:childTnLst>
                                  <p:par>
                                    <p:cTn id="59" presetID="32" presetClass="emph" presetSubtype="0" fill="hold" grpId="1" nodeType="afterEffect">
                                      <p:stCondLst>
                                        <p:cond delay="0"/>
                                      </p:stCondLst>
                                      <p:childTnLst>
                                        <p:animRot by="120000">
                                          <p:cBhvr>
                                            <p:cTn id="60" dur="50" fill="hold">
                                              <p:stCondLst>
                                                <p:cond delay="0"/>
                                              </p:stCondLst>
                                            </p:cTn>
                                            <p:tgtEl>
                                              <p:spTgt spid="57"/>
                                            </p:tgtEl>
                                            <p:attrNameLst>
                                              <p:attrName>r</p:attrName>
                                            </p:attrNameLst>
                                          </p:cBhvr>
                                        </p:animRot>
                                        <p:animRot by="-240000">
                                          <p:cBhvr>
                                            <p:cTn id="61" dur="100" fill="hold">
                                              <p:stCondLst>
                                                <p:cond delay="100"/>
                                              </p:stCondLst>
                                            </p:cTn>
                                            <p:tgtEl>
                                              <p:spTgt spid="57"/>
                                            </p:tgtEl>
                                            <p:attrNameLst>
                                              <p:attrName>r</p:attrName>
                                            </p:attrNameLst>
                                          </p:cBhvr>
                                        </p:animRot>
                                        <p:animRot by="240000">
                                          <p:cBhvr>
                                            <p:cTn id="62" dur="100" fill="hold">
                                              <p:stCondLst>
                                                <p:cond delay="200"/>
                                              </p:stCondLst>
                                            </p:cTn>
                                            <p:tgtEl>
                                              <p:spTgt spid="57"/>
                                            </p:tgtEl>
                                            <p:attrNameLst>
                                              <p:attrName>r</p:attrName>
                                            </p:attrNameLst>
                                          </p:cBhvr>
                                        </p:animRot>
                                        <p:animRot by="-240000">
                                          <p:cBhvr>
                                            <p:cTn id="63" dur="100" fill="hold">
                                              <p:stCondLst>
                                                <p:cond delay="300"/>
                                              </p:stCondLst>
                                            </p:cTn>
                                            <p:tgtEl>
                                              <p:spTgt spid="57"/>
                                            </p:tgtEl>
                                            <p:attrNameLst>
                                              <p:attrName>r</p:attrName>
                                            </p:attrNameLst>
                                          </p:cBhvr>
                                        </p:animRot>
                                        <p:animRot by="120000">
                                          <p:cBhvr>
                                            <p:cTn id="64" dur="100" fill="hold">
                                              <p:stCondLst>
                                                <p:cond delay="400"/>
                                              </p:stCondLst>
                                            </p:cTn>
                                            <p:tgtEl>
                                              <p:spTgt spid="57"/>
                                            </p:tgtEl>
                                            <p:attrNameLst>
                                              <p:attrName>r</p:attrName>
                                            </p:attrNameLst>
                                          </p:cBhvr>
                                        </p:animRot>
                                      </p:childTnLst>
                                    </p:cTn>
                                  </p:par>
                                </p:childTnLst>
                              </p:cTn>
                            </p:par>
                            <p:par>
                              <p:cTn id="65" fill="hold">
                                <p:stCondLst>
                                  <p:cond delay="4750"/>
                                </p:stCondLst>
                                <p:childTnLst>
                                  <p:par>
                                    <p:cTn id="66" presetID="18" presetClass="entr" presetSubtype="9" fill="hold" grpId="0" nodeType="afterEffect">
                                      <p:stCondLst>
                                        <p:cond delay="0"/>
                                      </p:stCondLst>
                                      <p:childTnLst>
                                        <p:set>
                                          <p:cBhvr>
                                            <p:cTn id="67" dur="1" fill="hold">
                                              <p:stCondLst>
                                                <p:cond delay="0"/>
                                              </p:stCondLst>
                                            </p:cTn>
                                            <p:tgtEl>
                                              <p:spTgt spid="59"/>
                                            </p:tgtEl>
                                            <p:attrNameLst>
                                              <p:attrName>style.visibility</p:attrName>
                                            </p:attrNameLst>
                                          </p:cBhvr>
                                          <p:to>
                                            <p:strVal val="visible"/>
                                          </p:to>
                                        </p:set>
                                        <p:animEffect transition="in" filter="strips(upLeft)">
                                          <p:cBhvr>
                                            <p:cTn id="68" dur="500"/>
                                            <p:tgtEl>
                                              <p:spTgt spid="59"/>
                                            </p:tgtEl>
                                          </p:cBhvr>
                                        </p:animEffect>
                                      </p:childTnLst>
                                    </p:cTn>
                                  </p:par>
                                </p:childTnLst>
                              </p:cTn>
                            </p:par>
                            <p:par>
                              <p:cTn id="69" fill="hold">
                                <p:stCondLst>
                                  <p:cond delay="5250"/>
                                </p:stCondLst>
                                <p:childTnLst>
                                  <p:par>
                                    <p:cTn id="70" presetID="2" presetClass="entr" presetSubtype="1" fill="hold" grpId="0" nodeType="afterEffect">
                                      <p:stCondLst>
                                        <p:cond delay="0"/>
                                      </p:stCondLst>
                                      <p:childTnLst>
                                        <p:set>
                                          <p:cBhvr>
                                            <p:cTn id="71" dur="1" fill="hold">
                                              <p:stCondLst>
                                                <p:cond delay="0"/>
                                              </p:stCondLst>
                                            </p:cTn>
                                            <p:tgtEl>
                                              <p:spTgt spid="61"/>
                                            </p:tgtEl>
                                            <p:attrNameLst>
                                              <p:attrName>style.visibility</p:attrName>
                                            </p:attrNameLst>
                                          </p:cBhvr>
                                          <p:to>
                                            <p:strVal val="visible"/>
                                          </p:to>
                                        </p:set>
                                        <p:anim calcmode="lin" valueType="num">
                                          <p:cBhvr additive="base">
                                            <p:cTn id="72" dur="500" fill="hold"/>
                                            <p:tgtEl>
                                              <p:spTgt spid="61"/>
                                            </p:tgtEl>
                                            <p:attrNameLst>
                                              <p:attrName>ppt_x</p:attrName>
                                            </p:attrNameLst>
                                          </p:cBhvr>
                                          <p:tavLst>
                                            <p:tav tm="0">
                                              <p:val>
                                                <p:strVal val="#ppt_x"/>
                                              </p:val>
                                            </p:tav>
                                            <p:tav tm="100000">
                                              <p:val>
                                                <p:strVal val="#ppt_x"/>
                                              </p:val>
                                            </p:tav>
                                          </p:tavLst>
                                        </p:anim>
                                        <p:anim calcmode="lin" valueType="num">
                                          <p:cBhvr additive="base">
                                            <p:cTn id="73" dur="500" fill="hold"/>
                                            <p:tgtEl>
                                              <p:spTgt spid="61"/>
                                            </p:tgtEl>
                                            <p:attrNameLst>
                                              <p:attrName>ppt_y</p:attrName>
                                            </p:attrNameLst>
                                          </p:cBhvr>
                                          <p:tavLst>
                                            <p:tav tm="0">
                                              <p:val>
                                                <p:strVal val="0-#ppt_h/2"/>
                                              </p:val>
                                            </p:tav>
                                            <p:tav tm="100000">
                                              <p:val>
                                                <p:strVal val="#ppt_y"/>
                                              </p:val>
                                            </p:tav>
                                          </p:tavLst>
                                        </p:anim>
                                      </p:childTnLst>
                                    </p:cTn>
                                  </p:par>
                                </p:childTnLst>
                              </p:cTn>
                            </p:par>
                            <p:par>
                              <p:cTn id="74" fill="hold">
                                <p:stCondLst>
                                  <p:cond delay="5750"/>
                                </p:stCondLst>
                                <p:childTnLst>
                                  <p:par>
                                    <p:cTn id="75" presetID="32" presetClass="emph" presetSubtype="0" fill="hold" grpId="1" nodeType="afterEffect">
                                      <p:stCondLst>
                                        <p:cond delay="0"/>
                                      </p:stCondLst>
                                      <p:childTnLst>
                                        <p:animRot by="120000">
                                          <p:cBhvr>
                                            <p:cTn id="76" dur="50" fill="hold">
                                              <p:stCondLst>
                                                <p:cond delay="0"/>
                                              </p:stCondLst>
                                            </p:cTn>
                                            <p:tgtEl>
                                              <p:spTgt spid="61"/>
                                            </p:tgtEl>
                                            <p:attrNameLst>
                                              <p:attrName>r</p:attrName>
                                            </p:attrNameLst>
                                          </p:cBhvr>
                                        </p:animRot>
                                        <p:animRot by="-240000">
                                          <p:cBhvr>
                                            <p:cTn id="77" dur="100" fill="hold">
                                              <p:stCondLst>
                                                <p:cond delay="100"/>
                                              </p:stCondLst>
                                            </p:cTn>
                                            <p:tgtEl>
                                              <p:spTgt spid="61"/>
                                            </p:tgtEl>
                                            <p:attrNameLst>
                                              <p:attrName>r</p:attrName>
                                            </p:attrNameLst>
                                          </p:cBhvr>
                                        </p:animRot>
                                        <p:animRot by="240000">
                                          <p:cBhvr>
                                            <p:cTn id="78" dur="100" fill="hold">
                                              <p:stCondLst>
                                                <p:cond delay="200"/>
                                              </p:stCondLst>
                                            </p:cTn>
                                            <p:tgtEl>
                                              <p:spTgt spid="61"/>
                                            </p:tgtEl>
                                            <p:attrNameLst>
                                              <p:attrName>r</p:attrName>
                                            </p:attrNameLst>
                                          </p:cBhvr>
                                        </p:animRot>
                                        <p:animRot by="-240000">
                                          <p:cBhvr>
                                            <p:cTn id="79" dur="100" fill="hold">
                                              <p:stCondLst>
                                                <p:cond delay="300"/>
                                              </p:stCondLst>
                                            </p:cTn>
                                            <p:tgtEl>
                                              <p:spTgt spid="61"/>
                                            </p:tgtEl>
                                            <p:attrNameLst>
                                              <p:attrName>r</p:attrName>
                                            </p:attrNameLst>
                                          </p:cBhvr>
                                        </p:animRot>
                                        <p:animRot by="120000">
                                          <p:cBhvr>
                                            <p:cTn id="80" dur="100" fill="hold">
                                              <p:stCondLst>
                                                <p:cond delay="400"/>
                                              </p:stCondLst>
                                            </p:cTn>
                                            <p:tgtEl>
                                              <p:spTgt spid="61"/>
                                            </p:tgtEl>
                                            <p:attrNameLst>
                                              <p:attrName>r</p:attrName>
                                            </p:attrNameLst>
                                          </p:cBhvr>
                                        </p:animRot>
                                      </p:childTnLst>
                                    </p:cTn>
                                  </p:par>
                                </p:childTnLst>
                              </p:cTn>
                            </p:par>
                            <p:par>
                              <p:cTn id="81" fill="hold">
                                <p:stCondLst>
                                  <p:cond delay="6250"/>
                                </p:stCondLst>
                                <p:childTnLst>
                                  <p:par>
                                    <p:cTn id="82" presetID="18" presetClass="entr" presetSubtype="9" fill="hold" grpId="0" nodeType="afterEffect">
                                      <p:stCondLst>
                                        <p:cond delay="0"/>
                                      </p:stCondLst>
                                      <p:childTnLst>
                                        <p:set>
                                          <p:cBhvr>
                                            <p:cTn id="83" dur="1" fill="hold">
                                              <p:stCondLst>
                                                <p:cond delay="0"/>
                                              </p:stCondLst>
                                            </p:cTn>
                                            <p:tgtEl>
                                              <p:spTgt spid="62"/>
                                            </p:tgtEl>
                                            <p:attrNameLst>
                                              <p:attrName>style.visibility</p:attrName>
                                            </p:attrNameLst>
                                          </p:cBhvr>
                                          <p:to>
                                            <p:strVal val="visible"/>
                                          </p:to>
                                        </p:set>
                                        <p:animEffect transition="in" filter="strips(upLeft)">
                                          <p:cBhvr>
                                            <p:cTn id="84" dur="500"/>
                                            <p:tgtEl>
                                              <p:spTgt spid="62"/>
                                            </p:tgtEl>
                                          </p:cBhvr>
                                        </p:animEffect>
                                      </p:childTnLst>
                                    </p:cTn>
                                  </p:par>
                                </p:childTnLst>
                              </p:cTn>
                            </p:par>
                            <p:par>
                              <p:cTn id="85" fill="hold">
                                <p:stCondLst>
                                  <p:cond delay="6750"/>
                                </p:stCondLst>
                                <p:childTnLst>
                                  <p:par>
                                    <p:cTn id="86" presetID="2" presetClass="entr" presetSubtype="4" fill="hold" grpId="0" nodeType="afterEffect">
                                      <p:stCondLst>
                                        <p:cond delay="0"/>
                                      </p:stCondLst>
                                      <p:childTnLst>
                                        <p:set>
                                          <p:cBhvr>
                                            <p:cTn id="87" dur="1" fill="hold">
                                              <p:stCondLst>
                                                <p:cond delay="0"/>
                                              </p:stCondLst>
                                            </p:cTn>
                                            <p:tgtEl>
                                              <p:spTgt spid="63"/>
                                            </p:tgtEl>
                                            <p:attrNameLst>
                                              <p:attrName>style.visibility</p:attrName>
                                            </p:attrNameLst>
                                          </p:cBhvr>
                                          <p:to>
                                            <p:strVal val="visible"/>
                                          </p:to>
                                        </p:set>
                                        <p:anim calcmode="lin" valueType="num">
                                          <p:cBhvr additive="base">
                                            <p:cTn id="88" dur="500" fill="hold"/>
                                            <p:tgtEl>
                                              <p:spTgt spid="63"/>
                                            </p:tgtEl>
                                            <p:attrNameLst>
                                              <p:attrName>ppt_x</p:attrName>
                                            </p:attrNameLst>
                                          </p:cBhvr>
                                          <p:tavLst>
                                            <p:tav tm="0">
                                              <p:val>
                                                <p:strVal val="#ppt_x"/>
                                              </p:val>
                                            </p:tav>
                                            <p:tav tm="100000">
                                              <p:val>
                                                <p:strVal val="#ppt_x"/>
                                              </p:val>
                                            </p:tav>
                                          </p:tavLst>
                                        </p:anim>
                                        <p:anim calcmode="lin" valueType="num">
                                          <p:cBhvr additive="base">
                                            <p:cTn id="89" dur="500" fill="hold"/>
                                            <p:tgtEl>
                                              <p:spTgt spid="63"/>
                                            </p:tgtEl>
                                            <p:attrNameLst>
                                              <p:attrName>ppt_y</p:attrName>
                                            </p:attrNameLst>
                                          </p:cBhvr>
                                          <p:tavLst>
                                            <p:tav tm="0">
                                              <p:val>
                                                <p:strVal val="1+#ppt_h/2"/>
                                              </p:val>
                                            </p:tav>
                                            <p:tav tm="100000">
                                              <p:val>
                                                <p:strVal val="#ppt_y"/>
                                              </p:val>
                                            </p:tav>
                                          </p:tavLst>
                                        </p:anim>
                                      </p:childTnLst>
                                    </p:cTn>
                                  </p:par>
                                </p:childTnLst>
                              </p:cTn>
                            </p:par>
                            <p:par>
                              <p:cTn id="90" fill="hold">
                                <p:stCondLst>
                                  <p:cond delay="7250"/>
                                </p:stCondLst>
                                <p:childTnLst>
                                  <p:par>
                                    <p:cTn id="91" presetID="32" presetClass="emph" presetSubtype="0" fill="hold" grpId="1" nodeType="afterEffect">
                                      <p:stCondLst>
                                        <p:cond delay="0"/>
                                      </p:stCondLst>
                                      <p:childTnLst>
                                        <p:animRot by="120000">
                                          <p:cBhvr>
                                            <p:cTn id="92" dur="50" fill="hold">
                                              <p:stCondLst>
                                                <p:cond delay="0"/>
                                              </p:stCondLst>
                                            </p:cTn>
                                            <p:tgtEl>
                                              <p:spTgt spid="63"/>
                                            </p:tgtEl>
                                            <p:attrNameLst>
                                              <p:attrName>r</p:attrName>
                                            </p:attrNameLst>
                                          </p:cBhvr>
                                        </p:animRot>
                                        <p:animRot by="-240000">
                                          <p:cBhvr>
                                            <p:cTn id="93" dur="100" fill="hold">
                                              <p:stCondLst>
                                                <p:cond delay="100"/>
                                              </p:stCondLst>
                                            </p:cTn>
                                            <p:tgtEl>
                                              <p:spTgt spid="63"/>
                                            </p:tgtEl>
                                            <p:attrNameLst>
                                              <p:attrName>r</p:attrName>
                                            </p:attrNameLst>
                                          </p:cBhvr>
                                        </p:animRot>
                                        <p:animRot by="240000">
                                          <p:cBhvr>
                                            <p:cTn id="94" dur="100" fill="hold">
                                              <p:stCondLst>
                                                <p:cond delay="200"/>
                                              </p:stCondLst>
                                            </p:cTn>
                                            <p:tgtEl>
                                              <p:spTgt spid="63"/>
                                            </p:tgtEl>
                                            <p:attrNameLst>
                                              <p:attrName>r</p:attrName>
                                            </p:attrNameLst>
                                          </p:cBhvr>
                                        </p:animRot>
                                        <p:animRot by="-240000">
                                          <p:cBhvr>
                                            <p:cTn id="95" dur="100" fill="hold">
                                              <p:stCondLst>
                                                <p:cond delay="300"/>
                                              </p:stCondLst>
                                            </p:cTn>
                                            <p:tgtEl>
                                              <p:spTgt spid="63"/>
                                            </p:tgtEl>
                                            <p:attrNameLst>
                                              <p:attrName>r</p:attrName>
                                            </p:attrNameLst>
                                          </p:cBhvr>
                                        </p:animRot>
                                        <p:animRot by="120000">
                                          <p:cBhvr>
                                            <p:cTn id="96" dur="100" fill="hold">
                                              <p:stCondLst>
                                                <p:cond delay="400"/>
                                              </p:stCondLst>
                                            </p:cTn>
                                            <p:tgtEl>
                                              <p:spTgt spid="63"/>
                                            </p:tgtEl>
                                            <p:attrNameLst>
                                              <p:attrName>r</p:attrName>
                                            </p:attrNameLst>
                                          </p:cBhvr>
                                        </p:animRot>
                                      </p:childTnLst>
                                    </p:cTn>
                                  </p:par>
                                </p:childTnLst>
                              </p:cTn>
                            </p:par>
                            <p:par>
                              <p:cTn id="97" fill="hold">
                                <p:stCondLst>
                                  <p:cond delay="7750"/>
                                </p:stCondLst>
                                <p:childTnLst>
                                  <p:par>
                                    <p:cTn id="98" presetID="18" presetClass="entr" presetSubtype="9" fill="hold" grpId="0" nodeType="afterEffect">
                                      <p:stCondLst>
                                        <p:cond delay="0"/>
                                      </p:stCondLst>
                                      <p:childTnLst>
                                        <p:set>
                                          <p:cBhvr>
                                            <p:cTn id="99" dur="1" fill="hold">
                                              <p:stCondLst>
                                                <p:cond delay="0"/>
                                              </p:stCondLst>
                                            </p:cTn>
                                            <p:tgtEl>
                                              <p:spTgt spid="64"/>
                                            </p:tgtEl>
                                            <p:attrNameLst>
                                              <p:attrName>style.visibility</p:attrName>
                                            </p:attrNameLst>
                                          </p:cBhvr>
                                          <p:to>
                                            <p:strVal val="visible"/>
                                          </p:to>
                                        </p:set>
                                        <p:animEffect transition="in" filter="strips(upLeft)">
                                          <p:cBhvr>
                                            <p:cTn id="100" dur="500"/>
                                            <p:tgtEl>
                                              <p:spTgt spid="64"/>
                                            </p:tgtEl>
                                          </p:cBhvr>
                                        </p:animEffect>
                                      </p:childTnLst>
                                    </p:cTn>
                                  </p:par>
                                </p:childTnLst>
                              </p:cTn>
                            </p:par>
                            <p:par>
                              <p:cTn id="101" fill="hold">
                                <p:stCondLst>
                                  <p:cond delay="8250"/>
                                </p:stCondLst>
                                <p:childTnLst>
                                  <p:par>
                                    <p:cTn id="102" presetID="2" presetClass="exit" presetSubtype="2" fill="hold" grpId="1" nodeType="afterEffect">
                                      <p:stCondLst>
                                        <p:cond delay="0"/>
                                      </p:stCondLst>
                                      <p:childTnLst>
                                        <p:anim calcmode="lin" valueType="num">
                                          <p:cBhvr additive="base">
                                            <p:cTn id="103" dur="500"/>
                                            <p:tgtEl>
                                              <p:spTgt spid="36"/>
                                            </p:tgtEl>
                                            <p:attrNameLst>
                                              <p:attrName>ppt_x</p:attrName>
                                            </p:attrNameLst>
                                          </p:cBhvr>
                                          <p:tavLst>
                                            <p:tav tm="0">
                                              <p:val>
                                                <p:strVal val="ppt_x"/>
                                              </p:val>
                                            </p:tav>
                                            <p:tav tm="100000">
                                              <p:val>
                                                <p:strVal val="1+ppt_w/2"/>
                                              </p:val>
                                            </p:tav>
                                          </p:tavLst>
                                        </p:anim>
                                        <p:anim calcmode="lin" valueType="num">
                                          <p:cBhvr additive="base">
                                            <p:cTn id="104" dur="500"/>
                                            <p:tgtEl>
                                              <p:spTgt spid="36"/>
                                            </p:tgtEl>
                                            <p:attrNameLst>
                                              <p:attrName>ppt_y</p:attrName>
                                            </p:attrNameLst>
                                          </p:cBhvr>
                                          <p:tavLst>
                                            <p:tav tm="0">
                                              <p:val>
                                                <p:strVal val="ppt_y"/>
                                              </p:val>
                                            </p:tav>
                                            <p:tav tm="100000">
                                              <p:val>
                                                <p:strVal val="ppt_y"/>
                                              </p:val>
                                            </p:tav>
                                          </p:tavLst>
                                        </p:anim>
                                        <p:set>
                                          <p:cBhvr>
                                            <p:cTn id="105" dur="1" fill="hold">
                                              <p:stCondLst>
                                                <p:cond delay="499"/>
                                              </p:stCondLst>
                                            </p:cTn>
                                            <p:tgtEl>
                                              <p:spTgt spid="36"/>
                                            </p:tgtEl>
                                            <p:attrNameLst>
                                              <p:attrName>style.visibility</p:attrName>
                                            </p:attrNameLst>
                                          </p:cBhvr>
                                          <p:to>
                                            <p:strVal val="hidden"/>
                                          </p:to>
                                        </p:set>
                                      </p:childTnLst>
                                    </p:cTn>
                                  </p:par>
                                </p:childTnLst>
                              </p:cTn>
                            </p:par>
                            <p:par>
                              <p:cTn id="106" fill="hold">
                                <p:stCondLst>
                                  <p:cond delay="8750"/>
                                </p:stCondLst>
                                <p:childTnLst>
                                  <p:par>
                                    <p:cTn id="107" presetID="52" presetClass="exit" presetSubtype="0" fill="hold" nodeType="afterEffect">
                                      <p:stCondLst>
                                        <p:cond delay="0"/>
                                      </p:stCondLst>
                                      <p:childTnLst>
                                        <p:animScale>
                                          <p:cBhvr>
                                            <p:cTn id="108" dur="1000" accel="50000">
                                              <p:stCondLst>
                                                <p:cond delay="0"/>
                                              </p:stCondLst>
                                            </p:cTn>
                                            <p:tgtEl>
                                              <p:spTgt spid="52"/>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109" dur="1000" accel="50000">
                                              <p:stCondLst>
                                                <p:cond delay="0"/>
                                              </p:stCondLst>
                                            </p:cTn>
                                            <p:tgtEl>
                                              <p:spTgt spid="52"/>
                                            </p:tgtEl>
                                            <p:attrNameLst>
                                              <p:attrName>ppt_x</p:attrName>
                                              <p:attrName>ppt_y</p:attrName>
                                            </p:attrNameLst>
                                          </p:cBhvr>
                                        </p:animMotion>
                                        <p:animEffect transition="out" filter="fade">
                                          <p:cBhvr>
                                            <p:cTn id="110" dur="1000"/>
                                            <p:tgtEl>
                                              <p:spTgt spid="52"/>
                                            </p:tgtEl>
                                          </p:cBhvr>
                                        </p:animEffect>
                                        <p:set>
                                          <p:cBhvr>
                                            <p:cTn id="111" dur="1" fill="hold">
                                              <p:stCondLst>
                                                <p:cond delay="999"/>
                                              </p:stCondLst>
                                            </p:cTn>
                                            <p:tgtEl>
                                              <p:spTgt spid="52"/>
                                            </p:tgtEl>
                                            <p:attrNameLst>
                                              <p:attrName>style.visibility</p:attrName>
                                            </p:attrNameLst>
                                          </p:cBhvr>
                                          <p:to>
                                            <p:strVal val="hidden"/>
                                          </p:to>
                                        </p:set>
                                      </p:childTnLst>
                                    </p:cTn>
                                  </p:par>
                                  <p:par>
                                    <p:cTn id="112" presetID="52" presetClass="exit" presetSubtype="0" fill="hold" nodeType="withEffect">
                                      <p:stCondLst>
                                        <p:cond delay="250"/>
                                      </p:stCondLst>
                                      <p:childTnLst>
                                        <p:animScale>
                                          <p:cBhvr>
                                            <p:cTn id="113" dur="1000" accel="50000">
                                              <p:stCondLst>
                                                <p:cond delay="0"/>
                                              </p:stCondLst>
                                            </p:cTn>
                                            <p:tgtEl>
                                              <p:spTgt spid="37"/>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114" dur="1000" accel="50000">
                                              <p:stCondLst>
                                                <p:cond delay="0"/>
                                              </p:stCondLst>
                                            </p:cTn>
                                            <p:tgtEl>
                                              <p:spTgt spid="37"/>
                                            </p:tgtEl>
                                            <p:attrNameLst>
                                              <p:attrName>ppt_x</p:attrName>
                                              <p:attrName>ppt_y</p:attrName>
                                            </p:attrNameLst>
                                          </p:cBhvr>
                                        </p:animMotion>
                                        <p:animEffect transition="out" filter="fade">
                                          <p:cBhvr>
                                            <p:cTn id="115" dur="1000"/>
                                            <p:tgtEl>
                                              <p:spTgt spid="37"/>
                                            </p:tgtEl>
                                          </p:cBhvr>
                                        </p:animEffect>
                                        <p:set>
                                          <p:cBhvr>
                                            <p:cTn id="116" dur="1" fill="hold">
                                              <p:stCondLst>
                                                <p:cond delay="999"/>
                                              </p:stCondLst>
                                            </p:cTn>
                                            <p:tgtEl>
                                              <p:spTgt spid="37"/>
                                            </p:tgtEl>
                                            <p:attrNameLst>
                                              <p:attrName>style.visibility</p:attrName>
                                            </p:attrNameLst>
                                          </p:cBhvr>
                                          <p:to>
                                            <p:strVal val="hidden"/>
                                          </p:to>
                                        </p:set>
                                      </p:childTnLst>
                                    </p:cTn>
                                  </p:par>
                                  <p:par>
                                    <p:cTn id="117" presetID="52" presetClass="exit" presetSubtype="0" fill="hold" nodeType="withEffect">
                                      <p:stCondLst>
                                        <p:cond delay="500"/>
                                      </p:stCondLst>
                                      <p:childTnLst>
                                        <p:animScale>
                                          <p:cBhvr>
                                            <p:cTn id="118" dur="1000" accel="50000">
                                              <p:stCondLst>
                                                <p:cond delay="0"/>
                                              </p:stCondLst>
                                            </p:cTn>
                                            <p:tgtEl>
                                              <p:spTgt spid="42"/>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119" dur="1000" accel="50000">
                                              <p:stCondLst>
                                                <p:cond delay="0"/>
                                              </p:stCondLst>
                                            </p:cTn>
                                            <p:tgtEl>
                                              <p:spTgt spid="42"/>
                                            </p:tgtEl>
                                            <p:attrNameLst>
                                              <p:attrName>ppt_x</p:attrName>
                                              <p:attrName>ppt_y</p:attrName>
                                            </p:attrNameLst>
                                          </p:cBhvr>
                                        </p:animMotion>
                                        <p:animEffect transition="out" filter="fade">
                                          <p:cBhvr>
                                            <p:cTn id="120" dur="1000"/>
                                            <p:tgtEl>
                                              <p:spTgt spid="42"/>
                                            </p:tgtEl>
                                          </p:cBhvr>
                                        </p:animEffect>
                                        <p:set>
                                          <p:cBhvr>
                                            <p:cTn id="121" dur="1" fill="hold">
                                              <p:stCondLst>
                                                <p:cond delay="999"/>
                                              </p:stCondLst>
                                            </p:cTn>
                                            <p:tgtEl>
                                              <p:spTgt spid="42"/>
                                            </p:tgtEl>
                                            <p:attrNameLst>
                                              <p:attrName>style.visibility</p:attrName>
                                            </p:attrNameLst>
                                          </p:cBhvr>
                                          <p:to>
                                            <p:strVal val="hidden"/>
                                          </p:to>
                                        </p:set>
                                      </p:childTnLst>
                                    </p:cTn>
                                  </p:par>
                                  <p:par>
                                    <p:cTn id="122" presetID="52" presetClass="exit" presetSubtype="0" fill="hold" nodeType="withEffect">
                                      <p:stCondLst>
                                        <p:cond delay="750"/>
                                      </p:stCondLst>
                                      <p:childTnLst>
                                        <p:animScale>
                                          <p:cBhvr>
                                            <p:cTn id="123" dur="1000" accel="50000">
                                              <p:stCondLst>
                                                <p:cond delay="0"/>
                                              </p:stCondLst>
                                            </p:cTn>
                                            <p:tgtEl>
                                              <p:spTgt spid="47"/>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124" dur="1000" accel="50000">
                                              <p:stCondLst>
                                                <p:cond delay="0"/>
                                              </p:stCondLst>
                                            </p:cTn>
                                            <p:tgtEl>
                                              <p:spTgt spid="47"/>
                                            </p:tgtEl>
                                            <p:attrNameLst>
                                              <p:attrName>ppt_x</p:attrName>
                                              <p:attrName>ppt_y</p:attrName>
                                            </p:attrNameLst>
                                          </p:cBhvr>
                                        </p:animMotion>
                                        <p:animEffect transition="out" filter="fade">
                                          <p:cBhvr>
                                            <p:cTn id="125" dur="1000"/>
                                            <p:tgtEl>
                                              <p:spTgt spid="47"/>
                                            </p:tgtEl>
                                          </p:cBhvr>
                                        </p:animEffect>
                                        <p:set>
                                          <p:cBhvr>
                                            <p:cTn id="126" dur="1" fill="hold">
                                              <p:stCondLst>
                                                <p:cond delay="999"/>
                                              </p:stCondLst>
                                            </p:cTn>
                                            <p:tgtEl>
                                              <p:spTgt spid="47"/>
                                            </p:tgtEl>
                                            <p:attrNameLst>
                                              <p:attrName>style.visibility</p:attrName>
                                            </p:attrNameLst>
                                          </p:cBhvr>
                                          <p:to>
                                            <p:strVal val="hidden"/>
                                          </p:to>
                                        </p:set>
                                      </p:childTnLst>
                                    </p:cTn>
                                  </p:par>
                                </p:childTnLst>
                              </p:cTn>
                            </p:par>
                            <p:par>
                              <p:cTn id="127" fill="hold">
                                <p:stCondLst>
                                  <p:cond delay="10500"/>
                                </p:stCondLst>
                                <p:childTnLst>
                                  <p:par>
                                    <p:cTn id="128" presetID="2" presetClass="exit" presetSubtype="4" fill="hold" grpId="2" nodeType="afterEffect">
                                      <p:stCondLst>
                                        <p:cond delay="0"/>
                                      </p:stCondLst>
                                      <p:childTnLst>
                                        <p:anim calcmode="lin" valueType="num">
                                          <p:cBhvr additive="base">
                                            <p:cTn id="129" dur="500"/>
                                            <p:tgtEl>
                                              <p:spTgt spid="58"/>
                                            </p:tgtEl>
                                            <p:attrNameLst>
                                              <p:attrName>ppt_x</p:attrName>
                                            </p:attrNameLst>
                                          </p:cBhvr>
                                          <p:tavLst>
                                            <p:tav tm="0">
                                              <p:val>
                                                <p:strVal val="ppt_x"/>
                                              </p:val>
                                            </p:tav>
                                            <p:tav tm="100000">
                                              <p:val>
                                                <p:strVal val="ppt_x"/>
                                              </p:val>
                                            </p:tav>
                                          </p:tavLst>
                                        </p:anim>
                                        <p:anim calcmode="lin" valueType="num">
                                          <p:cBhvr additive="base">
                                            <p:cTn id="130" dur="500"/>
                                            <p:tgtEl>
                                              <p:spTgt spid="58"/>
                                            </p:tgtEl>
                                            <p:attrNameLst>
                                              <p:attrName>ppt_y</p:attrName>
                                            </p:attrNameLst>
                                          </p:cBhvr>
                                          <p:tavLst>
                                            <p:tav tm="0">
                                              <p:val>
                                                <p:strVal val="ppt_y"/>
                                              </p:val>
                                            </p:tav>
                                            <p:tav tm="100000">
                                              <p:val>
                                                <p:strVal val="1+ppt_h/2"/>
                                              </p:val>
                                            </p:tav>
                                          </p:tavLst>
                                        </p:anim>
                                        <p:set>
                                          <p:cBhvr>
                                            <p:cTn id="131" dur="1" fill="hold">
                                              <p:stCondLst>
                                                <p:cond delay="499"/>
                                              </p:stCondLst>
                                            </p:cTn>
                                            <p:tgtEl>
                                              <p:spTgt spid="58"/>
                                            </p:tgtEl>
                                            <p:attrNameLst>
                                              <p:attrName>style.visibility</p:attrName>
                                            </p:attrNameLst>
                                          </p:cBhvr>
                                          <p:to>
                                            <p:strVal val="hidden"/>
                                          </p:to>
                                        </p:set>
                                      </p:childTnLst>
                                    </p:cTn>
                                  </p:par>
                                  <p:par>
                                    <p:cTn id="132" presetID="2" presetClass="exit" presetSubtype="4" fill="hold" grpId="1" nodeType="withEffect">
                                      <p:stCondLst>
                                        <p:cond delay="0"/>
                                      </p:stCondLst>
                                      <p:childTnLst>
                                        <p:anim calcmode="lin" valueType="num">
                                          <p:cBhvr additive="base">
                                            <p:cTn id="133" dur="500"/>
                                            <p:tgtEl>
                                              <p:spTgt spid="60"/>
                                            </p:tgtEl>
                                            <p:attrNameLst>
                                              <p:attrName>ppt_x</p:attrName>
                                            </p:attrNameLst>
                                          </p:cBhvr>
                                          <p:tavLst>
                                            <p:tav tm="0">
                                              <p:val>
                                                <p:strVal val="ppt_x"/>
                                              </p:val>
                                            </p:tav>
                                            <p:tav tm="100000">
                                              <p:val>
                                                <p:strVal val="ppt_x"/>
                                              </p:val>
                                            </p:tav>
                                          </p:tavLst>
                                        </p:anim>
                                        <p:anim calcmode="lin" valueType="num">
                                          <p:cBhvr additive="base">
                                            <p:cTn id="134" dur="500"/>
                                            <p:tgtEl>
                                              <p:spTgt spid="60"/>
                                            </p:tgtEl>
                                            <p:attrNameLst>
                                              <p:attrName>ppt_y</p:attrName>
                                            </p:attrNameLst>
                                          </p:cBhvr>
                                          <p:tavLst>
                                            <p:tav tm="0">
                                              <p:val>
                                                <p:strVal val="ppt_y"/>
                                              </p:val>
                                            </p:tav>
                                            <p:tav tm="100000">
                                              <p:val>
                                                <p:strVal val="1+ppt_h/2"/>
                                              </p:val>
                                            </p:tav>
                                          </p:tavLst>
                                        </p:anim>
                                        <p:set>
                                          <p:cBhvr>
                                            <p:cTn id="135" dur="1" fill="hold">
                                              <p:stCondLst>
                                                <p:cond delay="499"/>
                                              </p:stCondLst>
                                            </p:cTn>
                                            <p:tgtEl>
                                              <p:spTgt spid="60"/>
                                            </p:tgtEl>
                                            <p:attrNameLst>
                                              <p:attrName>style.visibility</p:attrName>
                                            </p:attrNameLst>
                                          </p:cBhvr>
                                          <p:to>
                                            <p:strVal val="hidden"/>
                                          </p:to>
                                        </p:set>
                                      </p:childTnLst>
                                    </p:cTn>
                                  </p:par>
                                  <p:par>
                                    <p:cTn id="136" presetID="2" presetClass="exit" presetSubtype="4" fill="hold" grpId="2" nodeType="withEffect">
                                      <p:stCondLst>
                                        <p:cond delay="0"/>
                                      </p:stCondLst>
                                      <p:childTnLst>
                                        <p:anim calcmode="lin" valueType="num">
                                          <p:cBhvr additive="base">
                                            <p:cTn id="137" dur="500"/>
                                            <p:tgtEl>
                                              <p:spTgt spid="61"/>
                                            </p:tgtEl>
                                            <p:attrNameLst>
                                              <p:attrName>ppt_x</p:attrName>
                                            </p:attrNameLst>
                                          </p:cBhvr>
                                          <p:tavLst>
                                            <p:tav tm="0">
                                              <p:val>
                                                <p:strVal val="ppt_x"/>
                                              </p:val>
                                            </p:tav>
                                            <p:tav tm="100000">
                                              <p:val>
                                                <p:strVal val="ppt_x"/>
                                              </p:val>
                                            </p:tav>
                                          </p:tavLst>
                                        </p:anim>
                                        <p:anim calcmode="lin" valueType="num">
                                          <p:cBhvr additive="base">
                                            <p:cTn id="138" dur="500"/>
                                            <p:tgtEl>
                                              <p:spTgt spid="61"/>
                                            </p:tgtEl>
                                            <p:attrNameLst>
                                              <p:attrName>ppt_y</p:attrName>
                                            </p:attrNameLst>
                                          </p:cBhvr>
                                          <p:tavLst>
                                            <p:tav tm="0">
                                              <p:val>
                                                <p:strVal val="ppt_y"/>
                                              </p:val>
                                            </p:tav>
                                            <p:tav tm="100000">
                                              <p:val>
                                                <p:strVal val="1+ppt_h/2"/>
                                              </p:val>
                                            </p:tav>
                                          </p:tavLst>
                                        </p:anim>
                                        <p:set>
                                          <p:cBhvr>
                                            <p:cTn id="139" dur="1" fill="hold">
                                              <p:stCondLst>
                                                <p:cond delay="499"/>
                                              </p:stCondLst>
                                            </p:cTn>
                                            <p:tgtEl>
                                              <p:spTgt spid="61"/>
                                            </p:tgtEl>
                                            <p:attrNameLst>
                                              <p:attrName>style.visibility</p:attrName>
                                            </p:attrNameLst>
                                          </p:cBhvr>
                                          <p:to>
                                            <p:strVal val="hidden"/>
                                          </p:to>
                                        </p:set>
                                      </p:childTnLst>
                                    </p:cTn>
                                  </p:par>
                                  <p:par>
                                    <p:cTn id="140" presetID="2" presetClass="exit" presetSubtype="4" fill="hold" grpId="1" nodeType="withEffect">
                                      <p:stCondLst>
                                        <p:cond delay="0"/>
                                      </p:stCondLst>
                                      <p:childTnLst>
                                        <p:anim calcmode="lin" valueType="num">
                                          <p:cBhvr additive="base">
                                            <p:cTn id="141" dur="500"/>
                                            <p:tgtEl>
                                              <p:spTgt spid="62"/>
                                            </p:tgtEl>
                                            <p:attrNameLst>
                                              <p:attrName>ppt_x</p:attrName>
                                            </p:attrNameLst>
                                          </p:cBhvr>
                                          <p:tavLst>
                                            <p:tav tm="0">
                                              <p:val>
                                                <p:strVal val="ppt_x"/>
                                              </p:val>
                                            </p:tav>
                                            <p:tav tm="100000">
                                              <p:val>
                                                <p:strVal val="ppt_x"/>
                                              </p:val>
                                            </p:tav>
                                          </p:tavLst>
                                        </p:anim>
                                        <p:anim calcmode="lin" valueType="num">
                                          <p:cBhvr additive="base">
                                            <p:cTn id="142" dur="500"/>
                                            <p:tgtEl>
                                              <p:spTgt spid="62"/>
                                            </p:tgtEl>
                                            <p:attrNameLst>
                                              <p:attrName>ppt_y</p:attrName>
                                            </p:attrNameLst>
                                          </p:cBhvr>
                                          <p:tavLst>
                                            <p:tav tm="0">
                                              <p:val>
                                                <p:strVal val="ppt_y"/>
                                              </p:val>
                                            </p:tav>
                                            <p:tav tm="100000">
                                              <p:val>
                                                <p:strVal val="1+ppt_h/2"/>
                                              </p:val>
                                            </p:tav>
                                          </p:tavLst>
                                        </p:anim>
                                        <p:set>
                                          <p:cBhvr>
                                            <p:cTn id="143" dur="1" fill="hold">
                                              <p:stCondLst>
                                                <p:cond delay="499"/>
                                              </p:stCondLst>
                                            </p:cTn>
                                            <p:tgtEl>
                                              <p:spTgt spid="62"/>
                                            </p:tgtEl>
                                            <p:attrNameLst>
                                              <p:attrName>style.visibility</p:attrName>
                                            </p:attrNameLst>
                                          </p:cBhvr>
                                          <p:to>
                                            <p:strVal val="hidden"/>
                                          </p:to>
                                        </p:set>
                                      </p:childTnLst>
                                    </p:cTn>
                                  </p:par>
                                  <p:par>
                                    <p:cTn id="144" presetID="2" presetClass="exit" presetSubtype="1" fill="hold" grpId="2" nodeType="withEffect">
                                      <p:stCondLst>
                                        <p:cond delay="0"/>
                                      </p:stCondLst>
                                      <p:childTnLst>
                                        <p:anim calcmode="lin" valueType="num">
                                          <p:cBhvr additive="base">
                                            <p:cTn id="145" dur="500"/>
                                            <p:tgtEl>
                                              <p:spTgt spid="57"/>
                                            </p:tgtEl>
                                            <p:attrNameLst>
                                              <p:attrName>ppt_x</p:attrName>
                                            </p:attrNameLst>
                                          </p:cBhvr>
                                          <p:tavLst>
                                            <p:tav tm="0">
                                              <p:val>
                                                <p:strVal val="ppt_x"/>
                                              </p:val>
                                            </p:tav>
                                            <p:tav tm="100000">
                                              <p:val>
                                                <p:strVal val="ppt_x"/>
                                              </p:val>
                                            </p:tav>
                                          </p:tavLst>
                                        </p:anim>
                                        <p:anim calcmode="lin" valueType="num">
                                          <p:cBhvr additive="base">
                                            <p:cTn id="146" dur="500"/>
                                            <p:tgtEl>
                                              <p:spTgt spid="57"/>
                                            </p:tgtEl>
                                            <p:attrNameLst>
                                              <p:attrName>ppt_y</p:attrName>
                                            </p:attrNameLst>
                                          </p:cBhvr>
                                          <p:tavLst>
                                            <p:tav tm="0">
                                              <p:val>
                                                <p:strVal val="ppt_y"/>
                                              </p:val>
                                            </p:tav>
                                            <p:tav tm="100000">
                                              <p:val>
                                                <p:strVal val="0-ppt_h/2"/>
                                              </p:val>
                                            </p:tav>
                                          </p:tavLst>
                                        </p:anim>
                                        <p:set>
                                          <p:cBhvr>
                                            <p:cTn id="147" dur="1" fill="hold">
                                              <p:stCondLst>
                                                <p:cond delay="499"/>
                                              </p:stCondLst>
                                            </p:cTn>
                                            <p:tgtEl>
                                              <p:spTgt spid="57"/>
                                            </p:tgtEl>
                                            <p:attrNameLst>
                                              <p:attrName>style.visibility</p:attrName>
                                            </p:attrNameLst>
                                          </p:cBhvr>
                                          <p:to>
                                            <p:strVal val="hidden"/>
                                          </p:to>
                                        </p:set>
                                      </p:childTnLst>
                                    </p:cTn>
                                  </p:par>
                                  <p:par>
                                    <p:cTn id="148" presetID="2" presetClass="exit" presetSubtype="1" fill="hold" grpId="1" nodeType="withEffect">
                                      <p:stCondLst>
                                        <p:cond delay="0"/>
                                      </p:stCondLst>
                                      <p:childTnLst>
                                        <p:anim calcmode="lin" valueType="num">
                                          <p:cBhvr additive="base">
                                            <p:cTn id="149" dur="500"/>
                                            <p:tgtEl>
                                              <p:spTgt spid="59"/>
                                            </p:tgtEl>
                                            <p:attrNameLst>
                                              <p:attrName>ppt_x</p:attrName>
                                            </p:attrNameLst>
                                          </p:cBhvr>
                                          <p:tavLst>
                                            <p:tav tm="0">
                                              <p:val>
                                                <p:strVal val="ppt_x"/>
                                              </p:val>
                                            </p:tav>
                                            <p:tav tm="100000">
                                              <p:val>
                                                <p:strVal val="ppt_x"/>
                                              </p:val>
                                            </p:tav>
                                          </p:tavLst>
                                        </p:anim>
                                        <p:anim calcmode="lin" valueType="num">
                                          <p:cBhvr additive="base">
                                            <p:cTn id="150" dur="500"/>
                                            <p:tgtEl>
                                              <p:spTgt spid="59"/>
                                            </p:tgtEl>
                                            <p:attrNameLst>
                                              <p:attrName>ppt_y</p:attrName>
                                            </p:attrNameLst>
                                          </p:cBhvr>
                                          <p:tavLst>
                                            <p:tav tm="0">
                                              <p:val>
                                                <p:strVal val="ppt_y"/>
                                              </p:val>
                                            </p:tav>
                                            <p:tav tm="100000">
                                              <p:val>
                                                <p:strVal val="0-ppt_h/2"/>
                                              </p:val>
                                            </p:tav>
                                          </p:tavLst>
                                        </p:anim>
                                        <p:set>
                                          <p:cBhvr>
                                            <p:cTn id="151" dur="1" fill="hold">
                                              <p:stCondLst>
                                                <p:cond delay="499"/>
                                              </p:stCondLst>
                                            </p:cTn>
                                            <p:tgtEl>
                                              <p:spTgt spid="59"/>
                                            </p:tgtEl>
                                            <p:attrNameLst>
                                              <p:attrName>style.visibility</p:attrName>
                                            </p:attrNameLst>
                                          </p:cBhvr>
                                          <p:to>
                                            <p:strVal val="hidden"/>
                                          </p:to>
                                        </p:set>
                                      </p:childTnLst>
                                    </p:cTn>
                                  </p:par>
                                  <p:par>
                                    <p:cTn id="152" presetID="2" presetClass="exit" presetSubtype="1" fill="hold" grpId="2" nodeType="withEffect">
                                      <p:stCondLst>
                                        <p:cond delay="0"/>
                                      </p:stCondLst>
                                      <p:childTnLst>
                                        <p:anim calcmode="lin" valueType="num">
                                          <p:cBhvr additive="base">
                                            <p:cTn id="153" dur="500"/>
                                            <p:tgtEl>
                                              <p:spTgt spid="63"/>
                                            </p:tgtEl>
                                            <p:attrNameLst>
                                              <p:attrName>ppt_x</p:attrName>
                                            </p:attrNameLst>
                                          </p:cBhvr>
                                          <p:tavLst>
                                            <p:tav tm="0">
                                              <p:val>
                                                <p:strVal val="ppt_x"/>
                                              </p:val>
                                            </p:tav>
                                            <p:tav tm="100000">
                                              <p:val>
                                                <p:strVal val="ppt_x"/>
                                              </p:val>
                                            </p:tav>
                                          </p:tavLst>
                                        </p:anim>
                                        <p:anim calcmode="lin" valueType="num">
                                          <p:cBhvr additive="base">
                                            <p:cTn id="154" dur="500"/>
                                            <p:tgtEl>
                                              <p:spTgt spid="63"/>
                                            </p:tgtEl>
                                            <p:attrNameLst>
                                              <p:attrName>ppt_y</p:attrName>
                                            </p:attrNameLst>
                                          </p:cBhvr>
                                          <p:tavLst>
                                            <p:tav tm="0">
                                              <p:val>
                                                <p:strVal val="ppt_y"/>
                                              </p:val>
                                            </p:tav>
                                            <p:tav tm="100000">
                                              <p:val>
                                                <p:strVal val="0-ppt_h/2"/>
                                              </p:val>
                                            </p:tav>
                                          </p:tavLst>
                                        </p:anim>
                                        <p:set>
                                          <p:cBhvr>
                                            <p:cTn id="155" dur="1" fill="hold">
                                              <p:stCondLst>
                                                <p:cond delay="499"/>
                                              </p:stCondLst>
                                            </p:cTn>
                                            <p:tgtEl>
                                              <p:spTgt spid="63"/>
                                            </p:tgtEl>
                                            <p:attrNameLst>
                                              <p:attrName>style.visibility</p:attrName>
                                            </p:attrNameLst>
                                          </p:cBhvr>
                                          <p:to>
                                            <p:strVal val="hidden"/>
                                          </p:to>
                                        </p:set>
                                      </p:childTnLst>
                                    </p:cTn>
                                  </p:par>
                                  <p:par>
                                    <p:cTn id="156" presetID="2" presetClass="exit" presetSubtype="1" fill="hold" grpId="1" nodeType="withEffect">
                                      <p:stCondLst>
                                        <p:cond delay="0"/>
                                      </p:stCondLst>
                                      <p:childTnLst>
                                        <p:anim calcmode="lin" valueType="num">
                                          <p:cBhvr additive="base">
                                            <p:cTn id="157" dur="500"/>
                                            <p:tgtEl>
                                              <p:spTgt spid="64"/>
                                            </p:tgtEl>
                                            <p:attrNameLst>
                                              <p:attrName>ppt_x</p:attrName>
                                            </p:attrNameLst>
                                          </p:cBhvr>
                                          <p:tavLst>
                                            <p:tav tm="0">
                                              <p:val>
                                                <p:strVal val="ppt_x"/>
                                              </p:val>
                                            </p:tav>
                                            <p:tav tm="100000">
                                              <p:val>
                                                <p:strVal val="ppt_x"/>
                                              </p:val>
                                            </p:tav>
                                          </p:tavLst>
                                        </p:anim>
                                        <p:anim calcmode="lin" valueType="num">
                                          <p:cBhvr additive="base">
                                            <p:cTn id="158" dur="500"/>
                                            <p:tgtEl>
                                              <p:spTgt spid="64"/>
                                            </p:tgtEl>
                                            <p:attrNameLst>
                                              <p:attrName>ppt_y</p:attrName>
                                            </p:attrNameLst>
                                          </p:cBhvr>
                                          <p:tavLst>
                                            <p:tav tm="0">
                                              <p:val>
                                                <p:strVal val="ppt_y"/>
                                              </p:val>
                                            </p:tav>
                                            <p:tav tm="100000">
                                              <p:val>
                                                <p:strVal val="0-ppt_h/2"/>
                                              </p:val>
                                            </p:tav>
                                          </p:tavLst>
                                        </p:anim>
                                        <p:set>
                                          <p:cBhvr>
                                            <p:cTn id="159" dur="1" fill="hold">
                                              <p:stCondLst>
                                                <p:cond delay="499"/>
                                              </p:stCondLst>
                                            </p:cTn>
                                            <p:tgtEl>
                                              <p:spTgt spid="6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6" grpId="0" animBg="1"/>
          <p:bldP spid="36" grpId="1" animBg="1"/>
          <p:bldP spid="57" grpId="0" animBg="1"/>
          <p:bldP spid="57" grpId="1" animBg="1"/>
          <p:bldP spid="57" grpId="2" animBg="1"/>
          <p:bldP spid="58" grpId="0" animBg="1"/>
          <p:bldP spid="58" grpId="1" animBg="1"/>
          <p:bldP spid="58" grpId="2" animBg="1"/>
          <p:bldP spid="59" grpId="0"/>
          <p:bldP spid="59" grpId="1"/>
          <p:bldP spid="60" grpId="0"/>
          <p:bldP spid="60" grpId="1"/>
          <p:bldP spid="61" grpId="0" animBg="1"/>
          <p:bldP spid="61" grpId="1" animBg="1"/>
          <p:bldP spid="61" grpId="2" animBg="1"/>
          <p:bldP spid="62" grpId="0"/>
          <p:bldP spid="62" grpId="1"/>
          <p:bldP spid="63" grpId="0" animBg="1"/>
          <p:bldP spid="63" grpId="1" animBg="1"/>
          <p:bldP spid="63" grpId="2" animBg="1"/>
          <p:bldP spid="64" grpId="0"/>
          <p:bldP spid="64" grpId="1"/>
        </p:bldLst>
      </p:timing>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44"/>
          <p:cNvSpPr>
            <a:spLocks noChangeArrowheads="1"/>
          </p:cNvSpPr>
          <p:nvPr/>
        </p:nvSpPr>
        <p:spPr bwMode="auto">
          <a:xfrm>
            <a:off x="1459607" y="500436"/>
            <a:ext cx="4253728" cy="541634"/>
          </a:xfrm>
          <a:prstGeom prst="rect">
            <a:avLst/>
          </a:prstGeom>
          <a:noFill/>
          <a:ln w="9525" algn="ctr">
            <a:noFill/>
            <a:miter lim="800000"/>
            <a:headEnd/>
            <a:tailEnd/>
          </a:ln>
        </p:spPr>
        <p:txBody>
          <a:bodyPr wrap="square" lIns="109678" tIns="54838" rIns="109678" bIns="54838">
            <a:spAutoFit/>
          </a:bodyPr>
          <a:lstStyle/>
          <a:p>
            <a:pPr eaLnBrk="0" hangingPunct="0"/>
            <a:r>
              <a:rPr lang="zh-CN" altLang="en-US" sz="2800" b="1" dirty="0" smtClean="0">
                <a:solidFill>
                  <a:srgbClr val="000000"/>
                </a:solidFill>
                <a:latin typeface="微软雅黑" pitchFamily="34" charset="-122"/>
                <a:ea typeface="微软雅黑" pitchFamily="34" charset="-122"/>
              </a:rPr>
              <a:t>点击这里输入您</a:t>
            </a:r>
            <a:r>
              <a:rPr lang="zh-CN" altLang="en-US" sz="2800" b="1" dirty="0">
                <a:solidFill>
                  <a:srgbClr val="000000"/>
                </a:solidFill>
                <a:latin typeface="微软雅黑" pitchFamily="34" charset="-122"/>
                <a:ea typeface="微软雅黑" pitchFamily="34" charset="-122"/>
              </a:rPr>
              <a:t>的</a:t>
            </a:r>
            <a:r>
              <a:rPr lang="zh-CN" altLang="en-US" sz="2800" b="1" dirty="0" smtClean="0">
                <a:solidFill>
                  <a:srgbClr val="000000"/>
                </a:solidFill>
                <a:latin typeface="微软雅黑" pitchFamily="34" charset="-122"/>
                <a:ea typeface="微软雅黑" pitchFamily="34" charset="-122"/>
              </a:rPr>
              <a:t>标题</a:t>
            </a:r>
            <a:endParaRPr lang="en-US" altLang="zh-CN" sz="2800" b="1" dirty="0">
              <a:solidFill>
                <a:srgbClr val="000000"/>
              </a:solidFill>
              <a:latin typeface="微软雅黑" pitchFamily="34" charset="-122"/>
              <a:ea typeface="微软雅黑" pitchFamily="34" charset="-122"/>
            </a:endParaRPr>
          </a:p>
        </p:txBody>
      </p:sp>
      <p:sp>
        <p:nvSpPr>
          <p:cNvPr id="5" name="Line 45"/>
          <p:cNvSpPr>
            <a:spLocks noChangeShapeType="1"/>
          </p:cNvSpPr>
          <p:nvPr/>
        </p:nvSpPr>
        <p:spPr bwMode="auto">
          <a:xfrm>
            <a:off x="1296541" y="994822"/>
            <a:ext cx="4500000" cy="0"/>
          </a:xfrm>
          <a:prstGeom prst="line">
            <a:avLst/>
          </a:prstGeom>
          <a:solidFill>
            <a:schemeClr val="accent1">
              <a:lumMod val="75000"/>
            </a:schemeClr>
          </a:solidFill>
          <a:ln w="9525">
            <a:solidFill>
              <a:srgbClr val="760000"/>
            </a:solidFill>
            <a:round/>
            <a:headEnd/>
            <a:tailEnd/>
          </a:ln>
        </p:spPr>
        <p:txBody>
          <a:bodyPr wrap="none" lIns="109678" tIns="54838" rIns="109678" bIns="54838" anchor="ctr"/>
          <a:lstStyle/>
          <a:p>
            <a:endParaRPr lang="zh-CN" altLang="en-US" dirty="0">
              <a:latin typeface="微软雅黑" pitchFamily="34" charset="-122"/>
              <a:ea typeface="微软雅黑" pitchFamily="34" charset="-122"/>
            </a:endParaRPr>
          </a:p>
        </p:txBody>
      </p:sp>
      <p:sp>
        <p:nvSpPr>
          <p:cNvPr id="21" name="Oval 98"/>
          <p:cNvSpPr>
            <a:spLocks noChangeArrowheads="1"/>
          </p:cNvSpPr>
          <p:nvPr/>
        </p:nvSpPr>
        <p:spPr bwMode="auto">
          <a:xfrm>
            <a:off x="3538762" y="2120700"/>
            <a:ext cx="2142109" cy="2129515"/>
          </a:xfrm>
          <a:prstGeom prst="ellipse">
            <a:avLst/>
          </a:prstGeom>
          <a:solidFill>
            <a:srgbClr val="C00000"/>
          </a:solidFill>
          <a:ln w="25400">
            <a:solidFill>
              <a:srgbClr val="C00000"/>
            </a:solidFill>
          </a:ln>
          <a:extLst/>
        </p:spPr>
        <p:txBody>
          <a:bodyPr vert="horz" wrap="square" lIns="115214" tIns="57607" rIns="115214" bIns="57607" numCol="1" anchor="t" anchorCtr="0" compatLnSpc="1">
            <a:prstTxWarp prst="textNoShape">
              <a:avLst/>
            </a:prstTxWarp>
          </a:bodyPr>
          <a:lstStyle/>
          <a:p>
            <a:pPr>
              <a:defRPr/>
            </a:pPr>
            <a:endParaRPr lang="zh-CN" altLang="en-US" kern="0">
              <a:solidFill>
                <a:srgbClr val="EEECE1">
                  <a:lumMod val="10000"/>
                </a:srgbClr>
              </a:solidFill>
              <a:latin typeface="Calibri"/>
            </a:endParaRPr>
          </a:p>
        </p:txBody>
      </p:sp>
      <p:sp>
        <p:nvSpPr>
          <p:cNvPr id="22" name="Oval 100"/>
          <p:cNvSpPr>
            <a:spLocks noChangeArrowheads="1"/>
          </p:cNvSpPr>
          <p:nvPr/>
        </p:nvSpPr>
        <p:spPr bwMode="auto">
          <a:xfrm>
            <a:off x="5131826" y="2012560"/>
            <a:ext cx="2662039" cy="2649415"/>
          </a:xfrm>
          <a:prstGeom prst="ellipse">
            <a:avLst/>
          </a:prstGeom>
          <a:solidFill>
            <a:srgbClr val="FF0000"/>
          </a:solidFill>
          <a:ln w="19050">
            <a:solidFill>
              <a:srgbClr val="FF0000"/>
            </a:solidFill>
          </a:ln>
          <a:extLst/>
        </p:spPr>
        <p:txBody>
          <a:bodyPr vert="horz" wrap="square" lIns="115214" tIns="57607" rIns="115214" bIns="57607" numCol="1" anchor="t" anchorCtr="0" compatLnSpc="1">
            <a:prstTxWarp prst="textNoShape">
              <a:avLst/>
            </a:prstTxWarp>
          </a:bodyPr>
          <a:lstStyle/>
          <a:p>
            <a:pPr>
              <a:defRPr/>
            </a:pPr>
            <a:endParaRPr lang="zh-CN" altLang="en-US" kern="0" smtClean="0">
              <a:solidFill>
                <a:srgbClr val="EEECE1">
                  <a:lumMod val="10000"/>
                </a:srgbClr>
              </a:solidFill>
              <a:latin typeface="Calibri"/>
            </a:endParaRPr>
          </a:p>
        </p:txBody>
      </p:sp>
      <p:sp>
        <p:nvSpPr>
          <p:cNvPr id="23" name="Oval 101"/>
          <p:cNvSpPr>
            <a:spLocks noChangeArrowheads="1"/>
          </p:cNvSpPr>
          <p:nvPr/>
        </p:nvSpPr>
        <p:spPr bwMode="auto">
          <a:xfrm>
            <a:off x="4208430" y="3426691"/>
            <a:ext cx="2229459" cy="2237654"/>
          </a:xfrm>
          <a:prstGeom prst="ellipse">
            <a:avLst/>
          </a:prstGeom>
          <a:solidFill>
            <a:srgbClr val="FFC000"/>
          </a:solidFill>
          <a:ln w="19050">
            <a:solidFill>
              <a:srgbClr val="FFC000"/>
            </a:solidFill>
          </a:ln>
          <a:extLst/>
        </p:spPr>
        <p:txBody>
          <a:bodyPr vert="horz" wrap="square" lIns="115214" tIns="57607" rIns="115214" bIns="57607" numCol="1" anchor="t" anchorCtr="0" compatLnSpc="1">
            <a:prstTxWarp prst="textNoShape">
              <a:avLst/>
            </a:prstTxWarp>
          </a:bodyPr>
          <a:lstStyle/>
          <a:p>
            <a:endParaRPr lang="zh-CN" altLang="en-US">
              <a:solidFill>
                <a:srgbClr val="EEECE1">
                  <a:lumMod val="10000"/>
                </a:srgbClr>
              </a:solidFill>
              <a:latin typeface="Calibri"/>
            </a:endParaRPr>
          </a:p>
        </p:txBody>
      </p:sp>
      <p:cxnSp>
        <p:nvCxnSpPr>
          <p:cNvPr id="24" name="直接箭头连接符 23"/>
          <p:cNvCxnSpPr/>
          <p:nvPr/>
        </p:nvCxnSpPr>
        <p:spPr>
          <a:xfrm>
            <a:off x="7793865" y="3017008"/>
            <a:ext cx="2050251" cy="0"/>
          </a:xfrm>
          <a:prstGeom prst="straightConnector1">
            <a:avLst/>
          </a:prstGeom>
          <a:noFill/>
          <a:ln w="9525" cap="flat" cmpd="sng" algn="ctr">
            <a:solidFill>
              <a:srgbClr val="C00000"/>
            </a:solidFill>
            <a:prstDash val="solid"/>
            <a:tailEnd type="arrow"/>
          </a:ln>
          <a:effectLst/>
        </p:spPr>
      </p:cxnSp>
      <p:sp>
        <p:nvSpPr>
          <p:cNvPr id="25" name="TextBox 24"/>
          <p:cNvSpPr txBox="1"/>
          <p:nvPr/>
        </p:nvSpPr>
        <p:spPr>
          <a:xfrm>
            <a:off x="7901562" y="1853612"/>
            <a:ext cx="1942555" cy="1163396"/>
          </a:xfrm>
          <a:prstGeom prst="rect">
            <a:avLst/>
          </a:prstGeom>
          <a:noFill/>
        </p:spPr>
        <p:txBody>
          <a:bodyPr wrap="square" lIns="115214" tIns="57607" rIns="115214" bIns="57607" rtlCol="0">
            <a:spAutoFit/>
          </a:bodyPr>
          <a:lstStyle/>
          <a:p>
            <a:pPr>
              <a:lnSpc>
                <a:spcPct val="150000"/>
              </a:lnSpc>
            </a:pPr>
            <a:r>
              <a:rPr lang="zh-CN" altLang="en-US" sz="1500" dirty="0">
                <a:solidFill>
                  <a:srgbClr val="EEECE1">
                    <a:lumMod val="10000"/>
                  </a:srgbClr>
                </a:solidFill>
                <a:latin typeface="Calibri"/>
              </a:rPr>
              <a:t>添加文本说明内容添加文本说明内容</a:t>
            </a:r>
          </a:p>
          <a:p>
            <a:pPr>
              <a:lnSpc>
                <a:spcPct val="150000"/>
              </a:lnSpc>
            </a:pPr>
            <a:r>
              <a:rPr lang="zh-CN" altLang="en-US" sz="1500" dirty="0">
                <a:solidFill>
                  <a:srgbClr val="EEECE1">
                    <a:lumMod val="10000"/>
                  </a:srgbClr>
                </a:solidFill>
                <a:latin typeface="Calibri"/>
              </a:rPr>
              <a:t>添加文本说明内容</a:t>
            </a:r>
          </a:p>
        </p:txBody>
      </p:sp>
      <p:cxnSp>
        <p:nvCxnSpPr>
          <p:cNvPr id="26" name="直接箭头连接符 25"/>
          <p:cNvCxnSpPr>
            <a:stCxn id="23" idx="4"/>
          </p:cNvCxnSpPr>
          <p:nvPr/>
        </p:nvCxnSpPr>
        <p:spPr>
          <a:xfrm>
            <a:off x="5323160" y="5664346"/>
            <a:ext cx="8319" cy="1248472"/>
          </a:xfrm>
          <a:prstGeom prst="straightConnector1">
            <a:avLst/>
          </a:prstGeom>
          <a:noFill/>
          <a:ln w="9525" cap="flat" cmpd="sng" algn="ctr">
            <a:solidFill>
              <a:srgbClr val="C00000"/>
            </a:solidFill>
            <a:prstDash val="solid"/>
            <a:tailEnd type="arrow"/>
          </a:ln>
          <a:effectLst/>
        </p:spPr>
      </p:cxnSp>
      <p:sp>
        <p:nvSpPr>
          <p:cNvPr id="27" name="TextBox 26"/>
          <p:cNvSpPr txBox="1"/>
          <p:nvPr/>
        </p:nvSpPr>
        <p:spPr>
          <a:xfrm>
            <a:off x="5474275" y="5664345"/>
            <a:ext cx="2273182" cy="1113535"/>
          </a:xfrm>
          <a:prstGeom prst="rect">
            <a:avLst/>
          </a:prstGeom>
          <a:noFill/>
        </p:spPr>
        <p:txBody>
          <a:bodyPr wrap="square" lIns="115214" tIns="57607" rIns="115214" bIns="57607" rtlCol="0">
            <a:spAutoFit/>
          </a:bodyPr>
          <a:lstStyle/>
          <a:p>
            <a:pPr>
              <a:lnSpc>
                <a:spcPct val="120000"/>
              </a:lnSpc>
            </a:pPr>
            <a:r>
              <a:rPr lang="zh-CN" altLang="en-US" sz="1800" b="1" dirty="0">
                <a:solidFill>
                  <a:srgbClr val="EEECE1">
                    <a:lumMod val="10000"/>
                  </a:srgbClr>
                </a:solidFill>
                <a:latin typeface="Calibri"/>
              </a:rPr>
              <a:t>添加文本说明内容</a:t>
            </a:r>
            <a:endParaRPr lang="en-US" altLang="zh-CN" sz="1800" b="1" dirty="0">
              <a:solidFill>
                <a:srgbClr val="EEECE1">
                  <a:lumMod val="10000"/>
                </a:srgbClr>
              </a:solidFill>
              <a:latin typeface="Calibri"/>
            </a:endParaRPr>
          </a:p>
          <a:p>
            <a:pPr>
              <a:lnSpc>
                <a:spcPct val="120000"/>
              </a:lnSpc>
            </a:pPr>
            <a:r>
              <a:rPr lang="zh-CN" altLang="en-US" sz="1800" b="1" dirty="0">
                <a:solidFill>
                  <a:srgbClr val="EEECE1">
                    <a:lumMod val="10000"/>
                  </a:srgbClr>
                </a:solidFill>
                <a:latin typeface="Calibri"/>
              </a:rPr>
              <a:t>添加文本说明内容</a:t>
            </a:r>
          </a:p>
          <a:p>
            <a:pPr>
              <a:lnSpc>
                <a:spcPct val="120000"/>
              </a:lnSpc>
            </a:pPr>
            <a:r>
              <a:rPr lang="zh-CN" altLang="en-US" sz="1800" b="1" dirty="0">
                <a:solidFill>
                  <a:srgbClr val="EEECE1">
                    <a:lumMod val="10000"/>
                  </a:srgbClr>
                </a:solidFill>
                <a:latin typeface="Calibri"/>
              </a:rPr>
              <a:t>添加文本说明内容</a:t>
            </a:r>
          </a:p>
        </p:txBody>
      </p:sp>
      <p:cxnSp>
        <p:nvCxnSpPr>
          <p:cNvPr id="28" name="直接箭头连接符 27"/>
          <p:cNvCxnSpPr/>
          <p:nvPr/>
        </p:nvCxnSpPr>
        <p:spPr>
          <a:xfrm flipH="1">
            <a:off x="1300462" y="3260323"/>
            <a:ext cx="2238300" cy="0"/>
          </a:xfrm>
          <a:prstGeom prst="straightConnector1">
            <a:avLst/>
          </a:prstGeom>
          <a:noFill/>
          <a:ln w="9525" cap="flat" cmpd="sng" algn="ctr">
            <a:solidFill>
              <a:srgbClr val="C00000"/>
            </a:solidFill>
            <a:prstDash val="solid"/>
            <a:tailEnd type="arrow"/>
          </a:ln>
          <a:effectLst/>
        </p:spPr>
      </p:cxnSp>
      <p:sp>
        <p:nvSpPr>
          <p:cNvPr id="29" name="TextBox 28"/>
          <p:cNvSpPr txBox="1"/>
          <p:nvPr/>
        </p:nvSpPr>
        <p:spPr>
          <a:xfrm>
            <a:off x="1548199" y="2081641"/>
            <a:ext cx="1942555" cy="1163396"/>
          </a:xfrm>
          <a:prstGeom prst="rect">
            <a:avLst/>
          </a:prstGeom>
          <a:noFill/>
        </p:spPr>
        <p:txBody>
          <a:bodyPr wrap="square" lIns="115214" tIns="57607" rIns="115214" bIns="57607" rtlCol="0">
            <a:spAutoFit/>
          </a:bodyPr>
          <a:lstStyle/>
          <a:p>
            <a:pPr>
              <a:lnSpc>
                <a:spcPct val="150000"/>
              </a:lnSpc>
            </a:pPr>
            <a:r>
              <a:rPr lang="zh-CN" altLang="en-US" sz="1500" dirty="0">
                <a:solidFill>
                  <a:srgbClr val="EEECE1">
                    <a:lumMod val="10000"/>
                  </a:srgbClr>
                </a:solidFill>
                <a:latin typeface="Calibri"/>
              </a:rPr>
              <a:t>添加文本说明内容添加文本说明内容</a:t>
            </a:r>
          </a:p>
          <a:p>
            <a:pPr>
              <a:lnSpc>
                <a:spcPct val="150000"/>
              </a:lnSpc>
            </a:pPr>
            <a:r>
              <a:rPr lang="zh-CN" altLang="en-US" sz="1500" dirty="0">
                <a:solidFill>
                  <a:srgbClr val="EEECE1">
                    <a:lumMod val="10000"/>
                  </a:srgbClr>
                </a:solidFill>
                <a:latin typeface="Calibri"/>
              </a:rPr>
              <a:t>添加文本说明内容</a:t>
            </a:r>
          </a:p>
        </p:txBody>
      </p:sp>
      <p:sp>
        <p:nvSpPr>
          <p:cNvPr id="30" name="TextBox 29"/>
          <p:cNvSpPr txBox="1"/>
          <p:nvPr/>
        </p:nvSpPr>
        <p:spPr>
          <a:xfrm>
            <a:off x="3990508" y="2779865"/>
            <a:ext cx="1109312" cy="504139"/>
          </a:xfrm>
          <a:prstGeom prst="rect">
            <a:avLst/>
          </a:prstGeom>
          <a:noFill/>
        </p:spPr>
        <p:txBody>
          <a:bodyPr wrap="square" lIns="115214" tIns="57607" rIns="115214" bIns="57607" rtlCol="0">
            <a:spAutoFit/>
          </a:bodyPr>
          <a:lstStyle/>
          <a:p>
            <a:r>
              <a:rPr lang="zh-CN" altLang="en-US" sz="2500" b="1" dirty="0">
                <a:solidFill>
                  <a:prstClr val="white"/>
                </a:solidFill>
                <a:latin typeface="微软雅黑" pitchFamily="34" charset="-122"/>
              </a:rPr>
              <a:t>项目</a:t>
            </a:r>
            <a:r>
              <a:rPr lang="en-US" altLang="zh-CN" sz="2500" b="1" dirty="0">
                <a:solidFill>
                  <a:prstClr val="white"/>
                </a:solidFill>
                <a:latin typeface="微软雅黑" pitchFamily="34" charset="-122"/>
              </a:rPr>
              <a:t>1</a:t>
            </a:r>
            <a:endParaRPr lang="zh-CN" altLang="en-US" sz="2500" b="1" dirty="0">
              <a:solidFill>
                <a:prstClr val="white"/>
              </a:solidFill>
              <a:latin typeface="微软雅黑" pitchFamily="34" charset="-122"/>
            </a:endParaRPr>
          </a:p>
        </p:txBody>
      </p:sp>
      <p:sp>
        <p:nvSpPr>
          <p:cNvPr id="31" name="TextBox 30"/>
          <p:cNvSpPr txBox="1"/>
          <p:nvPr/>
        </p:nvSpPr>
        <p:spPr>
          <a:xfrm>
            <a:off x="6018685" y="2933387"/>
            <a:ext cx="1109312" cy="504139"/>
          </a:xfrm>
          <a:prstGeom prst="rect">
            <a:avLst/>
          </a:prstGeom>
          <a:noFill/>
        </p:spPr>
        <p:txBody>
          <a:bodyPr wrap="square" lIns="115214" tIns="57607" rIns="115214" bIns="57607" rtlCol="0">
            <a:spAutoFit/>
          </a:bodyPr>
          <a:lstStyle/>
          <a:p>
            <a:r>
              <a:rPr lang="zh-CN" altLang="en-US" sz="2500" b="1" dirty="0">
                <a:solidFill>
                  <a:srgbClr val="FFFF00"/>
                </a:solidFill>
                <a:latin typeface="微软雅黑" pitchFamily="34" charset="-122"/>
              </a:rPr>
              <a:t>项目</a:t>
            </a:r>
            <a:r>
              <a:rPr lang="en-US" altLang="zh-CN" sz="2500" b="1" dirty="0">
                <a:solidFill>
                  <a:srgbClr val="FFFF00"/>
                </a:solidFill>
                <a:latin typeface="微软雅黑" pitchFamily="34" charset="-122"/>
              </a:rPr>
              <a:t>2</a:t>
            </a:r>
            <a:endParaRPr lang="zh-CN" altLang="en-US" sz="2500" b="1" dirty="0">
              <a:solidFill>
                <a:srgbClr val="FFFF00"/>
              </a:solidFill>
              <a:latin typeface="微软雅黑" pitchFamily="34" charset="-122"/>
            </a:endParaRPr>
          </a:p>
        </p:txBody>
      </p:sp>
      <p:sp>
        <p:nvSpPr>
          <p:cNvPr id="32" name="TextBox 31"/>
          <p:cNvSpPr txBox="1"/>
          <p:nvPr/>
        </p:nvSpPr>
        <p:spPr>
          <a:xfrm>
            <a:off x="4784506" y="4291097"/>
            <a:ext cx="1109312" cy="504139"/>
          </a:xfrm>
          <a:prstGeom prst="rect">
            <a:avLst/>
          </a:prstGeom>
          <a:noFill/>
        </p:spPr>
        <p:txBody>
          <a:bodyPr wrap="square" lIns="115214" tIns="57607" rIns="115214" bIns="57607" rtlCol="0">
            <a:spAutoFit/>
          </a:bodyPr>
          <a:lstStyle/>
          <a:p>
            <a:r>
              <a:rPr lang="zh-CN" altLang="en-US" sz="2500" b="1" dirty="0">
                <a:solidFill>
                  <a:prstClr val="white"/>
                </a:solidFill>
                <a:latin typeface="微软雅黑" pitchFamily="34" charset="-122"/>
              </a:rPr>
              <a:t>项目</a:t>
            </a:r>
            <a:r>
              <a:rPr lang="en-US" altLang="zh-CN" sz="2500" b="1" dirty="0">
                <a:solidFill>
                  <a:prstClr val="white"/>
                </a:solidFill>
                <a:latin typeface="微软雅黑" pitchFamily="34" charset="-122"/>
              </a:rPr>
              <a:t>3</a:t>
            </a:r>
            <a:endParaRPr lang="zh-CN" altLang="en-US" sz="2500" b="1" dirty="0">
              <a:solidFill>
                <a:prstClr val="white"/>
              </a:solidFill>
              <a:latin typeface="微软雅黑" pitchFamily="34" charset="-122"/>
            </a:endParaRPr>
          </a:p>
        </p:txBody>
      </p:sp>
      <p:sp>
        <p:nvSpPr>
          <p:cNvPr id="33" name="右弧形箭头 32"/>
          <p:cNvSpPr/>
          <p:nvPr/>
        </p:nvSpPr>
        <p:spPr>
          <a:xfrm rot="9229339">
            <a:off x="3337827" y="4022166"/>
            <a:ext cx="635146" cy="1194903"/>
          </a:xfrm>
          <a:prstGeom prst="curvedLeftArrow">
            <a:avLst/>
          </a:prstGeom>
          <a:solidFill>
            <a:srgbClr val="C00000"/>
          </a:solidFill>
          <a:ln w="19050">
            <a:noFill/>
          </a:ln>
        </p:spPr>
        <p:txBody>
          <a:bodyPr vert="horz" wrap="square" lIns="115214" tIns="57607" rIns="115214" bIns="57607" numCol="1" anchor="t" anchorCtr="0" compatLnSpc="1">
            <a:prstTxWarp prst="textNoShape">
              <a:avLst/>
            </a:prstTxWarp>
          </a:bodyPr>
          <a:lstStyle/>
          <a:p>
            <a:endParaRPr lang="zh-CN" altLang="en-US" kern="0">
              <a:solidFill>
                <a:srgbClr val="EEECE1">
                  <a:lumMod val="10000"/>
                </a:srgbClr>
              </a:solidFill>
              <a:latin typeface="Calibri"/>
            </a:endParaRPr>
          </a:p>
        </p:txBody>
      </p:sp>
      <p:sp>
        <p:nvSpPr>
          <p:cNvPr id="34" name="TextBox 33"/>
          <p:cNvSpPr txBox="1"/>
          <p:nvPr/>
        </p:nvSpPr>
        <p:spPr>
          <a:xfrm>
            <a:off x="1754136" y="4669194"/>
            <a:ext cx="1706933" cy="426578"/>
          </a:xfrm>
          <a:prstGeom prst="rect">
            <a:avLst/>
          </a:prstGeom>
          <a:noFill/>
        </p:spPr>
        <p:txBody>
          <a:bodyPr wrap="square" lIns="115214" tIns="57607" rIns="115214" bIns="57607" rtlCol="0">
            <a:spAutoFit/>
          </a:bodyPr>
          <a:lstStyle/>
          <a:p>
            <a:pPr algn="ctr"/>
            <a:r>
              <a:rPr lang="zh-CN" altLang="en-US" sz="2000" b="1" dirty="0">
                <a:solidFill>
                  <a:srgbClr val="EEECE1">
                    <a:lumMod val="10000"/>
                  </a:srgbClr>
                </a:solidFill>
                <a:latin typeface="Broadway BT"/>
              </a:rPr>
              <a:t>补充性文字</a:t>
            </a:r>
          </a:p>
        </p:txBody>
      </p:sp>
    </p:spTree>
    <p:extLst>
      <p:ext uri="{BB962C8B-B14F-4D97-AF65-F5344CB8AC3E}">
        <p14:creationId xmlns:p14="http://schemas.microsoft.com/office/powerpoint/2010/main" val="3057294609"/>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52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52000">
                                          <p:cBhvr additive="base">
                                            <p:cTn id="7" dur="500" fill="hold"/>
                                            <p:tgtEl>
                                              <p:spTgt spid="4"/>
                                            </p:tgtEl>
                                            <p:attrNameLst>
                                              <p:attrName>ppt_x</p:attrName>
                                            </p:attrNameLst>
                                          </p:cBhvr>
                                          <p:tavLst>
                                            <p:tav tm="0">
                                              <p:val>
                                                <p:strVal val="0-#ppt_w/2"/>
                                              </p:val>
                                            </p:tav>
                                            <p:tav tm="100000">
                                              <p:val>
                                                <p:strVal val="#ppt_x"/>
                                              </p:val>
                                            </p:tav>
                                          </p:tavLst>
                                        </p:anim>
                                        <p:anim calcmode="lin" valueType="num" p14:bounceEnd="52000">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3" presetClass="entr" presetSubtype="32" fill="hold" grpId="0" nodeType="after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p:cTn id="12" dur="500" fill="hold"/>
                                            <p:tgtEl>
                                              <p:spTgt spid="22"/>
                                            </p:tgtEl>
                                            <p:attrNameLst>
                                              <p:attrName>ppt_w</p:attrName>
                                            </p:attrNameLst>
                                          </p:cBhvr>
                                          <p:tavLst>
                                            <p:tav tm="0">
                                              <p:val>
                                                <p:strVal val="4*#ppt_w"/>
                                              </p:val>
                                            </p:tav>
                                            <p:tav tm="100000">
                                              <p:val>
                                                <p:strVal val="#ppt_w"/>
                                              </p:val>
                                            </p:tav>
                                          </p:tavLst>
                                        </p:anim>
                                        <p:anim calcmode="lin" valueType="num">
                                          <p:cBhvr>
                                            <p:cTn id="13" dur="500" fill="hold"/>
                                            <p:tgtEl>
                                              <p:spTgt spid="22"/>
                                            </p:tgtEl>
                                            <p:attrNameLst>
                                              <p:attrName>ppt_h</p:attrName>
                                            </p:attrNameLst>
                                          </p:cBhvr>
                                          <p:tavLst>
                                            <p:tav tm="0">
                                              <p:val>
                                                <p:strVal val="4*#ppt_h"/>
                                              </p:val>
                                            </p:tav>
                                            <p:tav tm="100000">
                                              <p:val>
                                                <p:strVal val="#ppt_h"/>
                                              </p:val>
                                            </p:tav>
                                          </p:tavLst>
                                        </p:anim>
                                      </p:childTnLst>
                                    </p:cTn>
                                  </p:par>
                                  <p:par>
                                    <p:cTn id="14" presetID="23" presetClass="entr" presetSubtype="32" fill="hold" grpId="0" nodeType="withEffect">
                                      <p:stCondLst>
                                        <p:cond delay="250"/>
                                      </p:stCondLst>
                                      <p:childTnLst>
                                        <p:set>
                                          <p:cBhvr>
                                            <p:cTn id="15" dur="1" fill="hold">
                                              <p:stCondLst>
                                                <p:cond delay="0"/>
                                              </p:stCondLst>
                                            </p:cTn>
                                            <p:tgtEl>
                                              <p:spTgt spid="21"/>
                                            </p:tgtEl>
                                            <p:attrNameLst>
                                              <p:attrName>style.visibility</p:attrName>
                                            </p:attrNameLst>
                                          </p:cBhvr>
                                          <p:to>
                                            <p:strVal val="visible"/>
                                          </p:to>
                                        </p:set>
                                        <p:anim calcmode="lin" valueType="num">
                                          <p:cBhvr>
                                            <p:cTn id="16" dur="500" fill="hold"/>
                                            <p:tgtEl>
                                              <p:spTgt spid="21"/>
                                            </p:tgtEl>
                                            <p:attrNameLst>
                                              <p:attrName>ppt_w</p:attrName>
                                            </p:attrNameLst>
                                          </p:cBhvr>
                                          <p:tavLst>
                                            <p:tav tm="0">
                                              <p:val>
                                                <p:strVal val="4*#ppt_w"/>
                                              </p:val>
                                            </p:tav>
                                            <p:tav tm="100000">
                                              <p:val>
                                                <p:strVal val="#ppt_w"/>
                                              </p:val>
                                            </p:tav>
                                          </p:tavLst>
                                        </p:anim>
                                        <p:anim calcmode="lin" valueType="num">
                                          <p:cBhvr>
                                            <p:cTn id="17" dur="500" fill="hold"/>
                                            <p:tgtEl>
                                              <p:spTgt spid="21"/>
                                            </p:tgtEl>
                                            <p:attrNameLst>
                                              <p:attrName>ppt_h</p:attrName>
                                            </p:attrNameLst>
                                          </p:cBhvr>
                                          <p:tavLst>
                                            <p:tav tm="0">
                                              <p:val>
                                                <p:strVal val="4*#ppt_h"/>
                                              </p:val>
                                            </p:tav>
                                            <p:tav tm="100000">
                                              <p:val>
                                                <p:strVal val="#ppt_h"/>
                                              </p:val>
                                            </p:tav>
                                          </p:tavLst>
                                        </p:anim>
                                      </p:childTnLst>
                                    </p:cTn>
                                  </p:par>
                                  <p:par>
                                    <p:cTn id="18" presetID="23" presetClass="entr" presetSubtype="32" fill="hold" grpId="0" nodeType="withEffect">
                                      <p:stCondLst>
                                        <p:cond delay="500"/>
                                      </p:stCondLst>
                                      <p:childTnLst>
                                        <p:set>
                                          <p:cBhvr>
                                            <p:cTn id="19" dur="1" fill="hold">
                                              <p:stCondLst>
                                                <p:cond delay="0"/>
                                              </p:stCondLst>
                                            </p:cTn>
                                            <p:tgtEl>
                                              <p:spTgt spid="23"/>
                                            </p:tgtEl>
                                            <p:attrNameLst>
                                              <p:attrName>style.visibility</p:attrName>
                                            </p:attrNameLst>
                                          </p:cBhvr>
                                          <p:to>
                                            <p:strVal val="visible"/>
                                          </p:to>
                                        </p:set>
                                        <p:anim calcmode="lin" valueType="num">
                                          <p:cBhvr>
                                            <p:cTn id="20" dur="250" fill="hold"/>
                                            <p:tgtEl>
                                              <p:spTgt spid="23"/>
                                            </p:tgtEl>
                                            <p:attrNameLst>
                                              <p:attrName>ppt_w</p:attrName>
                                            </p:attrNameLst>
                                          </p:cBhvr>
                                          <p:tavLst>
                                            <p:tav tm="0">
                                              <p:val>
                                                <p:strVal val="4*#ppt_w"/>
                                              </p:val>
                                            </p:tav>
                                            <p:tav tm="100000">
                                              <p:val>
                                                <p:strVal val="#ppt_w"/>
                                              </p:val>
                                            </p:tav>
                                          </p:tavLst>
                                        </p:anim>
                                        <p:anim calcmode="lin" valueType="num">
                                          <p:cBhvr>
                                            <p:cTn id="21" dur="250" fill="hold"/>
                                            <p:tgtEl>
                                              <p:spTgt spid="23"/>
                                            </p:tgtEl>
                                            <p:attrNameLst>
                                              <p:attrName>ppt_h</p:attrName>
                                            </p:attrNameLst>
                                          </p:cBhvr>
                                          <p:tavLst>
                                            <p:tav tm="0">
                                              <p:val>
                                                <p:strVal val="4*#ppt_h"/>
                                              </p:val>
                                            </p:tav>
                                            <p:tav tm="100000">
                                              <p:val>
                                                <p:strVal val="#ppt_h"/>
                                              </p:val>
                                            </p:tav>
                                          </p:tavLst>
                                        </p:anim>
                                      </p:childTnLst>
                                    </p:cTn>
                                  </p:par>
                                </p:childTnLst>
                              </p:cTn>
                            </p:par>
                            <p:par>
                              <p:cTn id="22" fill="hold">
                                <p:stCondLst>
                                  <p:cond delay="1250"/>
                                </p:stCondLst>
                                <p:childTnLst>
                                  <p:par>
                                    <p:cTn id="23" presetID="49" presetClass="entr" presetSubtype="0" decel="100000" fill="hold" grpId="0" nodeType="afterEffect">
                                      <p:stCondLst>
                                        <p:cond delay="0"/>
                                      </p:stCondLst>
                                      <p:childTnLst>
                                        <p:set>
                                          <p:cBhvr>
                                            <p:cTn id="24" dur="1" fill="hold">
                                              <p:stCondLst>
                                                <p:cond delay="0"/>
                                              </p:stCondLst>
                                            </p:cTn>
                                            <p:tgtEl>
                                              <p:spTgt spid="30"/>
                                            </p:tgtEl>
                                            <p:attrNameLst>
                                              <p:attrName>style.visibility</p:attrName>
                                            </p:attrNameLst>
                                          </p:cBhvr>
                                          <p:to>
                                            <p:strVal val="visible"/>
                                          </p:to>
                                        </p:set>
                                        <p:anim calcmode="lin" valueType="num">
                                          <p:cBhvr>
                                            <p:cTn id="25" dur="500" fill="hold"/>
                                            <p:tgtEl>
                                              <p:spTgt spid="30"/>
                                            </p:tgtEl>
                                            <p:attrNameLst>
                                              <p:attrName>ppt_w</p:attrName>
                                            </p:attrNameLst>
                                          </p:cBhvr>
                                          <p:tavLst>
                                            <p:tav tm="0">
                                              <p:val>
                                                <p:fltVal val="0"/>
                                              </p:val>
                                            </p:tav>
                                            <p:tav tm="100000">
                                              <p:val>
                                                <p:strVal val="#ppt_w"/>
                                              </p:val>
                                            </p:tav>
                                          </p:tavLst>
                                        </p:anim>
                                        <p:anim calcmode="lin" valueType="num">
                                          <p:cBhvr>
                                            <p:cTn id="26" dur="500" fill="hold"/>
                                            <p:tgtEl>
                                              <p:spTgt spid="30"/>
                                            </p:tgtEl>
                                            <p:attrNameLst>
                                              <p:attrName>ppt_h</p:attrName>
                                            </p:attrNameLst>
                                          </p:cBhvr>
                                          <p:tavLst>
                                            <p:tav tm="0">
                                              <p:val>
                                                <p:fltVal val="0"/>
                                              </p:val>
                                            </p:tav>
                                            <p:tav tm="100000">
                                              <p:val>
                                                <p:strVal val="#ppt_h"/>
                                              </p:val>
                                            </p:tav>
                                          </p:tavLst>
                                        </p:anim>
                                        <p:anim calcmode="lin" valueType="num">
                                          <p:cBhvr>
                                            <p:cTn id="27" dur="500" fill="hold"/>
                                            <p:tgtEl>
                                              <p:spTgt spid="30"/>
                                            </p:tgtEl>
                                            <p:attrNameLst>
                                              <p:attrName>style.rotation</p:attrName>
                                            </p:attrNameLst>
                                          </p:cBhvr>
                                          <p:tavLst>
                                            <p:tav tm="0">
                                              <p:val>
                                                <p:fltVal val="360"/>
                                              </p:val>
                                            </p:tav>
                                            <p:tav tm="100000">
                                              <p:val>
                                                <p:fltVal val="0"/>
                                              </p:val>
                                            </p:tav>
                                          </p:tavLst>
                                        </p:anim>
                                        <p:animEffect transition="in" filter="fade">
                                          <p:cBhvr>
                                            <p:cTn id="28" dur="500"/>
                                            <p:tgtEl>
                                              <p:spTgt spid="30"/>
                                            </p:tgtEl>
                                          </p:cBhvr>
                                        </p:animEffect>
                                      </p:childTnLst>
                                    </p:cTn>
                                  </p:par>
                                  <p:par>
                                    <p:cTn id="29" presetID="49" presetClass="entr" presetSubtype="0" decel="100000" fill="hold" grpId="0" nodeType="withEffect">
                                      <p:stCondLst>
                                        <p:cond delay="0"/>
                                      </p:stCondLst>
                                      <p:childTnLst>
                                        <p:set>
                                          <p:cBhvr>
                                            <p:cTn id="30" dur="1" fill="hold">
                                              <p:stCondLst>
                                                <p:cond delay="0"/>
                                              </p:stCondLst>
                                            </p:cTn>
                                            <p:tgtEl>
                                              <p:spTgt spid="32"/>
                                            </p:tgtEl>
                                            <p:attrNameLst>
                                              <p:attrName>style.visibility</p:attrName>
                                            </p:attrNameLst>
                                          </p:cBhvr>
                                          <p:to>
                                            <p:strVal val="visible"/>
                                          </p:to>
                                        </p:set>
                                        <p:anim calcmode="lin" valueType="num">
                                          <p:cBhvr>
                                            <p:cTn id="31" dur="500" fill="hold"/>
                                            <p:tgtEl>
                                              <p:spTgt spid="32"/>
                                            </p:tgtEl>
                                            <p:attrNameLst>
                                              <p:attrName>ppt_w</p:attrName>
                                            </p:attrNameLst>
                                          </p:cBhvr>
                                          <p:tavLst>
                                            <p:tav tm="0">
                                              <p:val>
                                                <p:fltVal val="0"/>
                                              </p:val>
                                            </p:tav>
                                            <p:tav tm="100000">
                                              <p:val>
                                                <p:strVal val="#ppt_w"/>
                                              </p:val>
                                            </p:tav>
                                          </p:tavLst>
                                        </p:anim>
                                        <p:anim calcmode="lin" valueType="num">
                                          <p:cBhvr>
                                            <p:cTn id="32" dur="500" fill="hold"/>
                                            <p:tgtEl>
                                              <p:spTgt spid="32"/>
                                            </p:tgtEl>
                                            <p:attrNameLst>
                                              <p:attrName>ppt_h</p:attrName>
                                            </p:attrNameLst>
                                          </p:cBhvr>
                                          <p:tavLst>
                                            <p:tav tm="0">
                                              <p:val>
                                                <p:fltVal val="0"/>
                                              </p:val>
                                            </p:tav>
                                            <p:tav tm="100000">
                                              <p:val>
                                                <p:strVal val="#ppt_h"/>
                                              </p:val>
                                            </p:tav>
                                          </p:tavLst>
                                        </p:anim>
                                        <p:anim calcmode="lin" valueType="num">
                                          <p:cBhvr>
                                            <p:cTn id="33" dur="500" fill="hold"/>
                                            <p:tgtEl>
                                              <p:spTgt spid="32"/>
                                            </p:tgtEl>
                                            <p:attrNameLst>
                                              <p:attrName>style.rotation</p:attrName>
                                            </p:attrNameLst>
                                          </p:cBhvr>
                                          <p:tavLst>
                                            <p:tav tm="0">
                                              <p:val>
                                                <p:fltVal val="360"/>
                                              </p:val>
                                            </p:tav>
                                            <p:tav tm="100000">
                                              <p:val>
                                                <p:fltVal val="0"/>
                                              </p:val>
                                            </p:tav>
                                          </p:tavLst>
                                        </p:anim>
                                        <p:animEffect transition="in" filter="fade">
                                          <p:cBhvr>
                                            <p:cTn id="34" dur="500"/>
                                            <p:tgtEl>
                                              <p:spTgt spid="32"/>
                                            </p:tgtEl>
                                          </p:cBhvr>
                                        </p:animEffect>
                                      </p:childTnLst>
                                    </p:cTn>
                                  </p:par>
                                  <p:par>
                                    <p:cTn id="35" presetID="49" presetClass="entr" presetSubtype="0" decel="100000" fill="hold" grpId="0" nodeType="withEffect">
                                      <p:stCondLst>
                                        <p:cond delay="0"/>
                                      </p:stCondLst>
                                      <p:childTnLst>
                                        <p:set>
                                          <p:cBhvr>
                                            <p:cTn id="36" dur="1" fill="hold">
                                              <p:stCondLst>
                                                <p:cond delay="0"/>
                                              </p:stCondLst>
                                            </p:cTn>
                                            <p:tgtEl>
                                              <p:spTgt spid="31"/>
                                            </p:tgtEl>
                                            <p:attrNameLst>
                                              <p:attrName>style.visibility</p:attrName>
                                            </p:attrNameLst>
                                          </p:cBhvr>
                                          <p:to>
                                            <p:strVal val="visible"/>
                                          </p:to>
                                        </p:set>
                                        <p:anim calcmode="lin" valueType="num">
                                          <p:cBhvr>
                                            <p:cTn id="37" dur="500" fill="hold"/>
                                            <p:tgtEl>
                                              <p:spTgt spid="31"/>
                                            </p:tgtEl>
                                            <p:attrNameLst>
                                              <p:attrName>ppt_w</p:attrName>
                                            </p:attrNameLst>
                                          </p:cBhvr>
                                          <p:tavLst>
                                            <p:tav tm="0">
                                              <p:val>
                                                <p:fltVal val="0"/>
                                              </p:val>
                                            </p:tav>
                                            <p:tav tm="100000">
                                              <p:val>
                                                <p:strVal val="#ppt_w"/>
                                              </p:val>
                                            </p:tav>
                                          </p:tavLst>
                                        </p:anim>
                                        <p:anim calcmode="lin" valueType="num">
                                          <p:cBhvr>
                                            <p:cTn id="38" dur="500" fill="hold"/>
                                            <p:tgtEl>
                                              <p:spTgt spid="31"/>
                                            </p:tgtEl>
                                            <p:attrNameLst>
                                              <p:attrName>ppt_h</p:attrName>
                                            </p:attrNameLst>
                                          </p:cBhvr>
                                          <p:tavLst>
                                            <p:tav tm="0">
                                              <p:val>
                                                <p:fltVal val="0"/>
                                              </p:val>
                                            </p:tav>
                                            <p:tav tm="100000">
                                              <p:val>
                                                <p:strVal val="#ppt_h"/>
                                              </p:val>
                                            </p:tav>
                                          </p:tavLst>
                                        </p:anim>
                                        <p:anim calcmode="lin" valueType="num">
                                          <p:cBhvr>
                                            <p:cTn id="39" dur="500" fill="hold"/>
                                            <p:tgtEl>
                                              <p:spTgt spid="31"/>
                                            </p:tgtEl>
                                            <p:attrNameLst>
                                              <p:attrName>style.rotation</p:attrName>
                                            </p:attrNameLst>
                                          </p:cBhvr>
                                          <p:tavLst>
                                            <p:tav tm="0">
                                              <p:val>
                                                <p:fltVal val="360"/>
                                              </p:val>
                                            </p:tav>
                                            <p:tav tm="100000">
                                              <p:val>
                                                <p:fltVal val="0"/>
                                              </p:val>
                                            </p:tav>
                                          </p:tavLst>
                                        </p:anim>
                                        <p:animEffect transition="in" filter="fade">
                                          <p:cBhvr>
                                            <p:cTn id="40" dur="500"/>
                                            <p:tgtEl>
                                              <p:spTgt spid="31"/>
                                            </p:tgtEl>
                                          </p:cBhvr>
                                        </p:animEffect>
                                      </p:childTnLst>
                                    </p:cTn>
                                  </p:par>
                                </p:childTnLst>
                              </p:cTn>
                            </p:par>
                            <p:par>
                              <p:cTn id="41" fill="hold">
                                <p:stCondLst>
                                  <p:cond delay="1750"/>
                                </p:stCondLst>
                                <p:childTnLst>
                                  <p:par>
                                    <p:cTn id="42" presetID="22" presetClass="entr" presetSubtype="8" fill="hold" nodeType="afterEffect">
                                      <p:stCondLst>
                                        <p:cond delay="0"/>
                                      </p:stCondLst>
                                      <p:childTnLst>
                                        <p:set>
                                          <p:cBhvr>
                                            <p:cTn id="43" dur="1" fill="hold">
                                              <p:stCondLst>
                                                <p:cond delay="0"/>
                                              </p:stCondLst>
                                            </p:cTn>
                                            <p:tgtEl>
                                              <p:spTgt spid="24"/>
                                            </p:tgtEl>
                                            <p:attrNameLst>
                                              <p:attrName>style.visibility</p:attrName>
                                            </p:attrNameLst>
                                          </p:cBhvr>
                                          <p:to>
                                            <p:strVal val="visible"/>
                                          </p:to>
                                        </p:set>
                                        <p:animEffect transition="in" filter="wipe(left)">
                                          <p:cBhvr>
                                            <p:cTn id="44" dur="500"/>
                                            <p:tgtEl>
                                              <p:spTgt spid="24"/>
                                            </p:tgtEl>
                                          </p:cBhvr>
                                        </p:animEffect>
                                      </p:childTnLst>
                                    </p:cTn>
                                  </p:par>
                                  <p:par>
                                    <p:cTn id="45" presetID="22" presetClass="entr" presetSubtype="1" fill="hold" nodeType="withEffect">
                                      <p:stCondLst>
                                        <p:cond delay="0"/>
                                      </p:stCondLst>
                                      <p:childTnLst>
                                        <p:set>
                                          <p:cBhvr>
                                            <p:cTn id="46" dur="1" fill="hold">
                                              <p:stCondLst>
                                                <p:cond delay="0"/>
                                              </p:stCondLst>
                                            </p:cTn>
                                            <p:tgtEl>
                                              <p:spTgt spid="26"/>
                                            </p:tgtEl>
                                            <p:attrNameLst>
                                              <p:attrName>style.visibility</p:attrName>
                                            </p:attrNameLst>
                                          </p:cBhvr>
                                          <p:to>
                                            <p:strVal val="visible"/>
                                          </p:to>
                                        </p:set>
                                        <p:animEffect transition="in" filter="wipe(up)">
                                          <p:cBhvr>
                                            <p:cTn id="47" dur="500"/>
                                            <p:tgtEl>
                                              <p:spTgt spid="26"/>
                                            </p:tgtEl>
                                          </p:cBhvr>
                                        </p:animEffect>
                                      </p:childTnLst>
                                    </p:cTn>
                                  </p:par>
                                  <p:par>
                                    <p:cTn id="48" presetID="22" presetClass="entr" presetSubtype="2" fill="hold" nodeType="withEffect">
                                      <p:stCondLst>
                                        <p:cond delay="0"/>
                                      </p:stCondLst>
                                      <p:childTnLst>
                                        <p:set>
                                          <p:cBhvr>
                                            <p:cTn id="49" dur="1" fill="hold">
                                              <p:stCondLst>
                                                <p:cond delay="0"/>
                                              </p:stCondLst>
                                            </p:cTn>
                                            <p:tgtEl>
                                              <p:spTgt spid="28"/>
                                            </p:tgtEl>
                                            <p:attrNameLst>
                                              <p:attrName>style.visibility</p:attrName>
                                            </p:attrNameLst>
                                          </p:cBhvr>
                                          <p:to>
                                            <p:strVal val="visible"/>
                                          </p:to>
                                        </p:set>
                                        <p:animEffect transition="in" filter="wipe(right)">
                                          <p:cBhvr>
                                            <p:cTn id="50" dur="500"/>
                                            <p:tgtEl>
                                              <p:spTgt spid="28"/>
                                            </p:tgtEl>
                                          </p:cBhvr>
                                        </p:animEffect>
                                      </p:childTnLst>
                                    </p:cTn>
                                  </p:par>
                                </p:childTnLst>
                              </p:cTn>
                            </p:par>
                            <p:par>
                              <p:cTn id="51" fill="hold">
                                <p:stCondLst>
                                  <p:cond delay="2250"/>
                                </p:stCondLst>
                                <p:childTnLst>
                                  <p:par>
                                    <p:cTn id="52" presetID="22" presetClass="entr" presetSubtype="2" fill="hold" grpId="0" nodeType="afterEffect">
                                      <p:stCondLst>
                                        <p:cond delay="0"/>
                                      </p:stCondLst>
                                      <p:childTnLst>
                                        <p:set>
                                          <p:cBhvr>
                                            <p:cTn id="53" dur="1" fill="hold">
                                              <p:stCondLst>
                                                <p:cond delay="0"/>
                                              </p:stCondLst>
                                            </p:cTn>
                                            <p:tgtEl>
                                              <p:spTgt spid="29"/>
                                            </p:tgtEl>
                                            <p:attrNameLst>
                                              <p:attrName>style.visibility</p:attrName>
                                            </p:attrNameLst>
                                          </p:cBhvr>
                                          <p:to>
                                            <p:strVal val="visible"/>
                                          </p:to>
                                        </p:set>
                                        <p:animEffect transition="in" filter="wipe(right)">
                                          <p:cBhvr>
                                            <p:cTn id="54" dur="500"/>
                                            <p:tgtEl>
                                              <p:spTgt spid="29"/>
                                            </p:tgtEl>
                                          </p:cBhvr>
                                        </p:animEffect>
                                      </p:childTnLst>
                                    </p:cTn>
                                  </p:par>
                                  <p:par>
                                    <p:cTn id="55" presetID="22" presetClass="entr" presetSubtype="2" fill="hold" grpId="0" nodeType="withEffect">
                                      <p:stCondLst>
                                        <p:cond delay="0"/>
                                      </p:stCondLst>
                                      <p:childTnLst>
                                        <p:set>
                                          <p:cBhvr>
                                            <p:cTn id="56" dur="1" fill="hold">
                                              <p:stCondLst>
                                                <p:cond delay="0"/>
                                              </p:stCondLst>
                                            </p:cTn>
                                            <p:tgtEl>
                                              <p:spTgt spid="27"/>
                                            </p:tgtEl>
                                            <p:attrNameLst>
                                              <p:attrName>style.visibility</p:attrName>
                                            </p:attrNameLst>
                                          </p:cBhvr>
                                          <p:to>
                                            <p:strVal val="visible"/>
                                          </p:to>
                                        </p:set>
                                        <p:animEffect transition="in" filter="wipe(right)">
                                          <p:cBhvr>
                                            <p:cTn id="57" dur="500"/>
                                            <p:tgtEl>
                                              <p:spTgt spid="27"/>
                                            </p:tgtEl>
                                          </p:cBhvr>
                                        </p:animEffect>
                                      </p:childTnLst>
                                    </p:cTn>
                                  </p:par>
                                  <p:par>
                                    <p:cTn id="58" presetID="22" presetClass="entr" presetSubtype="2" fill="hold" grpId="0" nodeType="withEffect">
                                      <p:stCondLst>
                                        <p:cond delay="0"/>
                                      </p:stCondLst>
                                      <p:childTnLst>
                                        <p:set>
                                          <p:cBhvr>
                                            <p:cTn id="59" dur="1" fill="hold">
                                              <p:stCondLst>
                                                <p:cond delay="0"/>
                                              </p:stCondLst>
                                            </p:cTn>
                                            <p:tgtEl>
                                              <p:spTgt spid="25"/>
                                            </p:tgtEl>
                                            <p:attrNameLst>
                                              <p:attrName>style.visibility</p:attrName>
                                            </p:attrNameLst>
                                          </p:cBhvr>
                                          <p:to>
                                            <p:strVal val="visible"/>
                                          </p:to>
                                        </p:set>
                                        <p:animEffect transition="in" filter="wipe(right)">
                                          <p:cBhvr>
                                            <p:cTn id="60" dur="500"/>
                                            <p:tgtEl>
                                              <p:spTgt spid="25"/>
                                            </p:tgtEl>
                                          </p:cBhvr>
                                        </p:animEffect>
                                      </p:childTnLst>
                                    </p:cTn>
                                  </p:par>
                                </p:childTnLst>
                              </p:cTn>
                            </p:par>
                            <p:par>
                              <p:cTn id="61" fill="hold">
                                <p:stCondLst>
                                  <p:cond delay="2750"/>
                                </p:stCondLst>
                                <p:childTnLst>
                                  <p:par>
                                    <p:cTn id="62" presetID="22" presetClass="entr" presetSubtype="4" fill="hold" grpId="0" nodeType="afterEffect">
                                      <p:stCondLst>
                                        <p:cond delay="0"/>
                                      </p:stCondLst>
                                      <p:childTnLst>
                                        <p:set>
                                          <p:cBhvr>
                                            <p:cTn id="63" dur="1" fill="hold">
                                              <p:stCondLst>
                                                <p:cond delay="0"/>
                                              </p:stCondLst>
                                            </p:cTn>
                                            <p:tgtEl>
                                              <p:spTgt spid="33"/>
                                            </p:tgtEl>
                                            <p:attrNameLst>
                                              <p:attrName>style.visibility</p:attrName>
                                            </p:attrNameLst>
                                          </p:cBhvr>
                                          <p:to>
                                            <p:strVal val="visible"/>
                                          </p:to>
                                        </p:set>
                                        <p:animEffect transition="in" filter="wipe(down)">
                                          <p:cBhvr>
                                            <p:cTn id="64" dur="500"/>
                                            <p:tgtEl>
                                              <p:spTgt spid="33"/>
                                            </p:tgtEl>
                                          </p:cBhvr>
                                        </p:animEffect>
                                      </p:childTnLst>
                                    </p:cTn>
                                  </p:par>
                                </p:childTnLst>
                              </p:cTn>
                            </p:par>
                            <p:par>
                              <p:cTn id="65" fill="hold">
                                <p:stCondLst>
                                  <p:cond delay="3250"/>
                                </p:stCondLst>
                                <p:childTnLst>
                                  <p:par>
                                    <p:cTn id="66" presetID="16" presetClass="entr" presetSubtype="37" fill="hold" grpId="0" nodeType="afterEffect">
                                      <p:stCondLst>
                                        <p:cond delay="0"/>
                                      </p:stCondLst>
                                      <p:childTnLst>
                                        <p:set>
                                          <p:cBhvr>
                                            <p:cTn id="67" dur="1" fill="hold">
                                              <p:stCondLst>
                                                <p:cond delay="0"/>
                                              </p:stCondLst>
                                            </p:cTn>
                                            <p:tgtEl>
                                              <p:spTgt spid="34"/>
                                            </p:tgtEl>
                                            <p:attrNameLst>
                                              <p:attrName>style.visibility</p:attrName>
                                            </p:attrNameLst>
                                          </p:cBhvr>
                                          <p:to>
                                            <p:strVal val="visible"/>
                                          </p:to>
                                        </p:set>
                                        <p:animEffect transition="in" filter="barn(outVertical)">
                                          <p:cBhvr>
                                            <p:cTn id="68"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1" grpId="0" animBg="1"/>
          <p:bldP spid="22" grpId="0" animBg="1"/>
          <p:bldP spid="23" grpId="0" animBg="1"/>
          <p:bldP spid="25" grpId="0"/>
          <p:bldP spid="27" grpId="0"/>
          <p:bldP spid="29" grpId="0"/>
          <p:bldP spid="30" grpId="0"/>
          <p:bldP spid="31" grpId="0"/>
          <p:bldP spid="32" grpId="0"/>
          <p:bldP spid="33" grpId="0" animBg="1"/>
          <p:bldP spid="3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3" presetClass="entr" presetSubtype="32" fill="hold" grpId="0" nodeType="after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p:cTn id="12" dur="500" fill="hold"/>
                                            <p:tgtEl>
                                              <p:spTgt spid="22"/>
                                            </p:tgtEl>
                                            <p:attrNameLst>
                                              <p:attrName>ppt_w</p:attrName>
                                            </p:attrNameLst>
                                          </p:cBhvr>
                                          <p:tavLst>
                                            <p:tav tm="0">
                                              <p:val>
                                                <p:strVal val="4*#ppt_w"/>
                                              </p:val>
                                            </p:tav>
                                            <p:tav tm="100000">
                                              <p:val>
                                                <p:strVal val="#ppt_w"/>
                                              </p:val>
                                            </p:tav>
                                          </p:tavLst>
                                        </p:anim>
                                        <p:anim calcmode="lin" valueType="num">
                                          <p:cBhvr>
                                            <p:cTn id="13" dur="500" fill="hold"/>
                                            <p:tgtEl>
                                              <p:spTgt spid="22"/>
                                            </p:tgtEl>
                                            <p:attrNameLst>
                                              <p:attrName>ppt_h</p:attrName>
                                            </p:attrNameLst>
                                          </p:cBhvr>
                                          <p:tavLst>
                                            <p:tav tm="0">
                                              <p:val>
                                                <p:strVal val="4*#ppt_h"/>
                                              </p:val>
                                            </p:tav>
                                            <p:tav tm="100000">
                                              <p:val>
                                                <p:strVal val="#ppt_h"/>
                                              </p:val>
                                            </p:tav>
                                          </p:tavLst>
                                        </p:anim>
                                      </p:childTnLst>
                                    </p:cTn>
                                  </p:par>
                                  <p:par>
                                    <p:cTn id="14" presetID="23" presetClass="entr" presetSubtype="32" fill="hold" grpId="0" nodeType="withEffect">
                                      <p:stCondLst>
                                        <p:cond delay="250"/>
                                      </p:stCondLst>
                                      <p:childTnLst>
                                        <p:set>
                                          <p:cBhvr>
                                            <p:cTn id="15" dur="1" fill="hold">
                                              <p:stCondLst>
                                                <p:cond delay="0"/>
                                              </p:stCondLst>
                                            </p:cTn>
                                            <p:tgtEl>
                                              <p:spTgt spid="21"/>
                                            </p:tgtEl>
                                            <p:attrNameLst>
                                              <p:attrName>style.visibility</p:attrName>
                                            </p:attrNameLst>
                                          </p:cBhvr>
                                          <p:to>
                                            <p:strVal val="visible"/>
                                          </p:to>
                                        </p:set>
                                        <p:anim calcmode="lin" valueType="num">
                                          <p:cBhvr>
                                            <p:cTn id="16" dur="500" fill="hold"/>
                                            <p:tgtEl>
                                              <p:spTgt spid="21"/>
                                            </p:tgtEl>
                                            <p:attrNameLst>
                                              <p:attrName>ppt_w</p:attrName>
                                            </p:attrNameLst>
                                          </p:cBhvr>
                                          <p:tavLst>
                                            <p:tav tm="0">
                                              <p:val>
                                                <p:strVal val="4*#ppt_w"/>
                                              </p:val>
                                            </p:tav>
                                            <p:tav tm="100000">
                                              <p:val>
                                                <p:strVal val="#ppt_w"/>
                                              </p:val>
                                            </p:tav>
                                          </p:tavLst>
                                        </p:anim>
                                        <p:anim calcmode="lin" valueType="num">
                                          <p:cBhvr>
                                            <p:cTn id="17" dur="500" fill="hold"/>
                                            <p:tgtEl>
                                              <p:spTgt spid="21"/>
                                            </p:tgtEl>
                                            <p:attrNameLst>
                                              <p:attrName>ppt_h</p:attrName>
                                            </p:attrNameLst>
                                          </p:cBhvr>
                                          <p:tavLst>
                                            <p:tav tm="0">
                                              <p:val>
                                                <p:strVal val="4*#ppt_h"/>
                                              </p:val>
                                            </p:tav>
                                            <p:tav tm="100000">
                                              <p:val>
                                                <p:strVal val="#ppt_h"/>
                                              </p:val>
                                            </p:tav>
                                          </p:tavLst>
                                        </p:anim>
                                      </p:childTnLst>
                                    </p:cTn>
                                  </p:par>
                                  <p:par>
                                    <p:cTn id="18" presetID="23" presetClass="entr" presetSubtype="32" fill="hold" grpId="0" nodeType="withEffect">
                                      <p:stCondLst>
                                        <p:cond delay="500"/>
                                      </p:stCondLst>
                                      <p:childTnLst>
                                        <p:set>
                                          <p:cBhvr>
                                            <p:cTn id="19" dur="1" fill="hold">
                                              <p:stCondLst>
                                                <p:cond delay="0"/>
                                              </p:stCondLst>
                                            </p:cTn>
                                            <p:tgtEl>
                                              <p:spTgt spid="23"/>
                                            </p:tgtEl>
                                            <p:attrNameLst>
                                              <p:attrName>style.visibility</p:attrName>
                                            </p:attrNameLst>
                                          </p:cBhvr>
                                          <p:to>
                                            <p:strVal val="visible"/>
                                          </p:to>
                                        </p:set>
                                        <p:anim calcmode="lin" valueType="num">
                                          <p:cBhvr>
                                            <p:cTn id="20" dur="250" fill="hold"/>
                                            <p:tgtEl>
                                              <p:spTgt spid="23"/>
                                            </p:tgtEl>
                                            <p:attrNameLst>
                                              <p:attrName>ppt_w</p:attrName>
                                            </p:attrNameLst>
                                          </p:cBhvr>
                                          <p:tavLst>
                                            <p:tav tm="0">
                                              <p:val>
                                                <p:strVal val="4*#ppt_w"/>
                                              </p:val>
                                            </p:tav>
                                            <p:tav tm="100000">
                                              <p:val>
                                                <p:strVal val="#ppt_w"/>
                                              </p:val>
                                            </p:tav>
                                          </p:tavLst>
                                        </p:anim>
                                        <p:anim calcmode="lin" valueType="num">
                                          <p:cBhvr>
                                            <p:cTn id="21" dur="250" fill="hold"/>
                                            <p:tgtEl>
                                              <p:spTgt spid="23"/>
                                            </p:tgtEl>
                                            <p:attrNameLst>
                                              <p:attrName>ppt_h</p:attrName>
                                            </p:attrNameLst>
                                          </p:cBhvr>
                                          <p:tavLst>
                                            <p:tav tm="0">
                                              <p:val>
                                                <p:strVal val="4*#ppt_h"/>
                                              </p:val>
                                            </p:tav>
                                            <p:tav tm="100000">
                                              <p:val>
                                                <p:strVal val="#ppt_h"/>
                                              </p:val>
                                            </p:tav>
                                          </p:tavLst>
                                        </p:anim>
                                      </p:childTnLst>
                                    </p:cTn>
                                  </p:par>
                                </p:childTnLst>
                              </p:cTn>
                            </p:par>
                            <p:par>
                              <p:cTn id="22" fill="hold">
                                <p:stCondLst>
                                  <p:cond delay="1250"/>
                                </p:stCondLst>
                                <p:childTnLst>
                                  <p:par>
                                    <p:cTn id="23" presetID="49" presetClass="entr" presetSubtype="0" decel="100000" fill="hold" grpId="0" nodeType="afterEffect">
                                      <p:stCondLst>
                                        <p:cond delay="0"/>
                                      </p:stCondLst>
                                      <p:childTnLst>
                                        <p:set>
                                          <p:cBhvr>
                                            <p:cTn id="24" dur="1" fill="hold">
                                              <p:stCondLst>
                                                <p:cond delay="0"/>
                                              </p:stCondLst>
                                            </p:cTn>
                                            <p:tgtEl>
                                              <p:spTgt spid="30"/>
                                            </p:tgtEl>
                                            <p:attrNameLst>
                                              <p:attrName>style.visibility</p:attrName>
                                            </p:attrNameLst>
                                          </p:cBhvr>
                                          <p:to>
                                            <p:strVal val="visible"/>
                                          </p:to>
                                        </p:set>
                                        <p:anim calcmode="lin" valueType="num">
                                          <p:cBhvr>
                                            <p:cTn id="25" dur="500" fill="hold"/>
                                            <p:tgtEl>
                                              <p:spTgt spid="30"/>
                                            </p:tgtEl>
                                            <p:attrNameLst>
                                              <p:attrName>ppt_w</p:attrName>
                                            </p:attrNameLst>
                                          </p:cBhvr>
                                          <p:tavLst>
                                            <p:tav tm="0">
                                              <p:val>
                                                <p:fltVal val="0"/>
                                              </p:val>
                                            </p:tav>
                                            <p:tav tm="100000">
                                              <p:val>
                                                <p:strVal val="#ppt_w"/>
                                              </p:val>
                                            </p:tav>
                                          </p:tavLst>
                                        </p:anim>
                                        <p:anim calcmode="lin" valueType="num">
                                          <p:cBhvr>
                                            <p:cTn id="26" dur="500" fill="hold"/>
                                            <p:tgtEl>
                                              <p:spTgt spid="30"/>
                                            </p:tgtEl>
                                            <p:attrNameLst>
                                              <p:attrName>ppt_h</p:attrName>
                                            </p:attrNameLst>
                                          </p:cBhvr>
                                          <p:tavLst>
                                            <p:tav tm="0">
                                              <p:val>
                                                <p:fltVal val="0"/>
                                              </p:val>
                                            </p:tav>
                                            <p:tav tm="100000">
                                              <p:val>
                                                <p:strVal val="#ppt_h"/>
                                              </p:val>
                                            </p:tav>
                                          </p:tavLst>
                                        </p:anim>
                                        <p:anim calcmode="lin" valueType="num">
                                          <p:cBhvr>
                                            <p:cTn id="27" dur="500" fill="hold"/>
                                            <p:tgtEl>
                                              <p:spTgt spid="30"/>
                                            </p:tgtEl>
                                            <p:attrNameLst>
                                              <p:attrName>style.rotation</p:attrName>
                                            </p:attrNameLst>
                                          </p:cBhvr>
                                          <p:tavLst>
                                            <p:tav tm="0">
                                              <p:val>
                                                <p:fltVal val="360"/>
                                              </p:val>
                                            </p:tav>
                                            <p:tav tm="100000">
                                              <p:val>
                                                <p:fltVal val="0"/>
                                              </p:val>
                                            </p:tav>
                                          </p:tavLst>
                                        </p:anim>
                                        <p:animEffect transition="in" filter="fade">
                                          <p:cBhvr>
                                            <p:cTn id="28" dur="500"/>
                                            <p:tgtEl>
                                              <p:spTgt spid="30"/>
                                            </p:tgtEl>
                                          </p:cBhvr>
                                        </p:animEffect>
                                      </p:childTnLst>
                                    </p:cTn>
                                  </p:par>
                                  <p:par>
                                    <p:cTn id="29" presetID="49" presetClass="entr" presetSubtype="0" decel="100000" fill="hold" grpId="0" nodeType="withEffect">
                                      <p:stCondLst>
                                        <p:cond delay="0"/>
                                      </p:stCondLst>
                                      <p:childTnLst>
                                        <p:set>
                                          <p:cBhvr>
                                            <p:cTn id="30" dur="1" fill="hold">
                                              <p:stCondLst>
                                                <p:cond delay="0"/>
                                              </p:stCondLst>
                                            </p:cTn>
                                            <p:tgtEl>
                                              <p:spTgt spid="32"/>
                                            </p:tgtEl>
                                            <p:attrNameLst>
                                              <p:attrName>style.visibility</p:attrName>
                                            </p:attrNameLst>
                                          </p:cBhvr>
                                          <p:to>
                                            <p:strVal val="visible"/>
                                          </p:to>
                                        </p:set>
                                        <p:anim calcmode="lin" valueType="num">
                                          <p:cBhvr>
                                            <p:cTn id="31" dur="500" fill="hold"/>
                                            <p:tgtEl>
                                              <p:spTgt spid="32"/>
                                            </p:tgtEl>
                                            <p:attrNameLst>
                                              <p:attrName>ppt_w</p:attrName>
                                            </p:attrNameLst>
                                          </p:cBhvr>
                                          <p:tavLst>
                                            <p:tav tm="0">
                                              <p:val>
                                                <p:fltVal val="0"/>
                                              </p:val>
                                            </p:tav>
                                            <p:tav tm="100000">
                                              <p:val>
                                                <p:strVal val="#ppt_w"/>
                                              </p:val>
                                            </p:tav>
                                          </p:tavLst>
                                        </p:anim>
                                        <p:anim calcmode="lin" valueType="num">
                                          <p:cBhvr>
                                            <p:cTn id="32" dur="500" fill="hold"/>
                                            <p:tgtEl>
                                              <p:spTgt spid="32"/>
                                            </p:tgtEl>
                                            <p:attrNameLst>
                                              <p:attrName>ppt_h</p:attrName>
                                            </p:attrNameLst>
                                          </p:cBhvr>
                                          <p:tavLst>
                                            <p:tav tm="0">
                                              <p:val>
                                                <p:fltVal val="0"/>
                                              </p:val>
                                            </p:tav>
                                            <p:tav tm="100000">
                                              <p:val>
                                                <p:strVal val="#ppt_h"/>
                                              </p:val>
                                            </p:tav>
                                          </p:tavLst>
                                        </p:anim>
                                        <p:anim calcmode="lin" valueType="num">
                                          <p:cBhvr>
                                            <p:cTn id="33" dur="500" fill="hold"/>
                                            <p:tgtEl>
                                              <p:spTgt spid="32"/>
                                            </p:tgtEl>
                                            <p:attrNameLst>
                                              <p:attrName>style.rotation</p:attrName>
                                            </p:attrNameLst>
                                          </p:cBhvr>
                                          <p:tavLst>
                                            <p:tav tm="0">
                                              <p:val>
                                                <p:fltVal val="360"/>
                                              </p:val>
                                            </p:tav>
                                            <p:tav tm="100000">
                                              <p:val>
                                                <p:fltVal val="0"/>
                                              </p:val>
                                            </p:tav>
                                          </p:tavLst>
                                        </p:anim>
                                        <p:animEffect transition="in" filter="fade">
                                          <p:cBhvr>
                                            <p:cTn id="34" dur="500"/>
                                            <p:tgtEl>
                                              <p:spTgt spid="32"/>
                                            </p:tgtEl>
                                          </p:cBhvr>
                                        </p:animEffect>
                                      </p:childTnLst>
                                    </p:cTn>
                                  </p:par>
                                  <p:par>
                                    <p:cTn id="35" presetID="49" presetClass="entr" presetSubtype="0" decel="100000" fill="hold" grpId="0" nodeType="withEffect">
                                      <p:stCondLst>
                                        <p:cond delay="0"/>
                                      </p:stCondLst>
                                      <p:childTnLst>
                                        <p:set>
                                          <p:cBhvr>
                                            <p:cTn id="36" dur="1" fill="hold">
                                              <p:stCondLst>
                                                <p:cond delay="0"/>
                                              </p:stCondLst>
                                            </p:cTn>
                                            <p:tgtEl>
                                              <p:spTgt spid="31"/>
                                            </p:tgtEl>
                                            <p:attrNameLst>
                                              <p:attrName>style.visibility</p:attrName>
                                            </p:attrNameLst>
                                          </p:cBhvr>
                                          <p:to>
                                            <p:strVal val="visible"/>
                                          </p:to>
                                        </p:set>
                                        <p:anim calcmode="lin" valueType="num">
                                          <p:cBhvr>
                                            <p:cTn id="37" dur="500" fill="hold"/>
                                            <p:tgtEl>
                                              <p:spTgt spid="31"/>
                                            </p:tgtEl>
                                            <p:attrNameLst>
                                              <p:attrName>ppt_w</p:attrName>
                                            </p:attrNameLst>
                                          </p:cBhvr>
                                          <p:tavLst>
                                            <p:tav tm="0">
                                              <p:val>
                                                <p:fltVal val="0"/>
                                              </p:val>
                                            </p:tav>
                                            <p:tav tm="100000">
                                              <p:val>
                                                <p:strVal val="#ppt_w"/>
                                              </p:val>
                                            </p:tav>
                                          </p:tavLst>
                                        </p:anim>
                                        <p:anim calcmode="lin" valueType="num">
                                          <p:cBhvr>
                                            <p:cTn id="38" dur="500" fill="hold"/>
                                            <p:tgtEl>
                                              <p:spTgt spid="31"/>
                                            </p:tgtEl>
                                            <p:attrNameLst>
                                              <p:attrName>ppt_h</p:attrName>
                                            </p:attrNameLst>
                                          </p:cBhvr>
                                          <p:tavLst>
                                            <p:tav tm="0">
                                              <p:val>
                                                <p:fltVal val="0"/>
                                              </p:val>
                                            </p:tav>
                                            <p:tav tm="100000">
                                              <p:val>
                                                <p:strVal val="#ppt_h"/>
                                              </p:val>
                                            </p:tav>
                                          </p:tavLst>
                                        </p:anim>
                                        <p:anim calcmode="lin" valueType="num">
                                          <p:cBhvr>
                                            <p:cTn id="39" dur="500" fill="hold"/>
                                            <p:tgtEl>
                                              <p:spTgt spid="31"/>
                                            </p:tgtEl>
                                            <p:attrNameLst>
                                              <p:attrName>style.rotation</p:attrName>
                                            </p:attrNameLst>
                                          </p:cBhvr>
                                          <p:tavLst>
                                            <p:tav tm="0">
                                              <p:val>
                                                <p:fltVal val="360"/>
                                              </p:val>
                                            </p:tav>
                                            <p:tav tm="100000">
                                              <p:val>
                                                <p:fltVal val="0"/>
                                              </p:val>
                                            </p:tav>
                                          </p:tavLst>
                                        </p:anim>
                                        <p:animEffect transition="in" filter="fade">
                                          <p:cBhvr>
                                            <p:cTn id="40" dur="500"/>
                                            <p:tgtEl>
                                              <p:spTgt spid="31"/>
                                            </p:tgtEl>
                                          </p:cBhvr>
                                        </p:animEffect>
                                      </p:childTnLst>
                                    </p:cTn>
                                  </p:par>
                                </p:childTnLst>
                              </p:cTn>
                            </p:par>
                            <p:par>
                              <p:cTn id="41" fill="hold">
                                <p:stCondLst>
                                  <p:cond delay="1750"/>
                                </p:stCondLst>
                                <p:childTnLst>
                                  <p:par>
                                    <p:cTn id="42" presetID="22" presetClass="entr" presetSubtype="8" fill="hold" nodeType="afterEffect">
                                      <p:stCondLst>
                                        <p:cond delay="0"/>
                                      </p:stCondLst>
                                      <p:childTnLst>
                                        <p:set>
                                          <p:cBhvr>
                                            <p:cTn id="43" dur="1" fill="hold">
                                              <p:stCondLst>
                                                <p:cond delay="0"/>
                                              </p:stCondLst>
                                            </p:cTn>
                                            <p:tgtEl>
                                              <p:spTgt spid="24"/>
                                            </p:tgtEl>
                                            <p:attrNameLst>
                                              <p:attrName>style.visibility</p:attrName>
                                            </p:attrNameLst>
                                          </p:cBhvr>
                                          <p:to>
                                            <p:strVal val="visible"/>
                                          </p:to>
                                        </p:set>
                                        <p:animEffect transition="in" filter="wipe(left)">
                                          <p:cBhvr>
                                            <p:cTn id="44" dur="500"/>
                                            <p:tgtEl>
                                              <p:spTgt spid="24"/>
                                            </p:tgtEl>
                                          </p:cBhvr>
                                        </p:animEffect>
                                      </p:childTnLst>
                                    </p:cTn>
                                  </p:par>
                                  <p:par>
                                    <p:cTn id="45" presetID="22" presetClass="entr" presetSubtype="1" fill="hold" nodeType="withEffect">
                                      <p:stCondLst>
                                        <p:cond delay="0"/>
                                      </p:stCondLst>
                                      <p:childTnLst>
                                        <p:set>
                                          <p:cBhvr>
                                            <p:cTn id="46" dur="1" fill="hold">
                                              <p:stCondLst>
                                                <p:cond delay="0"/>
                                              </p:stCondLst>
                                            </p:cTn>
                                            <p:tgtEl>
                                              <p:spTgt spid="26"/>
                                            </p:tgtEl>
                                            <p:attrNameLst>
                                              <p:attrName>style.visibility</p:attrName>
                                            </p:attrNameLst>
                                          </p:cBhvr>
                                          <p:to>
                                            <p:strVal val="visible"/>
                                          </p:to>
                                        </p:set>
                                        <p:animEffect transition="in" filter="wipe(up)">
                                          <p:cBhvr>
                                            <p:cTn id="47" dur="500"/>
                                            <p:tgtEl>
                                              <p:spTgt spid="26"/>
                                            </p:tgtEl>
                                          </p:cBhvr>
                                        </p:animEffect>
                                      </p:childTnLst>
                                    </p:cTn>
                                  </p:par>
                                  <p:par>
                                    <p:cTn id="48" presetID="22" presetClass="entr" presetSubtype="2" fill="hold" nodeType="withEffect">
                                      <p:stCondLst>
                                        <p:cond delay="0"/>
                                      </p:stCondLst>
                                      <p:childTnLst>
                                        <p:set>
                                          <p:cBhvr>
                                            <p:cTn id="49" dur="1" fill="hold">
                                              <p:stCondLst>
                                                <p:cond delay="0"/>
                                              </p:stCondLst>
                                            </p:cTn>
                                            <p:tgtEl>
                                              <p:spTgt spid="28"/>
                                            </p:tgtEl>
                                            <p:attrNameLst>
                                              <p:attrName>style.visibility</p:attrName>
                                            </p:attrNameLst>
                                          </p:cBhvr>
                                          <p:to>
                                            <p:strVal val="visible"/>
                                          </p:to>
                                        </p:set>
                                        <p:animEffect transition="in" filter="wipe(right)">
                                          <p:cBhvr>
                                            <p:cTn id="50" dur="500"/>
                                            <p:tgtEl>
                                              <p:spTgt spid="28"/>
                                            </p:tgtEl>
                                          </p:cBhvr>
                                        </p:animEffect>
                                      </p:childTnLst>
                                    </p:cTn>
                                  </p:par>
                                </p:childTnLst>
                              </p:cTn>
                            </p:par>
                            <p:par>
                              <p:cTn id="51" fill="hold">
                                <p:stCondLst>
                                  <p:cond delay="2250"/>
                                </p:stCondLst>
                                <p:childTnLst>
                                  <p:par>
                                    <p:cTn id="52" presetID="22" presetClass="entr" presetSubtype="2" fill="hold" grpId="0" nodeType="afterEffect">
                                      <p:stCondLst>
                                        <p:cond delay="0"/>
                                      </p:stCondLst>
                                      <p:childTnLst>
                                        <p:set>
                                          <p:cBhvr>
                                            <p:cTn id="53" dur="1" fill="hold">
                                              <p:stCondLst>
                                                <p:cond delay="0"/>
                                              </p:stCondLst>
                                            </p:cTn>
                                            <p:tgtEl>
                                              <p:spTgt spid="29"/>
                                            </p:tgtEl>
                                            <p:attrNameLst>
                                              <p:attrName>style.visibility</p:attrName>
                                            </p:attrNameLst>
                                          </p:cBhvr>
                                          <p:to>
                                            <p:strVal val="visible"/>
                                          </p:to>
                                        </p:set>
                                        <p:animEffect transition="in" filter="wipe(right)">
                                          <p:cBhvr>
                                            <p:cTn id="54" dur="500"/>
                                            <p:tgtEl>
                                              <p:spTgt spid="29"/>
                                            </p:tgtEl>
                                          </p:cBhvr>
                                        </p:animEffect>
                                      </p:childTnLst>
                                    </p:cTn>
                                  </p:par>
                                  <p:par>
                                    <p:cTn id="55" presetID="22" presetClass="entr" presetSubtype="2" fill="hold" grpId="0" nodeType="withEffect">
                                      <p:stCondLst>
                                        <p:cond delay="0"/>
                                      </p:stCondLst>
                                      <p:childTnLst>
                                        <p:set>
                                          <p:cBhvr>
                                            <p:cTn id="56" dur="1" fill="hold">
                                              <p:stCondLst>
                                                <p:cond delay="0"/>
                                              </p:stCondLst>
                                            </p:cTn>
                                            <p:tgtEl>
                                              <p:spTgt spid="27"/>
                                            </p:tgtEl>
                                            <p:attrNameLst>
                                              <p:attrName>style.visibility</p:attrName>
                                            </p:attrNameLst>
                                          </p:cBhvr>
                                          <p:to>
                                            <p:strVal val="visible"/>
                                          </p:to>
                                        </p:set>
                                        <p:animEffect transition="in" filter="wipe(right)">
                                          <p:cBhvr>
                                            <p:cTn id="57" dur="500"/>
                                            <p:tgtEl>
                                              <p:spTgt spid="27"/>
                                            </p:tgtEl>
                                          </p:cBhvr>
                                        </p:animEffect>
                                      </p:childTnLst>
                                    </p:cTn>
                                  </p:par>
                                  <p:par>
                                    <p:cTn id="58" presetID="22" presetClass="entr" presetSubtype="2" fill="hold" grpId="0" nodeType="withEffect">
                                      <p:stCondLst>
                                        <p:cond delay="0"/>
                                      </p:stCondLst>
                                      <p:childTnLst>
                                        <p:set>
                                          <p:cBhvr>
                                            <p:cTn id="59" dur="1" fill="hold">
                                              <p:stCondLst>
                                                <p:cond delay="0"/>
                                              </p:stCondLst>
                                            </p:cTn>
                                            <p:tgtEl>
                                              <p:spTgt spid="25"/>
                                            </p:tgtEl>
                                            <p:attrNameLst>
                                              <p:attrName>style.visibility</p:attrName>
                                            </p:attrNameLst>
                                          </p:cBhvr>
                                          <p:to>
                                            <p:strVal val="visible"/>
                                          </p:to>
                                        </p:set>
                                        <p:animEffect transition="in" filter="wipe(right)">
                                          <p:cBhvr>
                                            <p:cTn id="60" dur="500"/>
                                            <p:tgtEl>
                                              <p:spTgt spid="25"/>
                                            </p:tgtEl>
                                          </p:cBhvr>
                                        </p:animEffect>
                                      </p:childTnLst>
                                    </p:cTn>
                                  </p:par>
                                </p:childTnLst>
                              </p:cTn>
                            </p:par>
                            <p:par>
                              <p:cTn id="61" fill="hold">
                                <p:stCondLst>
                                  <p:cond delay="2750"/>
                                </p:stCondLst>
                                <p:childTnLst>
                                  <p:par>
                                    <p:cTn id="62" presetID="22" presetClass="entr" presetSubtype="4" fill="hold" grpId="0" nodeType="afterEffect">
                                      <p:stCondLst>
                                        <p:cond delay="0"/>
                                      </p:stCondLst>
                                      <p:childTnLst>
                                        <p:set>
                                          <p:cBhvr>
                                            <p:cTn id="63" dur="1" fill="hold">
                                              <p:stCondLst>
                                                <p:cond delay="0"/>
                                              </p:stCondLst>
                                            </p:cTn>
                                            <p:tgtEl>
                                              <p:spTgt spid="33"/>
                                            </p:tgtEl>
                                            <p:attrNameLst>
                                              <p:attrName>style.visibility</p:attrName>
                                            </p:attrNameLst>
                                          </p:cBhvr>
                                          <p:to>
                                            <p:strVal val="visible"/>
                                          </p:to>
                                        </p:set>
                                        <p:animEffect transition="in" filter="wipe(down)">
                                          <p:cBhvr>
                                            <p:cTn id="64" dur="500"/>
                                            <p:tgtEl>
                                              <p:spTgt spid="33"/>
                                            </p:tgtEl>
                                          </p:cBhvr>
                                        </p:animEffect>
                                      </p:childTnLst>
                                    </p:cTn>
                                  </p:par>
                                </p:childTnLst>
                              </p:cTn>
                            </p:par>
                            <p:par>
                              <p:cTn id="65" fill="hold">
                                <p:stCondLst>
                                  <p:cond delay="3250"/>
                                </p:stCondLst>
                                <p:childTnLst>
                                  <p:par>
                                    <p:cTn id="66" presetID="16" presetClass="entr" presetSubtype="37" fill="hold" grpId="0" nodeType="afterEffect">
                                      <p:stCondLst>
                                        <p:cond delay="0"/>
                                      </p:stCondLst>
                                      <p:childTnLst>
                                        <p:set>
                                          <p:cBhvr>
                                            <p:cTn id="67" dur="1" fill="hold">
                                              <p:stCondLst>
                                                <p:cond delay="0"/>
                                              </p:stCondLst>
                                            </p:cTn>
                                            <p:tgtEl>
                                              <p:spTgt spid="34"/>
                                            </p:tgtEl>
                                            <p:attrNameLst>
                                              <p:attrName>style.visibility</p:attrName>
                                            </p:attrNameLst>
                                          </p:cBhvr>
                                          <p:to>
                                            <p:strVal val="visible"/>
                                          </p:to>
                                        </p:set>
                                        <p:animEffect transition="in" filter="barn(outVertical)">
                                          <p:cBhvr>
                                            <p:cTn id="68"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1" grpId="0" animBg="1"/>
          <p:bldP spid="22" grpId="0" animBg="1"/>
          <p:bldP spid="23" grpId="0" animBg="1"/>
          <p:bldP spid="25" grpId="0"/>
          <p:bldP spid="27" grpId="0"/>
          <p:bldP spid="29" grpId="0"/>
          <p:bldP spid="30" grpId="0"/>
          <p:bldP spid="31" grpId="0"/>
          <p:bldP spid="32" grpId="0"/>
          <p:bldP spid="33" grpId="0" animBg="1"/>
          <p:bldP spid="34" grpId="0"/>
        </p:bldLst>
      </p:timing>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44"/>
          <p:cNvSpPr>
            <a:spLocks noChangeArrowheads="1"/>
          </p:cNvSpPr>
          <p:nvPr/>
        </p:nvSpPr>
        <p:spPr bwMode="auto">
          <a:xfrm>
            <a:off x="1459607" y="500436"/>
            <a:ext cx="4253728" cy="541634"/>
          </a:xfrm>
          <a:prstGeom prst="rect">
            <a:avLst/>
          </a:prstGeom>
          <a:noFill/>
          <a:ln w="9525" algn="ctr">
            <a:noFill/>
            <a:miter lim="800000"/>
            <a:headEnd/>
            <a:tailEnd/>
          </a:ln>
        </p:spPr>
        <p:txBody>
          <a:bodyPr wrap="square" lIns="109678" tIns="54838" rIns="109678" bIns="54838">
            <a:spAutoFit/>
          </a:bodyPr>
          <a:lstStyle/>
          <a:p>
            <a:pPr eaLnBrk="0" hangingPunct="0"/>
            <a:r>
              <a:rPr lang="zh-CN" altLang="en-US" sz="2800" b="1" dirty="0" smtClean="0">
                <a:solidFill>
                  <a:srgbClr val="000000"/>
                </a:solidFill>
                <a:latin typeface="微软雅黑" pitchFamily="34" charset="-122"/>
                <a:ea typeface="微软雅黑" pitchFamily="34" charset="-122"/>
              </a:rPr>
              <a:t>点击这里输入您</a:t>
            </a:r>
            <a:r>
              <a:rPr lang="zh-CN" altLang="en-US" sz="2800" b="1" dirty="0">
                <a:solidFill>
                  <a:srgbClr val="000000"/>
                </a:solidFill>
                <a:latin typeface="微软雅黑" pitchFamily="34" charset="-122"/>
                <a:ea typeface="微软雅黑" pitchFamily="34" charset="-122"/>
              </a:rPr>
              <a:t>的</a:t>
            </a:r>
            <a:r>
              <a:rPr lang="zh-CN" altLang="en-US" sz="2800" b="1" dirty="0" smtClean="0">
                <a:solidFill>
                  <a:srgbClr val="000000"/>
                </a:solidFill>
                <a:latin typeface="微软雅黑" pitchFamily="34" charset="-122"/>
                <a:ea typeface="微软雅黑" pitchFamily="34" charset="-122"/>
              </a:rPr>
              <a:t>标题</a:t>
            </a:r>
            <a:endParaRPr lang="en-US" altLang="zh-CN" sz="2800" b="1" dirty="0">
              <a:solidFill>
                <a:srgbClr val="000000"/>
              </a:solidFill>
              <a:latin typeface="微软雅黑" pitchFamily="34" charset="-122"/>
              <a:ea typeface="微软雅黑" pitchFamily="34" charset="-122"/>
            </a:endParaRPr>
          </a:p>
        </p:txBody>
      </p:sp>
      <p:sp>
        <p:nvSpPr>
          <p:cNvPr id="26" name="Line 45"/>
          <p:cNvSpPr>
            <a:spLocks noChangeShapeType="1"/>
          </p:cNvSpPr>
          <p:nvPr/>
        </p:nvSpPr>
        <p:spPr bwMode="auto">
          <a:xfrm>
            <a:off x="1296541" y="994822"/>
            <a:ext cx="4500000" cy="0"/>
          </a:xfrm>
          <a:prstGeom prst="line">
            <a:avLst/>
          </a:prstGeom>
          <a:solidFill>
            <a:schemeClr val="accent1">
              <a:lumMod val="75000"/>
            </a:schemeClr>
          </a:solidFill>
          <a:ln w="9525">
            <a:solidFill>
              <a:srgbClr val="760000"/>
            </a:solidFill>
            <a:round/>
            <a:headEnd/>
            <a:tailEnd/>
          </a:ln>
        </p:spPr>
        <p:txBody>
          <a:bodyPr wrap="none" lIns="109678" tIns="54838" rIns="109678" bIns="54838" anchor="ctr"/>
          <a:lstStyle/>
          <a:p>
            <a:endParaRPr lang="zh-CN" altLang="en-US" dirty="0">
              <a:latin typeface="微软雅黑" pitchFamily="34" charset="-122"/>
              <a:ea typeface="微软雅黑" pitchFamily="34" charset="-122"/>
            </a:endParaRPr>
          </a:p>
        </p:txBody>
      </p:sp>
      <p:pic>
        <p:nvPicPr>
          <p:cNvPr id="5" name="Picture 2"/>
          <p:cNvPicPr>
            <a:picLocks noChangeAspect="1" noChangeArrowheads="1"/>
          </p:cNvPicPr>
          <p:nvPr/>
        </p:nvPicPr>
        <p:blipFill rotWithShape="1">
          <a:blip r:embed="rId3" cstate="email">
            <a:duotone>
              <a:prstClr val="black"/>
              <a:schemeClr val="accent6">
                <a:tint val="45000"/>
                <a:satMod val="400000"/>
              </a:schemeClr>
            </a:duotone>
            <a:extLst>
              <a:ext uri="{28A0092B-C50C-407E-A947-70E740481C1C}">
                <a14:useLocalDpi xmlns:a14="http://schemas.microsoft.com/office/drawing/2010/main"/>
              </a:ext>
            </a:extLst>
          </a:blip>
          <a:srcRect/>
          <a:stretch/>
        </p:blipFill>
        <p:spPr bwMode="auto">
          <a:xfrm>
            <a:off x="1224286" y="1613422"/>
            <a:ext cx="2744033" cy="1512168"/>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pic>
        <p:nvPicPr>
          <p:cNvPr id="6" name="图片 5"/>
          <p:cNvPicPr>
            <a:picLocks noChangeAspect="1"/>
          </p:cNvPicPr>
          <p:nvPr/>
        </p:nvPicPr>
        <p:blipFill rotWithShape="1">
          <a:blip r:embed="rId4" cstate="email">
            <a:duotone>
              <a:prstClr val="black"/>
              <a:schemeClr val="accent6">
                <a:tint val="45000"/>
                <a:satMod val="400000"/>
              </a:schemeClr>
            </a:duotone>
            <a:extLst>
              <a:ext uri="{28A0092B-C50C-407E-A947-70E740481C1C}">
                <a14:useLocalDpi xmlns:a14="http://schemas.microsoft.com/office/drawing/2010/main"/>
              </a:ext>
            </a:extLst>
          </a:blip>
          <a:srcRect/>
          <a:stretch/>
        </p:blipFill>
        <p:spPr>
          <a:xfrm>
            <a:off x="1224287" y="3216412"/>
            <a:ext cx="2763467" cy="1507559"/>
          </a:xfrm>
          <a:prstGeom prst="rect">
            <a:avLst/>
          </a:prstGeom>
          <a:ln>
            <a:solidFill>
              <a:srgbClr val="C00000"/>
            </a:solidFill>
          </a:ln>
        </p:spPr>
      </p:pic>
      <p:pic>
        <p:nvPicPr>
          <p:cNvPr id="7" name="Picture 6"/>
          <p:cNvPicPr>
            <a:picLocks noChangeAspect="1" noChangeArrowheads="1"/>
          </p:cNvPicPr>
          <p:nvPr/>
        </p:nvPicPr>
        <p:blipFill rotWithShape="1">
          <a:blip r:embed="rId5" cstate="email">
            <a:duotone>
              <a:prstClr val="black"/>
              <a:schemeClr val="accent6">
                <a:tint val="45000"/>
                <a:satMod val="400000"/>
              </a:schemeClr>
            </a:duotone>
            <a:extLst>
              <a:ext uri="{28A0092B-C50C-407E-A947-70E740481C1C}">
                <a14:useLocalDpi xmlns:a14="http://schemas.microsoft.com/office/drawing/2010/main"/>
              </a:ext>
            </a:extLst>
          </a:blip>
          <a:srcRect/>
          <a:stretch/>
        </p:blipFill>
        <p:spPr bwMode="auto">
          <a:xfrm>
            <a:off x="1224286" y="4814793"/>
            <a:ext cx="2744033" cy="1507559"/>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grpSp>
        <p:nvGrpSpPr>
          <p:cNvPr id="14" name="组合 13"/>
          <p:cNvGrpSpPr/>
          <p:nvPr/>
        </p:nvGrpSpPr>
        <p:grpSpPr>
          <a:xfrm>
            <a:off x="4218541" y="4814793"/>
            <a:ext cx="5988515" cy="1512168"/>
            <a:chOff x="3347864" y="1152444"/>
            <a:chExt cx="4752528" cy="1080120"/>
          </a:xfrm>
        </p:grpSpPr>
        <p:sp>
          <p:nvSpPr>
            <p:cNvPr id="16" name="矩形 15"/>
            <p:cNvSpPr/>
            <p:nvPr/>
          </p:nvSpPr>
          <p:spPr>
            <a:xfrm>
              <a:off x="3347864" y="1419622"/>
              <a:ext cx="4752528" cy="812942"/>
            </a:xfrm>
            <a:prstGeom prst="rect">
              <a:avLst/>
            </a:prstGeom>
            <a:solidFill>
              <a:schemeClr val="bg1">
                <a:lumMod val="85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chemeClr val="tx1"/>
                  </a:solidFill>
                  <a:latin typeface="微软雅黑" pitchFamily="34" charset="-122"/>
                  <a:ea typeface="微软雅黑" pitchFamily="34" charset="-122"/>
                </a:rPr>
                <a:t>单击此处填加文字内容</a:t>
              </a:r>
              <a:endParaRPr lang="en-US" altLang="zh-CN" sz="2000" dirty="0">
                <a:solidFill>
                  <a:schemeClr val="tx1"/>
                </a:solidFill>
                <a:latin typeface="微软雅黑" pitchFamily="34" charset="-122"/>
                <a:ea typeface="微软雅黑" pitchFamily="34" charset="-122"/>
              </a:endParaRPr>
            </a:p>
            <a:p>
              <a:pPr algn="ctr"/>
              <a:r>
                <a:rPr lang="zh-CN" altLang="en-US" sz="2000" dirty="0">
                  <a:solidFill>
                    <a:schemeClr val="tx1"/>
                  </a:solidFill>
                  <a:latin typeface="微软雅黑" pitchFamily="34" charset="-122"/>
                  <a:ea typeface="微软雅黑" pitchFamily="34" charset="-122"/>
                </a:rPr>
                <a:t>单击此处填加文字内容</a:t>
              </a:r>
              <a:endParaRPr lang="en-US" altLang="zh-CN" sz="2000" dirty="0">
                <a:solidFill>
                  <a:schemeClr val="tx1"/>
                </a:solidFill>
                <a:latin typeface="微软雅黑" pitchFamily="34" charset="-122"/>
                <a:ea typeface="微软雅黑" pitchFamily="34" charset="-122"/>
              </a:endParaRPr>
            </a:p>
            <a:p>
              <a:pPr algn="ctr"/>
              <a:r>
                <a:rPr lang="zh-CN" altLang="en-US" sz="2000" dirty="0">
                  <a:solidFill>
                    <a:schemeClr val="tx1"/>
                  </a:solidFill>
                  <a:latin typeface="微软雅黑" pitchFamily="34" charset="-122"/>
                  <a:ea typeface="微软雅黑" pitchFamily="34" charset="-122"/>
                </a:rPr>
                <a:t>单击此处填加文字内容</a:t>
              </a:r>
            </a:p>
          </p:txBody>
        </p:sp>
        <p:sp>
          <p:nvSpPr>
            <p:cNvPr id="15" name="矩形 14"/>
            <p:cNvSpPr/>
            <p:nvPr/>
          </p:nvSpPr>
          <p:spPr>
            <a:xfrm>
              <a:off x="3347864" y="1152444"/>
              <a:ext cx="4752528" cy="267178"/>
            </a:xfrm>
            <a:prstGeom prst="rect">
              <a:avLst/>
            </a:prstGeom>
            <a:solidFill>
              <a:srgbClr val="C0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chemeClr val="bg1"/>
                  </a:solidFill>
                  <a:latin typeface="微软雅黑" pitchFamily="34" charset="-122"/>
                  <a:ea typeface="微软雅黑" pitchFamily="34" charset="-122"/>
                </a:rPr>
                <a:t>单击此处填加标题</a:t>
              </a:r>
              <a:endParaRPr lang="en-US" altLang="zh-CN" sz="2400" dirty="0">
                <a:solidFill>
                  <a:schemeClr val="bg1"/>
                </a:solidFill>
                <a:latin typeface="微软雅黑" pitchFamily="34" charset="-122"/>
                <a:ea typeface="微软雅黑" pitchFamily="34" charset="-122"/>
              </a:endParaRPr>
            </a:p>
          </p:txBody>
        </p:sp>
      </p:grpSp>
      <p:grpSp>
        <p:nvGrpSpPr>
          <p:cNvPr id="11" name="组合 10"/>
          <p:cNvGrpSpPr/>
          <p:nvPr/>
        </p:nvGrpSpPr>
        <p:grpSpPr>
          <a:xfrm>
            <a:off x="4218541" y="3214107"/>
            <a:ext cx="5988515" cy="1512168"/>
            <a:chOff x="3347864" y="1152444"/>
            <a:chExt cx="4752528" cy="1080120"/>
          </a:xfrm>
        </p:grpSpPr>
        <p:sp>
          <p:nvSpPr>
            <p:cNvPr id="13" name="矩形 12"/>
            <p:cNvSpPr/>
            <p:nvPr/>
          </p:nvSpPr>
          <p:spPr>
            <a:xfrm>
              <a:off x="3347864" y="1419622"/>
              <a:ext cx="4752528" cy="812942"/>
            </a:xfrm>
            <a:prstGeom prst="rect">
              <a:avLst/>
            </a:prstGeom>
            <a:solidFill>
              <a:schemeClr val="bg1">
                <a:lumMod val="85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chemeClr val="tx1"/>
                  </a:solidFill>
                  <a:latin typeface="微软雅黑" pitchFamily="34" charset="-122"/>
                  <a:ea typeface="微软雅黑" pitchFamily="34" charset="-122"/>
                </a:rPr>
                <a:t>单击此处填加文字内容</a:t>
              </a:r>
              <a:endParaRPr lang="en-US" altLang="zh-CN" sz="2000" dirty="0">
                <a:solidFill>
                  <a:schemeClr val="tx1"/>
                </a:solidFill>
                <a:latin typeface="微软雅黑" pitchFamily="34" charset="-122"/>
                <a:ea typeface="微软雅黑" pitchFamily="34" charset="-122"/>
              </a:endParaRPr>
            </a:p>
            <a:p>
              <a:pPr algn="ctr"/>
              <a:r>
                <a:rPr lang="zh-CN" altLang="en-US" sz="2000" dirty="0">
                  <a:solidFill>
                    <a:schemeClr val="tx1"/>
                  </a:solidFill>
                  <a:latin typeface="微软雅黑" pitchFamily="34" charset="-122"/>
                  <a:ea typeface="微软雅黑" pitchFamily="34" charset="-122"/>
                </a:rPr>
                <a:t>单击此处填加文字内容</a:t>
              </a:r>
              <a:endParaRPr lang="en-US" altLang="zh-CN" sz="2000" dirty="0">
                <a:solidFill>
                  <a:schemeClr val="tx1"/>
                </a:solidFill>
                <a:latin typeface="微软雅黑" pitchFamily="34" charset="-122"/>
                <a:ea typeface="微软雅黑" pitchFamily="34" charset="-122"/>
              </a:endParaRPr>
            </a:p>
            <a:p>
              <a:pPr algn="ctr"/>
              <a:r>
                <a:rPr lang="zh-CN" altLang="en-US" sz="2000" dirty="0">
                  <a:solidFill>
                    <a:schemeClr val="tx1"/>
                  </a:solidFill>
                  <a:latin typeface="微软雅黑" pitchFamily="34" charset="-122"/>
                  <a:ea typeface="微软雅黑" pitchFamily="34" charset="-122"/>
                </a:rPr>
                <a:t>单击此处填加文字内容</a:t>
              </a:r>
            </a:p>
          </p:txBody>
        </p:sp>
        <p:sp>
          <p:nvSpPr>
            <p:cNvPr id="12" name="矩形 11"/>
            <p:cNvSpPr/>
            <p:nvPr/>
          </p:nvSpPr>
          <p:spPr>
            <a:xfrm>
              <a:off x="3347864" y="1152444"/>
              <a:ext cx="4752528" cy="267178"/>
            </a:xfrm>
            <a:prstGeom prst="rect">
              <a:avLst/>
            </a:prstGeom>
            <a:solidFill>
              <a:srgbClr val="C0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chemeClr val="bg1"/>
                  </a:solidFill>
                  <a:latin typeface="微软雅黑" pitchFamily="34" charset="-122"/>
                  <a:ea typeface="微软雅黑" pitchFamily="34" charset="-122"/>
                </a:rPr>
                <a:t>单击此处填加标题</a:t>
              </a:r>
              <a:endParaRPr lang="en-US" altLang="zh-CN" sz="2400" dirty="0">
                <a:solidFill>
                  <a:schemeClr val="bg1"/>
                </a:solidFill>
                <a:latin typeface="微软雅黑" pitchFamily="34" charset="-122"/>
                <a:ea typeface="微软雅黑" pitchFamily="34" charset="-122"/>
              </a:endParaRPr>
            </a:p>
          </p:txBody>
        </p:sp>
      </p:grpSp>
      <p:grpSp>
        <p:nvGrpSpPr>
          <p:cNvPr id="8" name="组合 7"/>
          <p:cNvGrpSpPr/>
          <p:nvPr/>
        </p:nvGrpSpPr>
        <p:grpSpPr>
          <a:xfrm>
            <a:off x="4218541" y="1613422"/>
            <a:ext cx="5988515" cy="1512168"/>
            <a:chOff x="3347864" y="1152444"/>
            <a:chExt cx="4752528" cy="1080120"/>
          </a:xfrm>
        </p:grpSpPr>
        <p:sp>
          <p:nvSpPr>
            <p:cNvPr id="10" name="矩形 9"/>
            <p:cNvSpPr/>
            <p:nvPr/>
          </p:nvSpPr>
          <p:spPr>
            <a:xfrm>
              <a:off x="3347864" y="1419622"/>
              <a:ext cx="4752528" cy="812942"/>
            </a:xfrm>
            <a:prstGeom prst="rect">
              <a:avLst/>
            </a:prstGeom>
            <a:solidFill>
              <a:schemeClr val="bg1">
                <a:lumMod val="85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chemeClr val="tx1"/>
                  </a:solidFill>
                  <a:latin typeface="微软雅黑" pitchFamily="34" charset="-122"/>
                  <a:ea typeface="微软雅黑" pitchFamily="34" charset="-122"/>
                </a:rPr>
                <a:t>单击此处填加文字内容</a:t>
              </a:r>
              <a:endParaRPr lang="en-US" altLang="zh-CN" sz="2000" dirty="0">
                <a:solidFill>
                  <a:schemeClr val="tx1"/>
                </a:solidFill>
                <a:latin typeface="微软雅黑" pitchFamily="34" charset="-122"/>
                <a:ea typeface="微软雅黑" pitchFamily="34" charset="-122"/>
              </a:endParaRPr>
            </a:p>
            <a:p>
              <a:pPr algn="ctr"/>
              <a:r>
                <a:rPr lang="zh-CN" altLang="en-US" sz="2000" dirty="0">
                  <a:solidFill>
                    <a:schemeClr val="tx1"/>
                  </a:solidFill>
                  <a:latin typeface="微软雅黑" pitchFamily="34" charset="-122"/>
                  <a:ea typeface="微软雅黑" pitchFamily="34" charset="-122"/>
                </a:rPr>
                <a:t>单击此处填加文字内容</a:t>
              </a:r>
              <a:endParaRPr lang="en-US" altLang="zh-CN" sz="2000" dirty="0">
                <a:solidFill>
                  <a:schemeClr val="tx1"/>
                </a:solidFill>
                <a:latin typeface="微软雅黑" pitchFamily="34" charset="-122"/>
                <a:ea typeface="微软雅黑" pitchFamily="34" charset="-122"/>
              </a:endParaRPr>
            </a:p>
            <a:p>
              <a:pPr algn="ctr"/>
              <a:r>
                <a:rPr lang="zh-CN" altLang="en-US" sz="2000" dirty="0">
                  <a:solidFill>
                    <a:schemeClr val="tx1"/>
                  </a:solidFill>
                  <a:latin typeface="微软雅黑" pitchFamily="34" charset="-122"/>
                  <a:ea typeface="微软雅黑" pitchFamily="34" charset="-122"/>
                </a:rPr>
                <a:t>单击此处填加文字内容</a:t>
              </a:r>
            </a:p>
          </p:txBody>
        </p:sp>
        <p:sp>
          <p:nvSpPr>
            <p:cNvPr id="9" name="矩形 8"/>
            <p:cNvSpPr/>
            <p:nvPr/>
          </p:nvSpPr>
          <p:spPr>
            <a:xfrm>
              <a:off x="3347864" y="1152444"/>
              <a:ext cx="4752528" cy="267178"/>
            </a:xfrm>
            <a:prstGeom prst="rect">
              <a:avLst/>
            </a:prstGeom>
            <a:solidFill>
              <a:srgbClr val="C0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chemeClr val="bg1"/>
                  </a:solidFill>
                  <a:latin typeface="微软雅黑" pitchFamily="34" charset="-122"/>
                  <a:ea typeface="微软雅黑" pitchFamily="34" charset="-122"/>
                </a:rPr>
                <a:t>单击此处填加标题</a:t>
              </a:r>
              <a:endParaRPr lang="en-US" altLang="zh-CN" sz="2400" dirty="0">
                <a:solidFill>
                  <a:schemeClr val="bg1"/>
                </a:solidFill>
                <a:latin typeface="微软雅黑" pitchFamily="34" charset="-122"/>
                <a:ea typeface="微软雅黑" pitchFamily="34" charset="-122"/>
              </a:endParaRPr>
            </a:p>
          </p:txBody>
        </p:sp>
      </p:grpSp>
    </p:spTree>
    <p:extLst>
      <p:ext uri="{BB962C8B-B14F-4D97-AF65-F5344CB8AC3E}">
        <p14:creationId xmlns:p14="http://schemas.microsoft.com/office/powerpoint/2010/main" val="4153966353"/>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52000">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14:bounceEnd="52000">
                                          <p:cBhvr additive="base">
                                            <p:cTn id="7" dur="500" fill="hold"/>
                                            <p:tgtEl>
                                              <p:spTgt spid="25"/>
                                            </p:tgtEl>
                                            <p:attrNameLst>
                                              <p:attrName>ppt_x</p:attrName>
                                            </p:attrNameLst>
                                          </p:cBhvr>
                                          <p:tavLst>
                                            <p:tav tm="0">
                                              <p:val>
                                                <p:strVal val="0-#ppt_w/2"/>
                                              </p:val>
                                            </p:tav>
                                            <p:tav tm="100000">
                                              <p:val>
                                                <p:strVal val="#ppt_x"/>
                                              </p:val>
                                            </p:tav>
                                          </p:tavLst>
                                        </p:anim>
                                        <p:anim calcmode="lin" valueType="num" p14:bounceEnd="52000">
                                          <p:cBhvr additive="base">
                                            <p:cTn id="8" dur="500" fill="hold"/>
                                            <p:tgtEl>
                                              <p:spTgt spid="2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decel="100000"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0-#ppt_w/2"/>
                                              </p:val>
                                            </p:tav>
                                            <p:tav tm="100000">
                                              <p:val>
                                                <p:strVal val="#ppt_x"/>
                                              </p:val>
                                            </p:tav>
                                          </p:tavLst>
                                        </p:anim>
                                        <p:anim calcmode="lin" valueType="num">
                                          <p:cBhvr additive="base">
                                            <p:cTn id="14" dur="500" fill="hold"/>
                                            <p:tgtEl>
                                              <p:spTgt spid="5"/>
                                            </p:tgtEl>
                                            <p:attrNameLst>
                                              <p:attrName>ppt_y</p:attrName>
                                            </p:attrNameLst>
                                          </p:cBhvr>
                                          <p:tavLst>
                                            <p:tav tm="0">
                                              <p:val>
                                                <p:strVal val="#ppt_y"/>
                                              </p:val>
                                            </p:tav>
                                            <p:tav tm="100000">
                                              <p:val>
                                                <p:strVal val="#ppt_y"/>
                                              </p:val>
                                            </p:tav>
                                          </p:tavLst>
                                        </p:anim>
                                      </p:childTnLst>
                                    </p:cTn>
                                  </p:par>
                                  <p:par>
                                    <p:cTn id="15" presetID="2" presetClass="entr" presetSubtype="8" decel="100000" fill="hold" nodeType="withEffect">
                                      <p:stCondLst>
                                        <p:cond delay="75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0-#ppt_w/2"/>
                                              </p:val>
                                            </p:tav>
                                            <p:tav tm="100000">
                                              <p:val>
                                                <p:strVal val="#ppt_x"/>
                                              </p:val>
                                            </p:tav>
                                          </p:tavLst>
                                        </p:anim>
                                        <p:anim calcmode="lin" valueType="num">
                                          <p:cBhvr additive="base">
                                            <p:cTn id="18" dur="500" fill="hold"/>
                                            <p:tgtEl>
                                              <p:spTgt spid="6"/>
                                            </p:tgtEl>
                                            <p:attrNameLst>
                                              <p:attrName>ppt_y</p:attrName>
                                            </p:attrNameLst>
                                          </p:cBhvr>
                                          <p:tavLst>
                                            <p:tav tm="0">
                                              <p:val>
                                                <p:strVal val="#ppt_y"/>
                                              </p:val>
                                            </p:tav>
                                            <p:tav tm="100000">
                                              <p:val>
                                                <p:strVal val="#ppt_y"/>
                                              </p:val>
                                            </p:tav>
                                          </p:tavLst>
                                        </p:anim>
                                      </p:childTnLst>
                                    </p:cTn>
                                  </p:par>
                                </p:childTnLst>
                              </p:cTn>
                            </p:par>
                            <p:par>
                              <p:cTn id="19" fill="hold">
                                <p:stCondLst>
                                  <p:cond delay="1250"/>
                                </p:stCondLst>
                                <p:childTnLst>
                                  <p:par>
                                    <p:cTn id="20" presetID="2" presetClass="entr" presetSubtype="8" decel="100000" fill="hold" nodeType="after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additive="base">
                                            <p:cTn id="22" dur="500" fill="hold"/>
                                            <p:tgtEl>
                                              <p:spTgt spid="7"/>
                                            </p:tgtEl>
                                            <p:attrNameLst>
                                              <p:attrName>ppt_x</p:attrName>
                                            </p:attrNameLst>
                                          </p:cBhvr>
                                          <p:tavLst>
                                            <p:tav tm="0">
                                              <p:val>
                                                <p:strVal val="0-#ppt_w/2"/>
                                              </p:val>
                                            </p:tav>
                                            <p:tav tm="100000">
                                              <p:val>
                                                <p:strVal val="#ppt_x"/>
                                              </p:val>
                                            </p:tav>
                                          </p:tavLst>
                                        </p:anim>
                                        <p:anim calcmode="lin" valueType="num">
                                          <p:cBhvr additive="base">
                                            <p:cTn id="23" dur="500" fill="hold"/>
                                            <p:tgtEl>
                                              <p:spTgt spid="7"/>
                                            </p:tgtEl>
                                            <p:attrNameLst>
                                              <p:attrName>ppt_y</p:attrName>
                                            </p:attrNameLst>
                                          </p:cBhvr>
                                          <p:tavLst>
                                            <p:tav tm="0">
                                              <p:val>
                                                <p:strVal val="#ppt_y"/>
                                              </p:val>
                                            </p:tav>
                                            <p:tav tm="100000">
                                              <p:val>
                                                <p:strVal val="#ppt_y"/>
                                              </p:val>
                                            </p:tav>
                                          </p:tavLst>
                                        </p:anim>
                                      </p:childTnLst>
                                    </p:cTn>
                                  </p:par>
                                </p:childTnLst>
                              </p:cTn>
                            </p:par>
                            <p:par>
                              <p:cTn id="24" fill="hold">
                                <p:stCondLst>
                                  <p:cond delay="1750"/>
                                </p:stCondLst>
                                <p:childTnLst>
                                  <p:par>
                                    <p:cTn id="25" presetID="2" presetClass="entr" presetSubtype="2" fill="hold" nodeType="after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500" fill="hold"/>
                                            <p:tgtEl>
                                              <p:spTgt spid="8"/>
                                            </p:tgtEl>
                                            <p:attrNameLst>
                                              <p:attrName>ppt_x</p:attrName>
                                            </p:attrNameLst>
                                          </p:cBhvr>
                                          <p:tavLst>
                                            <p:tav tm="0">
                                              <p:val>
                                                <p:strVal val="1+#ppt_w/2"/>
                                              </p:val>
                                            </p:tav>
                                            <p:tav tm="100000">
                                              <p:val>
                                                <p:strVal val="#ppt_x"/>
                                              </p:val>
                                            </p:tav>
                                          </p:tavLst>
                                        </p:anim>
                                        <p:anim calcmode="lin" valueType="num">
                                          <p:cBhvr additive="base">
                                            <p:cTn id="28" dur="500" fill="hold"/>
                                            <p:tgtEl>
                                              <p:spTgt spid="8"/>
                                            </p:tgtEl>
                                            <p:attrNameLst>
                                              <p:attrName>ppt_y</p:attrName>
                                            </p:attrNameLst>
                                          </p:cBhvr>
                                          <p:tavLst>
                                            <p:tav tm="0">
                                              <p:val>
                                                <p:strVal val="#ppt_y"/>
                                              </p:val>
                                            </p:tav>
                                            <p:tav tm="100000">
                                              <p:val>
                                                <p:strVal val="#ppt_y"/>
                                              </p:val>
                                            </p:tav>
                                          </p:tavLst>
                                        </p:anim>
                                      </p:childTnLst>
                                    </p:cTn>
                                  </p:par>
                                </p:childTnLst>
                              </p:cTn>
                            </p:par>
                            <p:par>
                              <p:cTn id="29" fill="hold">
                                <p:stCondLst>
                                  <p:cond delay="2250"/>
                                </p:stCondLst>
                                <p:childTnLst>
                                  <p:par>
                                    <p:cTn id="30" presetID="2" presetClass="entr" presetSubtype="2" fill="hold" nodeType="afterEffect">
                                      <p:stCondLst>
                                        <p:cond delay="0"/>
                                      </p:stCondLst>
                                      <p:childTnLst>
                                        <p:set>
                                          <p:cBhvr>
                                            <p:cTn id="31" dur="1" fill="hold">
                                              <p:stCondLst>
                                                <p:cond delay="0"/>
                                              </p:stCondLst>
                                            </p:cTn>
                                            <p:tgtEl>
                                              <p:spTgt spid="11"/>
                                            </p:tgtEl>
                                            <p:attrNameLst>
                                              <p:attrName>style.visibility</p:attrName>
                                            </p:attrNameLst>
                                          </p:cBhvr>
                                          <p:to>
                                            <p:strVal val="visible"/>
                                          </p:to>
                                        </p:set>
                                        <p:anim calcmode="lin" valueType="num">
                                          <p:cBhvr additive="base">
                                            <p:cTn id="32" dur="500" fill="hold"/>
                                            <p:tgtEl>
                                              <p:spTgt spid="11"/>
                                            </p:tgtEl>
                                            <p:attrNameLst>
                                              <p:attrName>ppt_x</p:attrName>
                                            </p:attrNameLst>
                                          </p:cBhvr>
                                          <p:tavLst>
                                            <p:tav tm="0">
                                              <p:val>
                                                <p:strVal val="1+#ppt_w/2"/>
                                              </p:val>
                                            </p:tav>
                                            <p:tav tm="100000">
                                              <p:val>
                                                <p:strVal val="#ppt_x"/>
                                              </p:val>
                                            </p:tav>
                                          </p:tavLst>
                                        </p:anim>
                                        <p:anim calcmode="lin" valueType="num">
                                          <p:cBhvr additive="base">
                                            <p:cTn id="33" dur="500" fill="hold"/>
                                            <p:tgtEl>
                                              <p:spTgt spid="11"/>
                                            </p:tgtEl>
                                            <p:attrNameLst>
                                              <p:attrName>ppt_y</p:attrName>
                                            </p:attrNameLst>
                                          </p:cBhvr>
                                          <p:tavLst>
                                            <p:tav tm="0">
                                              <p:val>
                                                <p:strVal val="#ppt_y"/>
                                              </p:val>
                                            </p:tav>
                                            <p:tav tm="100000">
                                              <p:val>
                                                <p:strVal val="#ppt_y"/>
                                              </p:val>
                                            </p:tav>
                                          </p:tavLst>
                                        </p:anim>
                                      </p:childTnLst>
                                    </p:cTn>
                                  </p:par>
                                </p:childTnLst>
                              </p:cTn>
                            </p:par>
                            <p:par>
                              <p:cTn id="34" fill="hold">
                                <p:stCondLst>
                                  <p:cond delay="2750"/>
                                </p:stCondLst>
                                <p:childTnLst>
                                  <p:par>
                                    <p:cTn id="35" presetID="2" presetClass="entr" presetSubtype="2" fill="hold" nodeType="after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additive="base">
                                            <p:cTn id="37" dur="500" fill="hold"/>
                                            <p:tgtEl>
                                              <p:spTgt spid="14"/>
                                            </p:tgtEl>
                                            <p:attrNameLst>
                                              <p:attrName>ppt_x</p:attrName>
                                            </p:attrNameLst>
                                          </p:cBhvr>
                                          <p:tavLst>
                                            <p:tav tm="0">
                                              <p:val>
                                                <p:strVal val="1+#ppt_w/2"/>
                                              </p:val>
                                            </p:tav>
                                            <p:tav tm="100000">
                                              <p:val>
                                                <p:strVal val="#ppt_x"/>
                                              </p:val>
                                            </p:tav>
                                          </p:tavLst>
                                        </p:anim>
                                        <p:anim calcmode="lin" valueType="num">
                                          <p:cBhvr additive="base">
                                            <p:cTn id="38"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0-#ppt_w/2"/>
                                              </p:val>
                                            </p:tav>
                                            <p:tav tm="100000">
                                              <p:val>
                                                <p:strVal val="#ppt_x"/>
                                              </p:val>
                                            </p:tav>
                                          </p:tavLst>
                                        </p:anim>
                                        <p:anim calcmode="lin" valueType="num">
                                          <p:cBhvr additive="base">
                                            <p:cTn id="8" dur="500" fill="hold"/>
                                            <p:tgtEl>
                                              <p:spTgt spid="2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decel="100000"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0-#ppt_w/2"/>
                                              </p:val>
                                            </p:tav>
                                            <p:tav tm="100000">
                                              <p:val>
                                                <p:strVal val="#ppt_x"/>
                                              </p:val>
                                            </p:tav>
                                          </p:tavLst>
                                        </p:anim>
                                        <p:anim calcmode="lin" valueType="num">
                                          <p:cBhvr additive="base">
                                            <p:cTn id="14" dur="500" fill="hold"/>
                                            <p:tgtEl>
                                              <p:spTgt spid="5"/>
                                            </p:tgtEl>
                                            <p:attrNameLst>
                                              <p:attrName>ppt_y</p:attrName>
                                            </p:attrNameLst>
                                          </p:cBhvr>
                                          <p:tavLst>
                                            <p:tav tm="0">
                                              <p:val>
                                                <p:strVal val="#ppt_y"/>
                                              </p:val>
                                            </p:tav>
                                            <p:tav tm="100000">
                                              <p:val>
                                                <p:strVal val="#ppt_y"/>
                                              </p:val>
                                            </p:tav>
                                          </p:tavLst>
                                        </p:anim>
                                      </p:childTnLst>
                                    </p:cTn>
                                  </p:par>
                                  <p:par>
                                    <p:cTn id="15" presetID="2" presetClass="entr" presetSubtype="8" decel="100000" fill="hold" nodeType="withEffect">
                                      <p:stCondLst>
                                        <p:cond delay="75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0-#ppt_w/2"/>
                                              </p:val>
                                            </p:tav>
                                            <p:tav tm="100000">
                                              <p:val>
                                                <p:strVal val="#ppt_x"/>
                                              </p:val>
                                            </p:tav>
                                          </p:tavLst>
                                        </p:anim>
                                        <p:anim calcmode="lin" valueType="num">
                                          <p:cBhvr additive="base">
                                            <p:cTn id="18" dur="500" fill="hold"/>
                                            <p:tgtEl>
                                              <p:spTgt spid="6"/>
                                            </p:tgtEl>
                                            <p:attrNameLst>
                                              <p:attrName>ppt_y</p:attrName>
                                            </p:attrNameLst>
                                          </p:cBhvr>
                                          <p:tavLst>
                                            <p:tav tm="0">
                                              <p:val>
                                                <p:strVal val="#ppt_y"/>
                                              </p:val>
                                            </p:tav>
                                            <p:tav tm="100000">
                                              <p:val>
                                                <p:strVal val="#ppt_y"/>
                                              </p:val>
                                            </p:tav>
                                          </p:tavLst>
                                        </p:anim>
                                      </p:childTnLst>
                                    </p:cTn>
                                  </p:par>
                                </p:childTnLst>
                              </p:cTn>
                            </p:par>
                            <p:par>
                              <p:cTn id="19" fill="hold">
                                <p:stCondLst>
                                  <p:cond delay="1250"/>
                                </p:stCondLst>
                                <p:childTnLst>
                                  <p:par>
                                    <p:cTn id="20" presetID="2" presetClass="entr" presetSubtype="8" decel="100000" fill="hold" nodeType="after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additive="base">
                                            <p:cTn id="22" dur="500" fill="hold"/>
                                            <p:tgtEl>
                                              <p:spTgt spid="7"/>
                                            </p:tgtEl>
                                            <p:attrNameLst>
                                              <p:attrName>ppt_x</p:attrName>
                                            </p:attrNameLst>
                                          </p:cBhvr>
                                          <p:tavLst>
                                            <p:tav tm="0">
                                              <p:val>
                                                <p:strVal val="0-#ppt_w/2"/>
                                              </p:val>
                                            </p:tav>
                                            <p:tav tm="100000">
                                              <p:val>
                                                <p:strVal val="#ppt_x"/>
                                              </p:val>
                                            </p:tav>
                                          </p:tavLst>
                                        </p:anim>
                                        <p:anim calcmode="lin" valueType="num">
                                          <p:cBhvr additive="base">
                                            <p:cTn id="23" dur="500" fill="hold"/>
                                            <p:tgtEl>
                                              <p:spTgt spid="7"/>
                                            </p:tgtEl>
                                            <p:attrNameLst>
                                              <p:attrName>ppt_y</p:attrName>
                                            </p:attrNameLst>
                                          </p:cBhvr>
                                          <p:tavLst>
                                            <p:tav tm="0">
                                              <p:val>
                                                <p:strVal val="#ppt_y"/>
                                              </p:val>
                                            </p:tav>
                                            <p:tav tm="100000">
                                              <p:val>
                                                <p:strVal val="#ppt_y"/>
                                              </p:val>
                                            </p:tav>
                                          </p:tavLst>
                                        </p:anim>
                                      </p:childTnLst>
                                    </p:cTn>
                                  </p:par>
                                </p:childTnLst>
                              </p:cTn>
                            </p:par>
                            <p:par>
                              <p:cTn id="24" fill="hold">
                                <p:stCondLst>
                                  <p:cond delay="1750"/>
                                </p:stCondLst>
                                <p:childTnLst>
                                  <p:par>
                                    <p:cTn id="25" presetID="2" presetClass="entr" presetSubtype="2" fill="hold" nodeType="after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500" fill="hold"/>
                                            <p:tgtEl>
                                              <p:spTgt spid="8"/>
                                            </p:tgtEl>
                                            <p:attrNameLst>
                                              <p:attrName>ppt_x</p:attrName>
                                            </p:attrNameLst>
                                          </p:cBhvr>
                                          <p:tavLst>
                                            <p:tav tm="0">
                                              <p:val>
                                                <p:strVal val="1+#ppt_w/2"/>
                                              </p:val>
                                            </p:tav>
                                            <p:tav tm="100000">
                                              <p:val>
                                                <p:strVal val="#ppt_x"/>
                                              </p:val>
                                            </p:tav>
                                          </p:tavLst>
                                        </p:anim>
                                        <p:anim calcmode="lin" valueType="num">
                                          <p:cBhvr additive="base">
                                            <p:cTn id="28" dur="500" fill="hold"/>
                                            <p:tgtEl>
                                              <p:spTgt spid="8"/>
                                            </p:tgtEl>
                                            <p:attrNameLst>
                                              <p:attrName>ppt_y</p:attrName>
                                            </p:attrNameLst>
                                          </p:cBhvr>
                                          <p:tavLst>
                                            <p:tav tm="0">
                                              <p:val>
                                                <p:strVal val="#ppt_y"/>
                                              </p:val>
                                            </p:tav>
                                            <p:tav tm="100000">
                                              <p:val>
                                                <p:strVal val="#ppt_y"/>
                                              </p:val>
                                            </p:tav>
                                          </p:tavLst>
                                        </p:anim>
                                      </p:childTnLst>
                                    </p:cTn>
                                  </p:par>
                                </p:childTnLst>
                              </p:cTn>
                            </p:par>
                            <p:par>
                              <p:cTn id="29" fill="hold">
                                <p:stCondLst>
                                  <p:cond delay="2250"/>
                                </p:stCondLst>
                                <p:childTnLst>
                                  <p:par>
                                    <p:cTn id="30" presetID="2" presetClass="entr" presetSubtype="2" fill="hold" nodeType="afterEffect">
                                      <p:stCondLst>
                                        <p:cond delay="0"/>
                                      </p:stCondLst>
                                      <p:childTnLst>
                                        <p:set>
                                          <p:cBhvr>
                                            <p:cTn id="31" dur="1" fill="hold">
                                              <p:stCondLst>
                                                <p:cond delay="0"/>
                                              </p:stCondLst>
                                            </p:cTn>
                                            <p:tgtEl>
                                              <p:spTgt spid="11"/>
                                            </p:tgtEl>
                                            <p:attrNameLst>
                                              <p:attrName>style.visibility</p:attrName>
                                            </p:attrNameLst>
                                          </p:cBhvr>
                                          <p:to>
                                            <p:strVal val="visible"/>
                                          </p:to>
                                        </p:set>
                                        <p:anim calcmode="lin" valueType="num">
                                          <p:cBhvr additive="base">
                                            <p:cTn id="32" dur="500" fill="hold"/>
                                            <p:tgtEl>
                                              <p:spTgt spid="11"/>
                                            </p:tgtEl>
                                            <p:attrNameLst>
                                              <p:attrName>ppt_x</p:attrName>
                                            </p:attrNameLst>
                                          </p:cBhvr>
                                          <p:tavLst>
                                            <p:tav tm="0">
                                              <p:val>
                                                <p:strVal val="1+#ppt_w/2"/>
                                              </p:val>
                                            </p:tav>
                                            <p:tav tm="100000">
                                              <p:val>
                                                <p:strVal val="#ppt_x"/>
                                              </p:val>
                                            </p:tav>
                                          </p:tavLst>
                                        </p:anim>
                                        <p:anim calcmode="lin" valueType="num">
                                          <p:cBhvr additive="base">
                                            <p:cTn id="33" dur="500" fill="hold"/>
                                            <p:tgtEl>
                                              <p:spTgt spid="11"/>
                                            </p:tgtEl>
                                            <p:attrNameLst>
                                              <p:attrName>ppt_y</p:attrName>
                                            </p:attrNameLst>
                                          </p:cBhvr>
                                          <p:tavLst>
                                            <p:tav tm="0">
                                              <p:val>
                                                <p:strVal val="#ppt_y"/>
                                              </p:val>
                                            </p:tav>
                                            <p:tav tm="100000">
                                              <p:val>
                                                <p:strVal val="#ppt_y"/>
                                              </p:val>
                                            </p:tav>
                                          </p:tavLst>
                                        </p:anim>
                                      </p:childTnLst>
                                    </p:cTn>
                                  </p:par>
                                </p:childTnLst>
                              </p:cTn>
                            </p:par>
                            <p:par>
                              <p:cTn id="34" fill="hold">
                                <p:stCondLst>
                                  <p:cond delay="2750"/>
                                </p:stCondLst>
                                <p:childTnLst>
                                  <p:par>
                                    <p:cTn id="35" presetID="2" presetClass="entr" presetSubtype="2" fill="hold" nodeType="after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additive="base">
                                            <p:cTn id="37" dur="500" fill="hold"/>
                                            <p:tgtEl>
                                              <p:spTgt spid="14"/>
                                            </p:tgtEl>
                                            <p:attrNameLst>
                                              <p:attrName>ppt_x</p:attrName>
                                            </p:attrNameLst>
                                          </p:cBhvr>
                                          <p:tavLst>
                                            <p:tav tm="0">
                                              <p:val>
                                                <p:strVal val="1+#ppt_w/2"/>
                                              </p:val>
                                            </p:tav>
                                            <p:tav tm="100000">
                                              <p:val>
                                                <p:strVal val="#ppt_x"/>
                                              </p:val>
                                            </p:tav>
                                          </p:tavLst>
                                        </p:anim>
                                        <p:anim calcmode="lin" valueType="num">
                                          <p:cBhvr additive="base">
                                            <p:cTn id="38"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44"/>
          <p:cNvSpPr>
            <a:spLocks noChangeArrowheads="1"/>
          </p:cNvSpPr>
          <p:nvPr/>
        </p:nvSpPr>
        <p:spPr bwMode="auto">
          <a:xfrm>
            <a:off x="1459607" y="500436"/>
            <a:ext cx="4253728" cy="541634"/>
          </a:xfrm>
          <a:prstGeom prst="rect">
            <a:avLst/>
          </a:prstGeom>
          <a:noFill/>
          <a:ln w="9525" algn="ctr">
            <a:noFill/>
            <a:miter lim="800000"/>
            <a:headEnd/>
            <a:tailEnd/>
          </a:ln>
        </p:spPr>
        <p:txBody>
          <a:bodyPr wrap="square" lIns="109678" tIns="54838" rIns="109678" bIns="54838">
            <a:spAutoFit/>
          </a:bodyPr>
          <a:lstStyle/>
          <a:p>
            <a:pPr eaLnBrk="0" hangingPunct="0"/>
            <a:r>
              <a:rPr lang="zh-CN" altLang="en-US" sz="2800" b="1" dirty="0" smtClean="0">
                <a:solidFill>
                  <a:srgbClr val="000000"/>
                </a:solidFill>
                <a:latin typeface="微软雅黑" pitchFamily="34" charset="-122"/>
                <a:ea typeface="微软雅黑" pitchFamily="34" charset="-122"/>
              </a:rPr>
              <a:t>点击这里输入您</a:t>
            </a:r>
            <a:r>
              <a:rPr lang="zh-CN" altLang="en-US" sz="2800" b="1" dirty="0">
                <a:solidFill>
                  <a:srgbClr val="000000"/>
                </a:solidFill>
                <a:latin typeface="微软雅黑" pitchFamily="34" charset="-122"/>
                <a:ea typeface="微软雅黑" pitchFamily="34" charset="-122"/>
              </a:rPr>
              <a:t>的</a:t>
            </a:r>
            <a:r>
              <a:rPr lang="zh-CN" altLang="en-US" sz="2800" b="1" dirty="0" smtClean="0">
                <a:solidFill>
                  <a:srgbClr val="000000"/>
                </a:solidFill>
                <a:latin typeface="微软雅黑" pitchFamily="34" charset="-122"/>
                <a:ea typeface="微软雅黑" pitchFamily="34" charset="-122"/>
              </a:rPr>
              <a:t>标题</a:t>
            </a:r>
            <a:endParaRPr lang="en-US" altLang="zh-CN" sz="2800" b="1" dirty="0">
              <a:solidFill>
                <a:srgbClr val="000000"/>
              </a:solidFill>
              <a:latin typeface="微软雅黑" pitchFamily="34" charset="-122"/>
              <a:ea typeface="微软雅黑" pitchFamily="34" charset="-122"/>
            </a:endParaRPr>
          </a:p>
        </p:txBody>
      </p:sp>
      <p:sp>
        <p:nvSpPr>
          <p:cNvPr id="26" name="Line 45"/>
          <p:cNvSpPr>
            <a:spLocks noChangeShapeType="1"/>
          </p:cNvSpPr>
          <p:nvPr/>
        </p:nvSpPr>
        <p:spPr bwMode="auto">
          <a:xfrm>
            <a:off x="1296541" y="994822"/>
            <a:ext cx="4500000" cy="0"/>
          </a:xfrm>
          <a:prstGeom prst="line">
            <a:avLst/>
          </a:prstGeom>
          <a:solidFill>
            <a:schemeClr val="accent1">
              <a:lumMod val="75000"/>
            </a:schemeClr>
          </a:solidFill>
          <a:ln w="9525">
            <a:solidFill>
              <a:srgbClr val="760000"/>
            </a:solidFill>
            <a:round/>
            <a:headEnd/>
            <a:tailEnd/>
          </a:ln>
        </p:spPr>
        <p:txBody>
          <a:bodyPr wrap="none" lIns="109678" tIns="54838" rIns="109678" bIns="54838" anchor="ctr"/>
          <a:lstStyle/>
          <a:p>
            <a:endParaRPr lang="zh-CN" altLang="en-US" dirty="0">
              <a:latin typeface="微软雅黑" pitchFamily="34" charset="-122"/>
              <a:ea typeface="微软雅黑" pitchFamily="34" charset="-122"/>
            </a:endParaRPr>
          </a:p>
        </p:txBody>
      </p:sp>
      <p:sp>
        <p:nvSpPr>
          <p:cNvPr id="27" name="圆角矩形 26"/>
          <p:cNvSpPr/>
          <p:nvPr/>
        </p:nvSpPr>
        <p:spPr>
          <a:xfrm>
            <a:off x="1224284" y="1526712"/>
            <a:ext cx="9073508" cy="1487646"/>
          </a:xfrm>
          <a:prstGeom prst="roundRect">
            <a:avLst>
              <a:gd name="adj" fmla="val 0"/>
            </a:avLst>
          </a:prstGeom>
          <a:solidFill>
            <a:srgbClr val="FFFFFF">
              <a:lumMod val="85000"/>
            </a:srgbClr>
          </a:solidFill>
          <a:ln w="25400" cap="flat" cmpd="sng" algn="ctr">
            <a:noFill/>
            <a:prstDash val="sysDash"/>
          </a:ln>
          <a:effectLst>
            <a:outerShdw blurRad="50800" dist="38100" dir="2700000" algn="tl" rotWithShape="0">
              <a:prstClr val="black">
                <a:alpha val="40000"/>
              </a:prstClr>
            </a:outerShdw>
          </a:effectLst>
        </p:spPr>
        <p:txBody>
          <a:bodyPr lIns="119803" tIns="59901" rIns="119803" bIns="59901" rtlCol="0"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nvGrpSpPr>
          <p:cNvPr id="28" name="组合 27"/>
          <p:cNvGrpSpPr/>
          <p:nvPr/>
        </p:nvGrpSpPr>
        <p:grpSpPr>
          <a:xfrm>
            <a:off x="1326452" y="1640230"/>
            <a:ext cx="2260019" cy="1270269"/>
            <a:chOff x="717476" y="1291449"/>
            <a:chExt cx="2187757" cy="1106750"/>
          </a:xfrm>
        </p:grpSpPr>
        <p:sp>
          <p:nvSpPr>
            <p:cNvPr id="29" name="圆角矩形 28"/>
            <p:cNvSpPr/>
            <p:nvPr/>
          </p:nvSpPr>
          <p:spPr>
            <a:xfrm>
              <a:off x="717476" y="1291449"/>
              <a:ext cx="2187757" cy="1106750"/>
            </a:xfrm>
            <a:prstGeom prst="roundRect">
              <a:avLst>
                <a:gd name="adj" fmla="val 10880"/>
              </a:avLst>
            </a:prstGeom>
            <a:solidFill>
              <a:srgbClr val="C0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a:solidFill>
                  <a:schemeClr val="bg1"/>
                </a:solidFill>
                <a:latin typeface="微软雅黑" pitchFamily="34" charset="-122"/>
                <a:ea typeface="微软雅黑" pitchFamily="34" charset="-122"/>
              </a:endParaRPr>
            </a:p>
          </p:txBody>
        </p:sp>
        <p:sp>
          <p:nvSpPr>
            <p:cNvPr id="30" name="Freeform 41"/>
            <p:cNvSpPr>
              <a:spLocks noEditPoints="1"/>
            </p:cNvSpPr>
            <p:nvPr/>
          </p:nvSpPr>
          <p:spPr bwMode="auto">
            <a:xfrm>
              <a:off x="827584" y="1596212"/>
              <a:ext cx="576064" cy="517480"/>
            </a:xfrm>
            <a:custGeom>
              <a:avLst/>
              <a:gdLst>
                <a:gd name="T0" fmla="*/ 2147483647 w 67"/>
                <a:gd name="T1" fmla="*/ 124018912 h 60"/>
                <a:gd name="T2" fmla="*/ 2147483647 w 67"/>
                <a:gd name="T3" fmla="*/ 0 h 60"/>
                <a:gd name="T4" fmla="*/ 2147483647 w 67"/>
                <a:gd name="T5" fmla="*/ 0 h 60"/>
                <a:gd name="T6" fmla="*/ 2147483647 w 67"/>
                <a:gd name="T7" fmla="*/ 124018912 h 60"/>
                <a:gd name="T8" fmla="*/ 2147483647 w 67"/>
                <a:gd name="T9" fmla="*/ 310059138 h 60"/>
                <a:gd name="T10" fmla="*/ 2147483647 w 67"/>
                <a:gd name="T11" fmla="*/ 868156039 h 60"/>
                <a:gd name="T12" fmla="*/ 2147483647 w 67"/>
                <a:gd name="T13" fmla="*/ 124018912 h 60"/>
                <a:gd name="T14" fmla="*/ 2147483647 w 67"/>
                <a:gd name="T15" fmla="*/ 1922344337 h 60"/>
                <a:gd name="T16" fmla="*/ 2147483647 w 67"/>
                <a:gd name="T17" fmla="*/ 124018912 h 60"/>
                <a:gd name="T18" fmla="*/ 1902898002 w 67"/>
                <a:gd name="T19" fmla="*/ 124018912 h 60"/>
                <a:gd name="T20" fmla="*/ 122771150 w 67"/>
                <a:gd name="T21" fmla="*/ 1922344337 h 60"/>
                <a:gd name="T22" fmla="*/ 122771150 w 67"/>
                <a:gd name="T23" fmla="*/ 2147483647 h 60"/>
                <a:gd name="T24" fmla="*/ 245534466 w 67"/>
                <a:gd name="T25" fmla="*/ 2147483647 h 60"/>
                <a:gd name="T26" fmla="*/ 429691207 w 67"/>
                <a:gd name="T27" fmla="*/ 2147483647 h 60"/>
                <a:gd name="T28" fmla="*/ 2087055172 w 67"/>
                <a:gd name="T29" fmla="*/ 558097024 h 60"/>
                <a:gd name="T30" fmla="*/ 2147483647 w 67"/>
                <a:gd name="T31" fmla="*/ 2147483647 h 60"/>
                <a:gd name="T32" fmla="*/ 2147483647 w 67"/>
                <a:gd name="T33" fmla="*/ 2147483647 h 60"/>
                <a:gd name="T34" fmla="*/ 2147483647 w 67"/>
                <a:gd name="T35" fmla="*/ 1922344337 h 60"/>
                <a:gd name="T36" fmla="*/ 552454614 w 67"/>
                <a:gd name="T37" fmla="*/ 2147483647 h 60"/>
                <a:gd name="T38" fmla="*/ 552454614 w 67"/>
                <a:gd name="T39" fmla="*/ 2147483647 h 60"/>
                <a:gd name="T40" fmla="*/ 797989019 w 67"/>
                <a:gd name="T41" fmla="*/ 2147483647 h 60"/>
                <a:gd name="T42" fmla="*/ 1718749157 w 67"/>
                <a:gd name="T43" fmla="*/ 2147483647 h 60"/>
                <a:gd name="T44" fmla="*/ 1718749157 w 67"/>
                <a:gd name="T45" fmla="*/ 2147483647 h 60"/>
                <a:gd name="T46" fmla="*/ 1780134717 w 67"/>
                <a:gd name="T47" fmla="*/ 2147483647 h 60"/>
                <a:gd name="T48" fmla="*/ 2147483647 w 67"/>
                <a:gd name="T49" fmla="*/ 2147483647 h 60"/>
                <a:gd name="T50" fmla="*/ 2147483647 w 67"/>
                <a:gd name="T51" fmla="*/ 2147483647 h 60"/>
                <a:gd name="T52" fmla="*/ 2147483647 w 67"/>
                <a:gd name="T53" fmla="*/ 2147483647 h 60"/>
                <a:gd name="T54" fmla="*/ 2147483647 w 67"/>
                <a:gd name="T55" fmla="*/ 2147483647 h 60"/>
                <a:gd name="T56" fmla="*/ 2147483647 w 67"/>
                <a:gd name="T57" fmla="*/ 2147483647 h 60"/>
                <a:gd name="T58" fmla="*/ 2147483647 w 67"/>
                <a:gd name="T59" fmla="*/ 2147483647 h 60"/>
                <a:gd name="T60" fmla="*/ 2087055172 w 67"/>
                <a:gd name="T61" fmla="*/ 806142661 h 60"/>
                <a:gd name="T62" fmla="*/ 552454614 w 67"/>
                <a:gd name="T63" fmla="*/ 2147483647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7"/>
                <a:gd name="T97" fmla="*/ 0 h 60"/>
                <a:gd name="T98" fmla="*/ 67 w 67"/>
                <a:gd name="T99" fmla="*/ 60 h 6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7" h="60">
                  <a:moveTo>
                    <a:pt x="53" y="2"/>
                  </a:moveTo>
                  <a:cubicBezTo>
                    <a:pt x="53" y="1"/>
                    <a:pt x="52" y="0"/>
                    <a:pt x="51" y="0"/>
                  </a:cubicBezTo>
                  <a:cubicBezTo>
                    <a:pt x="46" y="0"/>
                    <a:pt x="46" y="0"/>
                    <a:pt x="46" y="0"/>
                  </a:cubicBezTo>
                  <a:cubicBezTo>
                    <a:pt x="45" y="0"/>
                    <a:pt x="44" y="1"/>
                    <a:pt x="44" y="2"/>
                  </a:cubicBezTo>
                  <a:cubicBezTo>
                    <a:pt x="44" y="5"/>
                    <a:pt x="44" y="5"/>
                    <a:pt x="44" y="5"/>
                  </a:cubicBezTo>
                  <a:cubicBezTo>
                    <a:pt x="53" y="14"/>
                    <a:pt x="53" y="14"/>
                    <a:pt x="53" y="14"/>
                  </a:cubicBezTo>
                  <a:lnTo>
                    <a:pt x="53" y="2"/>
                  </a:lnTo>
                  <a:close/>
                  <a:moveTo>
                    <a:pt x="66" y="31"/>
                  </a:moveTo>
                  <a:cubicBezTo>
                    <a:pt x="36" y="2"/>
                    <a:pt x="36" y="2"/>
                    <a:pt x="36" y="2"/>
                  </a:cubicBezTo>
                  <a:cubicBezTo>
                    <a:pt x="35" y="0"/>
                    <a:pt x="33" y="0"/>
                    <a:pt x="31" y="2"/>
                  </a:cubicBezTo>
                  <a:cubicBezTo>
                    <a:pt x="2" y="31"/>
                    <a:pt x="2" y="31"/>
                    <a:pt x="2" y="31"/>
                  </a:cubicBezTo>
                  <a:cubicBezTo>
                    <a:pt x="0" y="33"/>
                    <a:pt x="0" y="35"/>
                    <a:pt x="2" y="36"/>
                  </a:cubicBezTo>
                  <a:cubicBezTo>
                    <a:pt x="2" y="37"/>
                    <a:pt x="3" y="37"/>
                    <a:pt x="4" y="37"/>
                  </a:cubicBezTo>
                  <a:cubicBezTo>
                    <a:pt x="5" y="37"/>
                    <a:pt x="6" y="37"/>
                    <a:pt x="7" y="36"/>
                  </a:cubicBezTo>
                  <a:cubicBezTo>
                    <a:pt x="34" y="9"/>
                    <a:pt x="34" y="9"/>
                    <a:pt x="34" y="9"/>
                  </a:cubicBezTo>
                  <a:cubicBezTo>
                    <a:pt x="61" y="36"/>
                    <a:pt x="61" y="36"/>
                    <a:pt x="61" y="36"/>
                  </a:cubicBezTo>
                  <a:cubicBezTo>
                    <a:pt x="62" y="38"/>
                    <a:pt x="65" y="38"/>
                    <a:pt x="66" y="36"/>
                  </a:cubicBezTo>
                  <a:cubicBezTo>
                    <a:pt x="67" y="35"/>
                    <a:pt x="67" y="33"/>
                    <a:pt x="66" y="31"/>
                  </a:cubicBezTo>
                  <a:close/>
                  <a:moveTo>
                    <a:pt x="9" y="37"/>
                  </a:moveTo>
                  <a:cubicBezTo>
                    <a:pt x="9" y="57"/>
                    <a:pt x="9" y="57"/>
                    <a:pt x="9" y="57"/>
                  </a:cubicBezTo>
                  <a:cubicBezTo>
                    <a:pt x="9" y="59"/>
                    <a:pt x="11" y="60"/>
                    <a:pt x="13" y="60"/>
                  </a:cubicBezTo>
                  <a:cubicBezTo>
                    <a:pt x="28" y="60"/>
                    <a:pt x="28" y="60"/>
                    <a:pt x="28" y="60"/>
                  </a:cubicBezTo>
                  <a:cubicBezTo>
                    <a:pt x="28" y="42"/>
                    <a:pt x="28" y="42"/>
                    <a:pt x="28" y="42"/>
                  </a:cubicBezTo>
                  <a:cubicBezTo>
                    <a:pt x="28" y="42"/>
                    <a:pt x="29" y="41"/>
                    <a:pt x="29" y="41"/>
                  </a:cubicBezTo>
                  <a:cubicBezTo>
                    <a:pt x="38" y="41"/>
                    <a:pt x="38" y="41"/>
                    <a:pt x="38" y="41"/>
                  </a:cubicBezTo>
                  <a:cubicBezTo>
                    <a:pt x="39" y="41"/>
                    <a:pt x="39" y="42"/>
                    <a:pt x="39" y="42"/>
                  </a:cubicBezTo>
                  <a:cubicBezTo>
                    <a:pt x="39" y="60"/>
                    <a:pt x="39" y="60"/>
                    <a:pt x="39" y="60"/>
                  </a:cubicBezTo>
                  <a:cubicBezTo>
                    <a:pt x="55" y="60"/>
                    <a:pt x="55" y="60"/>
                    <a:pt x="55" y="60"/>
                  </a:cubicBezTo>
                  <a:cubicBezTo>
                    <a:pt x="57" y="60"/>
                    <a:pt x="58" y="59"/>
                    <a:pt x="58" y="57"/>
                  </a:cubicBezTo>
                  <a:cubicBezTo>
                    <a:pt x="58" y="38"/>
                    <a:pt x="58" y="38"/>
                    <a:pt x="58" y="38"/>
                  </a:cubicBezTo>
                  <a:cubicBezTo>
                    <a:pt x="34" y="13"/>
                    <a:pt x="34" y="13"/>
                    <a:pt x="34" y="13"/>
                  </a:cubicBezTo>
                  <a:lnTo>
                    <a:pt x="9" y="37"/>
                  </a:lnTo>
                  <a:close/>
                </a:path>
              </a:pathLst>
            </a:custGeom>
            <a:solidFill>
              <a:schemeClr val="bg1"/>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00" dirty="0">
                <a:solidFill>
                  <a:schemeClr val="bg1"/>
                </a:solidFill>
                <a:latin typeface="微软雅黑" pitchFamily="34" charset="-122"/>
                <a:ea typeface="微软雅黑" pitchFamily="34" charset="-122"/>
              </a:endParaRPr>
            </a:p>
          </p:txBody>
        </p:sp>
        <p:sp>
          <p:nvSpPr>
            <p:cNvPr id="31" name="TextBox 30"/>
            <p:cNvSpPr txBox="1"/>
            <p:nvPr/>
          </p:nvSpPr>
          <p:spPr>
            <a:xfrm>
              <a:off x="1565355" y="1609636"/>
              <a:ext cx="1206444" cy="498772"/>
            </a:xfrm>
            <a:prstGeom prst="rect">
              <a:avLst/>
            </a:prstGeom>
            <a:solidFill>
              <a:srgbClr val="C0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sz="4000">
                  <a:solidFill>
                    <a:schemeClr val="bg1"/>
                  </a:solidFill>
                  <a:latin typeface="微软雅黑" pitchFamily="34" charset="-122"/>
                  <a:ea typeface="微软雅黑" pitchFamily="34"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dirty="0"/>
                <a:t>标题</a:t>
              </a:r>
            </a:p>
          </p:txBody>
        </p:sp>
      </p:grpSp>
      <p:sp>
        <p:nvSpPr>
          <p:cNvPr id="32" name="文本框 58"/>
          <p:cNvSpPr txBox="1"/>
          <p:nvPr/>
        </p:nvSpPr>
        <p:spPr>
          <a:xfrm>
            <a:off x="3770563" y="1786601"/>
            <a:ext cx="5950914" cy="1007368"/>
          </a:xfrm>
          <a:prstGeom prst="rect">
            <a:avLst/>
          </a:prstGeom>
          <a:noFill/>
        </p:spPr>
        <p:txBody>
          <a:bodyPr wrap="square" lIns="119803" tIns="59901" rIns="119803" bIns="59901" rtlCol="0">
            <a:spAutoFit/>
          </a:bodyPr>
          <a:lstStyle/>
          <a:p>
            <a:pPr marL="374385" indent="-374385">
              <a:lnSpc>
                <a:spcPct val="120000"/>
              </a:lnSpc>
              <a:buFont typeface="Wingdings" panose="05000000000000000000" pitchFamily="2" charset="2"/>
              <a:buChar char="l"/>
            </a:pPr>
            <a:r>
              <a:rPr lang="zh-CN" altLang="en-US" sz="1600" dirty="0">
                <a:solidFill>
                  <a:sysClr val="windowText" lastClr="000000"/>
                </a:solidFill>
                <a:latin typeface="微软雅黑" panose="020B0503020204020204" pitchFamily="34" charset="-122"/>
                <a:ea typeface="微软雅黑" panose="020B0503020204020204" pitchFamily="34" charset="-122"/>
              </a:rPr>
              <a:t>单击此处添加文本，单击此处添加文本，单击此处添加文本</a:t>
            </a:r>
            <a:endParaRPr lang="en-US" altLang="zh-CN" sz="1600" dirty="0">
              <a:solidFill>
                <a:sysClr val="windowText" lastClr="000000"/>
              </a:solidFill>
              <a:latin typeface="微软雅黑" panose="020B0503020204020204" pitchFamily="34" charset="-122"/>
              <a:ea typeface="微软雅黑" panose="020B0503020204020204" pitchFamily="34" charset="-122"/>
            </a:endParaRPr>
          </a:p>
          <a:p>
            <a:pPr marL="374385" indent="-374385">
              <a:lnSpc>
                <a:spcPct val="120000"/>
              </a:lnSpc>
              <a:buFont typeface="Wingdings" panose="05000000000000000000" pitchFamily="2" charset="2"/>
              <a:buChar char="l"/>
            </a:pPr>
            <a:r>
              <a:rPr lang="zh-CN" altLang="en-US" sz="1600" dirty="0">
                <a:solidFill>
                  <a:sysClr val="windowText" lastClr="000000"/>
                </a:solidFill>
                <a:latin typeface="微软雅黑" panose="020B0503020204020204" pitchFamily="34" charset="-122"/>
                <a:ea typeface="微软雅黑" panose="020B0503020204020204" pitchFamily="34" charset="-122"/>
              </a:rPr>
              <a:t>单击此处添加文本，单击此处添加文本，单击此处添加文本</a:t>
            </a:r>
            <a:endParaRPr lang="en-US" altLang="zh-CN" sz="1600" dirty="0">
              <a:solidFill>
                <a:sysClr val="windowText" lastClr="000000"/>
              </a:solidFill>
              <a:latin typeface="微软雅黑" panose="020B0503020204020204" pitchFamily="34" charset="-122"/>
              <a:ea typeface="微软雅黑" panose="020B0503020204020204" pitchFamily="34" charset="-122"/>
            </a:endParaRPr>
          </a:p>
          <a:p>
            <a:pPr marL="374385" indent="-374385">
              <a:lnSpc>
                <a:spcPct val="120000"/>
              </a:lnSpc>
              <a:buFont typeface="Wingdings" panose="05000000000000000000" pitchFamily="2" charset="2"/>
              <a:buChar char="l"/>
            </a:pPr>
            <a:r>
              <a:rPr lang="zh-CN" altLang="en-US" sz="1600" dirty="0">
                <a:solidFill>
                  <a:sysClr val="windowText" lastClr="000000"/>
                </a:solidFill>
                <a:latin typeface="微软雅黑" panose="020B0503020204020204" pitchFamily="34" charset="-122"/>
                <a:ea typeface="微软雅黑" panose="020B0503020204020204" pitchFamily="34" charset="-122"/>
              </a:rPr>
              <a:t>单击此处添加文本，单击此处添加文本，单击此处添加文本</a:t>
            </a:r>
            <a:endParaRPr lang="en-US" altLang="zh-CN" sz="1600" dirty="0">
              <a:solidFill>
                <a:sysClr val="windowText" lastClr="000000"/>
              </a:solidFill>
              <a:latin typeface="微软雅黑" panose="020B0503020204020204" pitchFamily="34" charset="-122"/>
              <a:ea typeface="微软雅黑" panose="020B0503020204020204" pitchFamily="34" charset="-122"/>
            </a:endParaRPr>
          </a:p>
        </p:txBody>
      </p:sp>
      <p:sp>
        <p:nvSpPr>
          <p:cNvPr id="33" name="圆角矩形 32"/>
          <p:cNvSpPr/>
          <p:nvPr/>
        </p:nvSpPr>
        <p:spPr>
          <a:xfrm>
            <a:off x="1224284" y="3318906"/>
            <a:ext cx="9073508" cy="1487646"/>
          </a:xfrm>
          <a:prstGeom prst="roundRect">
            <a:avLst>
              <a:gd name="adj" fmla="val 0"/>
            </a:avLst>
          </a:prstGeom>
          <a:solidFill>
            <a:srgbClr val="FFFFFF">
              <a:lumMod val="85000"/>
            </a:srgbClr>
          </a:solidFill>
          <a:ln w="25400" cap="flat" cmpd="sng" algn="ctr">
            <a:noFill/>
            <a:prstDash val="sysDash"/>
          </a:ln>
          <a:effectLst>
            <a:outerShdw blurRad="50800" dist="38100" dir="2700000" algn="tl" rotWithShape="0">
              <a:prstClr val="black">
                <a:alpha val="40000"/>
              </a:prstClr>
            </a:outerShdw>
          </a:effectLst>
        </p:spPr>
        <p:txBody>
          <a:bodyPr lIns="119803" tIns="59901" rIns="119803" bIns="59901" rtlCol="0"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4" name="文本框 58"/>
          <p:cNvSpPr txBox="1"/>
          <p:nvPr/>
        </p:nvSpPr>
        <p:spPr>
          <a:xfrm>
            <a:off x="3770563" y="3548580"/>
            <a:ext cx="5950914" cy="1007368"/>
          </a:xfrm>
          <a:prstGeom prst="rect">
            <a:avLst/>
          </a:prstGeom>
          <a:noFill/>
        </p:spPr>
        <p:txBody>
          <a:bodyPr wrap="square" lIns="119803" tIns="59901" rIns="119803" bIns="59901" rtlCol="0">
            <a:spAutoFit/>
          </a:bodyPr>
          <a:lstStyle/>
          <a:p>
            <a:pPr marL="374385" indent="-374385">
              <a:lnSpc>
                <a:spcPct val="120000"/>
              </a:lnSpc>
              <a:buFont typeface="Wingdings" panose="05000000000000000000" pitchFamily="2" charset="2"/>
              <a:buChar char="l"/>
            </a:pPr>
            <a:r>
              <a:rPr lang="zh-CN" altLang="en-US" sz="1600" dirty="0">
                <a:solidFill>
                  <a:sysClr val="windowText" lastClr="000000"/>
                </a:solidFill>
                <a:latin typeface="微软雅黑" panose="020B0503020204020204" pitchFamily="34" charset="-122"/>
                <a:ea typeface="微软雅黑" panose="020B0503020204020204" pitchFamily="34" charset="-122"/>
              </a:rPr>
              <a:t>单击此处添加文本，单击此处添加文本，单击此处添加文本</a:t>
            </a:r>
            <a:endParaRPr lang="en-US" altLang="zh-CN" sz="1600" dirty="0">
              <a:solidFill>
                <a:sysClr val="windowText" lastClr="000000"/>
              </a:solidFill>
              <a:latin typeface="微软雅黑" panose="020B0503020204020204" pitchFamily="34" charset="-122"/>
              <a:ea typeface="微软雅黑" panose="020B0503020204020204" pitchFamily="34" charset="-122"/>
            </a:endParaRPr>
          </a:p>
          <a:p>
            <a:pPr marL="374385" indent="-374385">
              <a:lnSpc>
                <a:spcPct val="120000"/>
              </a:lnSpc>
              <a:buFont typeface="Wingdings" panose="05000000000000000000" pitchFamily="2" charset="2"/>
              <a:buChar char="l"/>
            </a:pPr>
            <a:r>
              <a:rPr lang="zh-CN" altLang="en-US" sz="1600" dirty="0">
                <a:solidFill>
                  <a:sysClr val="windowText" lastClr="000000"/>
                </a:solidFill>
                <a:latin typeface="微软雅黑" panose="020B0503020204020204" pitchFamily="34" charset="-122"/>
                <a:ea typeface="微软雅黑" panose="020B0503020204020204" pitchFamily="34" charset="-122"/>
              </a:rPr>
              <a:t>单击此处添加文本，单击此处添加文本，单击此处添加文本</a:t>
            </a:r>
            <a:endParaRPr lang="en-US" altLang="zh-CN" sz="1600" dirty="0">
              <a:solidFill>
                <a:sysClr val="windowText" lastClr="000000"/>
              </a:solidFill>
              <a:latin typeface="微软雅黑" panose="020B0503020204020204" pitchFamily="34" charset="-122"/>
              <a:ea typeface="微软雅黑" panose="020B0503020204020204" pitchFamily="34" charset="-122"/>
            </a:endParaRPr>
          </a:p>
          <a:p>
            <a:pPr marL="374385" indent="-374385">
              <a:lnSpc>
                <a:spcPct val="120000"/>
              </a:lnSpc>
              <a:buFont typeface="Wingdings" panose="05000000000000000000" pitchFamily="2" charset="2"/>
              <a:buChar char="l"/>
            </a:pPr>
            <a:r>
              <a:rPr lang="zh-CN" altLang="en-US" sz="1600" dirty="0">
                <a:solidFill>
                  <a:sysClr val="windowText" lastClr="000000"/>
                </a:solidFill>
                <a:latin typeface="微软雅黑" panose="020B0503020204020204" pitchFamily="34" charset="-122"/>
                <a:ea typeface="微软雅黑" panose="020B0503020204020204" pitchFamily="34" charset="-122"/>
              </a:rPr>
              <a:t>单击此处添加文本，单击此处添加文本，单击此处添加文本</a:t>
            </a:r>
            <a:endParaRPr lang="en-US" altLang="zh-CN" sz="1600" dirty="0">
              <a:solidFill>
                <a:sysClr val="windowText" lastClr="000000"/>
              </a:solidFill>
              <a:latin typeface="微软雅黑" panose="020B0503020204020204" pitchFamily="34" charset="-122"/>
              <a:ea typeface="微软雅黑" panose="020B0503020204020204" pitchFamily="34" charset="-122"/>
            </a:endParaRPr>
          </a:p>
        </p:txBody>
      </p:sp>
      <p:sp>
        <p:nvSpPr>
          <p:cNvPr id="35" name="圆角矩形 34"/>
          <p:cNvSpPr/>
          <p:nvPr/>
        </p:nvSpPr>
        <p:spPr>
          <a:xfrm>
            <a:off x="1224284" y="5137140"/>
            <a:ext cx="9073508" cy="1487646"/>
          </a:xfrm>
          <a:prstGeom prst="roundRect">
            <a:avLst>
              <a:gd name="adj" fmla="val 0"/>
            </a:avLst>
          </a:prstGeom>
          <a:solidFill>
            <a:srgbClr val="FFFFFF">
              <a:lumMod val="85000"/>
            </a:srgbClr>
          </a:solidFill>
          <a:ln w="25400" cap="flat" cmpd="sng" algn="ctr">
            <a:noFill/>
            <a:prstDash val="sysDash"/>
          </a:ln>
          <a:effectLst>
            <a:outerShdw blurRad="50800" dist="38100" dir="2700000" algn="tl" rotWithShape="0">
              <a:prstClr val="black">
                <a:alpha val="40000"/>
              </a:prstClr>
            </a:outerShdw>
          </a:effectLst>
        </p:spPr>
        <p:txBody>
          <a:bodyPr lIns="119803" tIns="59901" rIns="119803" bIns="59901" rtlCol="0"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6" name="文本框 58"/>
          <p:cNvSpPr txBox="1"/>
          <p:nvPr/>
        </p:nvSpPr>
        <p:spPr>
          <a:xfrm>
            <a:off x="3770563" y="5363181"/>
            <a:ext cx="5950914" cy="1007368"/>
          </a:xfrm>
          <a:prstGeom prst="rect">
            <a:avLst/>
          </a:prstGeom>
          <a:noFill/>
        </p:spPr>
        <p:txBody>
          <a:bodyPr wrap="square" lIns="119803" tIns="59901" rIns="119803" bIns="59901" rtlCol="0">
            <a:spAutoFit/>
          </a:bodyPr>
          <a:lstStyle/>
          <a:p>
            <a:pPr marL="374385" indent="-374385">
              <a:lnSpc>
                <a:spcPct val="120000"/>
              </a:lnSpc>
              <a:buFont typeface="Wingdings" panose="05000000000000000000" pitchFamily="2" charset="2"/>
              <a:buChar char="l"/>
            </a:pPr>
            <a:r>
              <a:rPr lang="zh-CN" altLang="en-US" sz="1600" dirty="0">
                <a:solidFill>
                  <a:sysClr val="windowText" lastClr="000000"/>
                </a:solidFill>
                <a:latin typeface="微软雅黑" panose="020B0503020204020204" pitchFamily="34" charset="-122"/>
                <a:ea typeface="微软雅黑" panose="020B0503020204020204" pitchFamily="34" charset="-122"/>
              </a:rPr>
              <a:t>单击此处添加文本，单击此处添加文本，单击此处添加文本</a:t>
            </a:r>
            <a:endParaRPr lang="en-US" altLang="zh-CN" sz="1600" dirty="0">
              <a:solidFill>
                <a:sysClr val="windowText" lastClr="000000"/>
              </a:solidFill>
              <a:latin typeface="微软雅黑" panose="020B0503020204020204" pitchFamily="34" charset="-122"/>
              <a:ea typeface="微软雅黑" panose="020B0503020204020204" pitchFamily="34" charset="-122"/>
            </a:endParaRPr>
          </a:p>
          <a:p>
            <a:pPr marL="374385" indent="-374385">
              <a:lnSpc>
                <a:spcPct val="120000"/>
              </a:lnSpc>
              <a:buFont typeface="Wingdings" panose="05000000000000000000" pitchFamily="2" charset="2"/>
              <a:buChar char="l"/>
            </a:pPr>
            <a:r>
              <a:rPr lang="zh-CN" altLang="en-US" sz="1600" dirty="0">
                <a:solidFill>
                  <a:sysClr val="windowText" lastClr="000000"/>
                </a:solidFill>
                <a:latin typeface="微软雅黑" panose="020B0503020204020204" pitchFamily="34" charset="-122"/>
                <a:ea typeface="微软雅黑" panose="020B0503020204020204" pitchFamily="34" charset="-122"/>
              </a:rPr>
              <a:t>单击此处添加文本，单击此处添加文本，单击此处添加文本</a:t>
            </a:r>
            <a:endParaRPr lang="en-US" altLang="zh-CN" sz="1600" dirty="0">
              <a:solidFill>
                <a:sysClr val="windowText" lastClr="000000"/>
              </a:solidFill>
              <a:latin typeface="微软雅黑" panose="020B0503020204020204" pitchFamily="34" charset="-122"/>
              <a:ea typeface="微软雅黑" panose="020B0503020204020204" pitchFamily="34" charset="-122"/>
            </a:endParaRPr>
          </a:p>
          <a:p>
            <a:pPr marL="374385" indent="-374385">
              <a:lnSpc>
                <a:spcPct val="120000"/>
              </a:lnSpc>
              <a:buFont typeface="Wingdings" panose="05000000000000000000" pitchFamily="2" charset="2"/>
              <a:buChar char="l"/>
            </a:pPr>
            <a:r>
              <a:rPr lang="zh-CN" altLang="en-US" sz="1600" dirty="0">
                <a:solidFill>
                  <a:sysClr val="windowText" lastClr="000000"/>
                </a:solidFill>
                <a:latin typeface="微软雅黑" panose="020B0503020204020204" pitchFamily="34" charset="-122"/>
                <a:ea typeface="微软雅黑" panose="020B0503020204020204" pitchFamily="34" charset="-122"/>
              </a:rPr>
              <a:t>单击此处添加文本，单击此处添加文本，单击此处添加文本</a:t>
            </a:r>
            <a:endParaRPr lang="en-US" altLang="zh-CN" sz="1600" dirty="0">
              <a:solidFill>
                <a:sysClr val="windowText" lastClr="000000"/>
              </a:solidFill>
              <a:latin typeface="微软雅黑" panose="020B0503020204020204" pitchFamily="34" charset="-122"/>
              <a:ea typeface="微软雅黑" panose="020B0503020204020204" pitchFamily="34" charset="-122"/>
            </a:endParaRPr>
          </a:p>
        </p:txBody>
      </p:sp>
      <p:grpSp>
        <p:nvGrpSpPr>
          <p:cNvPr id="37" name="组合 36"/>
          <p:cNvGrpSpPr/>
          <p:nvPr/>
        </p:nvGrpSpPr>
        <p:grpSpPr>
          <a:xfrm>
            <a:off x="1326452" y="3427596"/>
            <a:ext cx="2260019" cy="1270269"/>
            <a:chOff x="710462" y="2852936"/>
            <a:chExt cx="2187757" cy="1106750"/>
          </a:xfrm>
        </p:grpSpPr>
        <p:grpSp>
          <p:nvGrpSpPr>
            <p:cNvPr id="38" name="组合 37"/>
            <p:cNvGrpSpPr/>
            <p:nvPr/>
          </p:nvGrpSpPr>
          <p:grpSpPr>
            <a:xfrm>
              <a:off x="710462" y="2852936"/>
              <a:ext cx="2187757" cy="1106750"/>
              <a:chOff x="717476" y="1291449"/>
              <a:chExt cx="2187757" cy="1106750"/>
            </a:xfrm>
          </p:grpSpPr>
          <p:sp>
            <p:nvSpPr>
              <p:cNvPr id="41" name="圆角矩形 40"/>
              <p:cNvSpPr/>
              <p:nvPr/>
            </p:nvSpPr>
            <p:spPr>
              <a:xfrm>
                <a:off x="717476" y="1291449"/>
                <a:ext cx="2187757" cy="1106750"/>
              </a:xfrm>
              <a:prstGeom prst="roundRect">
                <a:avLst>
                  <a:gd name="adj" fmla="val 10880"/>
                </a:avLst>
              </a:prstGeom>
              <a:solidFill>
                <a:srgbClr val="C0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a:solidFill>
                    <a:schemeClr val="bg1"/>
                  </a:solidFill>
                  <a:latin typeface="微软雅黑" pitchFamily="34" charset="-122"/>
                  <a:ea typeface="微软雅黑" pitchFamily="34" charset="-122"/>
                </a:endParaRPr>
              </a:p>
            </p:txBody>
          </p:sp>
          <p:sp>
            <p:nvSpPr>
              <p:cNvPr id="42" name="TextBox 41"/>
              <p:cNvSpPr txBox="1"/>
              <p:nvPr/>
            </p:nvSpPr>
            <p:spPr>
              <a:xfrm>
                <a:off x="1565355" y="1609636"/>
                <a:ext cx="1206444" cy="498772"/>
              </a:xfrm>
              <a:prstGeom prst="rect">
                <a:avLst/>
              </a:prstGeom>
              <a:solidFill>
                <a:srgbClr val="C0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sz="4000">
                    <a:solidFill>
                      <a:schemeClr val="bg1"/>
                    </a:solidFill>
                    <a:latin typeface="微软雅黑" pitchFamily="34" charset="-122"/>
                    <a:ea typeface="微软雅黑" pitchFamily="34"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dirty="0"/>
                  <a:t>标题</a:t>
                </a:r>
              </a:p>
            </p:txBody>
          </p:sp>
        </p:grpSp>
        <p:sp>
          <p:nvSpPr>
            <p:cNvPr id="39" name="Freeform 26"/>
            <p:cNvSpPr>
              <a:spLocks noEditPoints="1"/>
            </p:cNvSpPr>
            <p:nvPr/>
          </p:nvSpPr>
          <p:spPr bwMode="auto">
            <a:xfrm>
              <a:off x="827584" y="3042970"/>
              <a:ext cx="466912" cy="468680"/>
            </a:xfrm>
            <a:custGeom>
              <a:avLst/>
              <a:gdLst/>
              <a:ahLst/>
              <a:cxnLst>
                <a:cxn ang="0">
                  <a:pos x="51" y="27"/>
                </a:cxn>
                <a:cxn ang="0">
                  <a:pos x="46" y="23"/>
                </a:cxn>
                <a:cxn ang="0">
                  <a:pos x="52" y="20"/>
                </a:cxn>
                <a:cxn ang="0">
                  <a:pos x="49" y="13"/>
                </a:cxn>
                <a:cxn ang="0">
                  <a:pos x="47" y="12"/>
                </a:cxn>
                <a:cxn ang="0">
                  <a:pos x="40" y="13"/>
                </a:cxn>
                <a:cxn ang="0">
                  <a:pos x="43" y="7"/>
                </a:cxn>
                <a:cxn ang="0">
                  <a:pos x="37" y="2"/>
                </a:cxn>
                <a:cxn ang="0">
                  <a:pos x="32" y="7"/>
                </a:cxn>
                <a:cxn ang="0">
                  <a:pos x="29" y="1"/>
                </a:cxn>
                <a:cxn ang="0">
                  <a:pos x="27" y="0"/>
                </a:cxn>
                <a:cxn ang="0">
                  <a:pos x="19" y="2"/>
                </a:cxn>
                <a:cxn ang="0">
                  <a:pos x="18" y="9"/>
                </a:cxn>
                <a:cxn ang="0">
                  <a:pos x="12" y="4"/>
                </a:cxn>
                <a:cxn ang="0">
                  <a:pos x="6" y="10"/>
                </a:cxn>
                <a:cxn ang="0">
                  <a:pos x="10" y="15"/>
                </a:cxn>
                <a:cxn ang="0">
                  <a:pos x="3" y="16"/>
                </a:cxn>
                <a:cxn ang="0">
                  <a:pos x="2" y="17"/>
                </a:cxn>
                <a:cxn ang="0">
                  <a:pos x="0" y="25"/>
                </a:cxn>
                <a:cxn ang="0">
                  <a:pos x="7" y="27"/>
                </a:cxn>
                <a:cxn ang="0">
                  <a:pos x="2" y="31"/>
                </a:cxn>
                <a:cxn ang="0">
                  <a:pos x="4" y="39"/>
                </a:cxn>
                <a:cxn ang="0">
                  <a:pos x="6" y="40"/>
                </a:cxn>
                <a:cxn ang="0">
                  <a:pos x="12" y="40"/>
                </a:cxn>
                <a:cxn ang="0">
                  <a:pos x="10" y="47"/>
                </a:cxn>
                <a:cxn ang="0">
                  <a:pos x="17" y="50"/>
                </a:cxn>
                <a:cxn ang="0">
                  <a:pos x="21" y="45"/>
                </a:cxn>
                <a:cxn ang="0">
                  <a:pos x="23" y="51"/>
                </a:cxn>
                <a:cxn ang="0">
                  <a:pos x="24" y="52"/>
                </a:cxn>
                <a:cxn ang="0">
                  <a:pos x="32" y="52"/>
                </a:cxn>
                <a:cxn ang="0">
                  <a:pos x="33" y="50"/>
                </a:cxn>
                <a:cxn ang="0">
                  <a:pos x="35" y="44"/>
                </a:cxn>
                <a:cxn ang="0">
                  <a:pos x="40" y="48"/>
                </a:cxn>
                <a:cxn ang="0">
                  <a:pos x="46" y="43"/>
                </a:cxn>
                <a:cxn ang="0">
                  <a:pos x="46" y="41"/>
                </a:cxn>
                <a:cxn ang="0">
                  <a:pos x="43" y="35"/>
                </a:cxn>
                <a:cxn ang="0">
                  <a:pos x="50" y="36"/>
                </a:cxn>
                <a:cxn ang="0">
                  <a:pos x="52" y="29"/>
                </a:cxn>
                <a:cxn ang="0">
                  <a:pos x="33" y="28"/>
                </a:cxn>
                <a:cxn ang="0">
                  <a:pos x="19" y="25"/>
                </a:cxn>
                <a:cxn ang="0">
                  <a:pos x="33" y="28"/>
                </a:cxn>
              </a:cxnLst>
              <a:rect l="0" t="0" r="r" b="b"/>
              <a:pathLst>
                <a:path w="52" h="52">
                  <a:moveTo>
                    <a:pt x="52" y="27"/>
                  </a:moveTo>
                  <a:cubicBezTo>
                    <a:pt x="52" y="27"/>
                    <a:pt x="52" y="27"/>
                    <a:pt x="51" y="27"/>
                  </a:cubicBezTo>
                  <a:cubicBezTo>
                    <a:pt x="46" y="26"/>
                    <a:pt x="46" y="26"/>
                    <a:pt x="46" y="26"/>
                  </a:cubicBezTo>
                  <a:cubicBezTo>
                    <a:pt x="46" y="23"/>
                    <a:pt x="46" y="23"/>
                    <a:pt x="46" y="23"/>
                  </a:cubicBezTo>
                  <a:cubicBezTo>
                    <a:pt x="51" y="21"/>
                    <a:pt x="51" y="21"/>
                    <a:pt x="51" y="21"/>
                  </a:cubicBezTo>
                  <a:cubicBezTo>
                    <a:pt x="51" y="21"/>
                    <a:pt x="51" y="21"/>
                    <a:pt x="52" y="20"/>
                  </a:cubicBezTo>
                  <a:cubicBezTo>
                    <a:pt x="52" y="20"/>
                    <a:pt x="52" y="20"/>
                    <a:pt x="51" y="19"/>
                  </a:cubicBezTo>
                  <a:cubicBezTo>
                    <a:pt x="49" y="13"/>
                    <a:pt x="49" y="13"/>
                    <a:pt x="49" y="13"/>
                  </a:cubicBezTo>
                  <a:cubicBezTo>
                    <a:pt x="49" y="12"/>
                    <a:pt x="48" y="12"/>
                    <a:pt x="48" y="12"/>
                  </a:cubicBezTo>
                  <a:cubicBezTo>
                    <a:pt x="48" y="12"/>
                    <a:pt x="47" y="12"/>
                    <a:pt x="47" y="12"/>
                  </a:cubicBezTo>
                  <a:cubicBezTo>
                    <a:pt x="42" y="14"/>
                    <a:pt x="42" y="14"/>
                    <a:pt x="42" y="14"/>
                  </a:cubicBezTo>
                  <a:cubicBezTo>
                    <a:pt x="40" y="13"/>
                    <a:pt x="40" y="13"/>
                    <a:pt x="40" y="13"/>
                  </a:cubicBezTo>
                  <a:cubicBezTo>
                    <a:pt x="43" y="8"/>
                    <a:pt x="43" y="8"/>
                    <a:pt x="43" y="8"/>
                  </a:cubicBezTo>
                  <a:cubicBezTo>
                    <a:pt x="43" y="7"/>
                    <a:pt x="43" y="7"/>
                    <a:pt x="43" y="7"/>
                  </a:cubicBezTo>
                  <a:cubicBezTo>
                    <a:pt x="43" y="6"/>
                    <a:pt x="43" y="6"/>
                    <a:pt x="43" y="6"/>
                  </a:cubicBezTo>
                  <a:cubicBezTo>
                    <a:pt x="37" y="2"/>
                    <a:pt x="37" y="2"/>
                    <a:pt x="37" y="2"/>
                  </a:cubicBezTo>
                  <a:cubicBezTo>
                    <a:pt x="36" y="2"/>
                    <a:pt x="35" y="2"/>
                    <a:pt x="35" y="3"/>
                  </a:cubicBezTo>
                  <a:cubicBezTo>
                    <a:pt x="32" y="7"/>
                    <a:pt x="32" y="7"/>
                    <a:pt x="32" y="7"/>
                  </a:cubicBezTo>
                  <a:cubicBezTo>
                    <a:pt x="30" y="7"/>
                    <a:pt x="30" y="7"/>
                    <a:pt x="30" y="7"/>
                  </a:cubicBezTo>
                  <a:cubicBezTo>
                    <a:pt x="29" y="1"/>
                    <a:pt x="29" y="1"/>
                    <a:pt x="29" y="1"/>
                  </a:cubicBezTo>
                  <a:cubicBezTo>
                    <a:pt x="29" y="1"/>
                    <a:pt x="29" y="1"/>
                    <a:pt x="29" y="0"/>
                  </a:cubicBezTo>
                  <a:cubicBezTo>
                    <a:pt x="28" y="0"/>
                    <a:pt x="28" y="0"/>
                    <a:pt x="27" y="0"/>
                  </a:cubicBezTo>
                  <a:cubicBezTo>
                    <a:pt x="20" y="1"/>
                    <a:pt x="20" y="1"/>
                    <a:pt x="20" y="1"/>
                  </a:cubicBezTo>
                  <a:cubicBezTo>
                    <a:pt x="20" y="1"/>
                    <a:pt x="19" y="1"/>
                    <a:pt x="19" y="2"/>
                  </a:cubicBezTo>
                  <a:cubicBezTo>
                    <a:pt x="20" y="8"/>
                    <a:pt x="20" y="8"/>
                    <a:pt x="20" y="8"/>
                  </a:cubicBezTo>
                  <a:cubicBezTo>
                    <a:pt x="18" y="9"/>
                    <a:pt x="18" y="9"/>
                    <a:pt x="18" y="9"/>
                  </a:cubicBezTo>
                  <a:cubicBezTo>
                    <a:pt x="14" y="4"/>
                    <a:pt x="14" y="4"/>
                    <a:pt x="14" y="4"/>
                  </a:cubicBezTo>
                  <a:cubicBezTo>
                    <a:pt x="13" y="4"/>
                    <a:pt x="12" y="4"/>
                    <a:pt x="12" y="4"/>
                  </a:cubicBezTo>
                  <a:cubicBezTo>
                    <a:pt x="7" y="9"/>
                    <a:pt x="7" y="9"/>
                    <a:pt x="7" y="9"/>
                  </a:cubicBezTo>
                  <a:cubicBezTo>
                    <a:pt x="6" y="9"/>
                    <a:pt x="6" y="9"/>
                    <a:pt x="6" y="10"/>
                  </a:cubicBezTo>
                  <a:cubicBezTo>
                    <a:pt x="6" y="10"/>
                    <a:pt x="6" y="11"/>
                    <a:pt x="6" y="11"/>
                  </a:cubicBezTo>
                  <a:cubicBezTo>
                    <a:pt x="10" y="15"/>
                    <a:pt x="10" y="15"/>
                    <a:pt x="10" y="15"/>
                  </a:cubicBezTo>
                  <a:cubicBezTo>
                    <a:pt x="9" y="17"/>
                    <a:pt x="9" y="17"/>
                    <a:pt x="9" y="17"/>
                  </a:cubicBezTo>
                  <a:cubicBezTo>
                    <a:pt x="3" y="16"/>
                    <a:pt x="3" y="16"/>
                    <a:pt x="3" y="16"/>
                  </a:cubicBezTo>
                  <a:cubicBezTo>
                    <a:pt x="3" y="16"/>
                    <a:pt x="3" y="16"/>
                    <a:pt x="2" y="16"/>
                  </a:cubicBezTo>
                  <a:cubicBezTo>
                    <a:pt x="2" y="16"/>
                    <a:pt x="2" y="16"/>
                    <a:pt x="2" y="17"/>
                  </a:cubicBezTo>
                  <a:cubicBezTo>
                    <a:pt x="0" y="24"/>
                    <a:pt x="0" y="24"/>
                    <a:pt x="0" y="24"/>
                  </a:cubicBezTo>
                  <a:cubicBezTo>
                    <a:pt x="0" y="24"/>
                    <a:pt x="0" y="24"/>
                    <a:pt x="0" y="25"/>
                  </a:cubicBezTo>
                  <a:cubicBezTo>
                    <a:pt x="1" y="25"/>
                    <a:pt x="1" y="25"/>
                    <a:pt x="1" y="25"/>
                  </a:cubicBezTo>
                  <a:cubicBezTo>
                    <a:pt x="7" y="27"/>
                    <a:pt x="7" y="27"/>
                    <a:pt x="7" y="27"/>
                  </a:cubicBezTo>
                  <a:cubicBezTo>
                    <a:pt x="7" y="29"/>
                    <a:pt x="7" y="29"/>
                    <a:pt x="7" y="29"/>
                  </a:cubicBezTo>
                  <a:cubicBezTo>
                    <a:pt x="2" y="31"/>
                    <a:pt x="2" y="31"/>
                    <a:pt x="2" y="31"/>
                  </a:cubicBezTo>
                  <a:cubicBezTo>
                    <a:pt x="1" y="31"/>
                    <a:pt x="1" y="32"/>
                    <a:pt x="1" y="33"/>
                  </a:cubicBezTo>
                  <a:cubicBezTo>
                    <a:pt x="4" y="39"/>
                    <a:pt x="4" y="39"/>
                    <a:pt x="4" y="39"/>
                  </a:cubicBezTo>
                  <a:cubicBezTo>
                    <a:pt x="4" y="40"/>
                    <a:pt x="4" y="40"/>
                    <a:pt x="5" y="40"/>
                  </a:cubicBezTo>
                  <a:cubicBezTo>
                    <a:pt x="5" y="40"/>
                    <a:pt x="5" y="40"/>
                    <a:pt x="6" y="40"/>
                  </a:cubicBezTo>
                  <a:cubicBezTo>
                    <a:pt x="11" y="38"/>
                    <a:pt x="11" y="38"/>
                    <a:pt x="11" y="38"/>
                  </a:cubicBezTo>
                  <a:cubicBezTo>
                    <a:pt x="12" y="40"/>
                    <a:pt x="12" y="40"/>
                    <a:pt x="12" y="40"/>
                  </a:cubicBezTo>
                  <a:cubicBezTo>
                    <a:pt x="9" y="45"/>
                    <a:pt x="9" y="45"/>
                    <a:pt x="9" y="45"/>
                  </a:cubicBezTo>
                  <a:cubicBezTo>
                    <a:pt x="9" y="45"/>
                    <a:pt x="9" y="46"/>
                    <a:pt x="10" y="47"/>
                  </a:cubicBezTo>
                  <a:cubicBezTo>
                    <a:pt x="16" y="50"/>
                    <a:pt x="16" y="50"/>
                    <a:pt x="16" y="50"/>
                  </a:cubicBezTo>
                  <a:cubicBezTo>
                    <a:pt x="16" y="50"/>
                    <a:pt x="17" y="50"/>
                    <a:pt x="17" y="50"/>
                  </a:cubicBezTo>
                  <a:cubicBezTo>
                    <a:pt x="17" y="50"/>
                    <a:pt x="18" y="50"/>
                    <a:pt x="18" y="50"/>
                  </a:cubicBezTo>
                  <a:cubicBezTo>
                    <a:pt x="21" y="45"/>
                    <a:pt x="21" y="45"/>
                    <a:pt x="21" y="45"/>
                  </a:cubicBezTo>
                  <a:cubicBezTo>
                    <a:pt x="23" y="45"/>
                    <a:pt x="23" y="45"/>
                    <a:pt x="23" y="45"/>
                  </a:cubicBezTo>
                  <a:cubicBezTo>
                    <a:pt x="23" y="51"/>
                    <a:pt x="23" y="51"/>
                    <a:pt x="23" y="51"/>
                  </a:cubicBezTo>
                  <a:cubicBezTo>
                    <a:pt x="23" y="51"/>
                    <a:pt x="24" y="52"/>
                    <a:pt x="24" y="52"/>
                  </a:cubicBezTo>
                  <a:cubicBezTo>
                    <a:pt x="24" y="52"/>
                    <a:pt x="24" y="52"/>
                    <a:pt x="24" y="52"/>
                  </a:cubicBezTo>
                  <a:cubicBezTo>
                    <a:pt x="25" y="52"/>
                    <a:pt x="25" y="52"/>
                    <a:pt x="25" y="52"/>
                  </a:cubicBezTo>
                  <a:cubicBezTo>
                    <a:pt x="32" y="52"/>
                    <a:pt x="32" y="52"/>
                    <a:pt x="32" y="52"/>
                  </a:cubicBezTo>
                  <a:cubicBezTo>
                    <a:pt x="32" y="52"/>
                    <a:pt x="33" y="51"/>
                    <a:pt x="33" y="51"/>
                  </a:cubicBezTo>
                  <a:cubicBezTo>
                    <a:pt x="33" y="51"/>
                    <a:pt x="33" y="50"/>
                    <a:pt x="33" y="50"/>
                  </a:cubicBezTo>
                  <a:cubicBezTo>
                    <a:pt x="33" y="44"/>
                    <a:pt x="33" y="44"/>
                    <a:pt x="33" y="44"/>
                  </a:cubicBezTo>
                  <a:cubicBezTo>
                    <a:pt x="35" y="44"/>
                    <a:pt x="35" y="44"/>
                    <a:pt x="35" y="44"/>
                  </a:cubicBezTo>
                  <a:cubicBezTo>
                    <a:pt x="39" y="48"/>
                    <a:pt x="39" y="48"/>
                    <a:pt x="39" y="48"/>
                  </a:cubicBezTo>
                  <a:cubicBezTo>
                    <a:pt x="39" y="48"/>
                    <a:pt x="39" y="48"/>
                    <a:pt x="40" y="48"/>
                  </a:cubicBezTo>
                  <a:cubicBezTo>
                    <a:pt x="40" y="48"/>
                    <a:pt x="40" y="48"/>
                    <a:pt x="41" y="48"/>
                  </a:cubicBezTo>
                  <a:cubicBezTo>
                    <a:pt x="46" y="43"/>
                    <a:pt x="46" y="43"/>
                    <a:pt x="46" y="43"/>
                  </a:cubicBezTo>
                  <a:cubicBezTo>
                    <a:pt x="46" y="43"/>
                    <a:pt x="46" y="43"/>
                    <a:pt x="46" y="42"/>
                  </a:cubicBezTo>
                  <a:cubicBezTo>
                    <a:pt x="46" y="42"/>
                    <a:pt x="46" y="42"/>
                    <a:pt x="46" y="41"/>
                  </a:cubicBezTo>
                  <a:cubicBezTo>
                    <a:pt x="42" y="37"/>
                    <a:pt x="42" y="37"/>
                    <a:pt x="42" y="37"/>
                  </a:cubicBezTo>
                  <a:cubicBezTo>
                    <a:pt x="43" y="35"/>
                    <a:pt x="43" y="35"/>
                    <a:pt x="43" y="35"/>
                  </a:cubicBezTo>
                  <a:cubicBezTo>
                    <a:pt x="49" y="36"/>
                    <a:pt x="49" y="36"/>
                    <a:pt x="49" y="36"/>
                  </a:cubicBezTo>
                  <a:cubicBezTo>
                    <a:pt x="49" y="37"/>
                    <a:pt x="50" y="36"/>
                    <a:pt x="50" y="36"/>
                  </a:cubicBezTo>
                  <a:cubicBezTo>
                    <a:pt x="50" y="36"/>
                    <a:pt x="51" y="36"/>
                    <a:pt x="51" y="35"/>
                  </a:cubicBezTo>
                  <a:cubicBezTo>
                    <a:pt x="52" y="29"/>
                    <a:pt x="52" y="29"/>
                    <a:pt x="52" y="29"/>
                  </a:cubicBezTo>
                  <a:cubicBezTo>
                    <a:pt x="52" y="28"/>
                    <a:pt x="52" y="28"/>
                    <a:pt x="52" y="27"/>
                  </a:cubicBezTo>
                  <a:close/>
                  <a:moveTo>
                    <a:pt x="33" y="28"/>
                  </a:moveTo>
                  <a:cubicBezTo>
                    <a:pt x="32" y="31"/>
                    <a:pt x="28" y="34"/>
                    <a:pt x="25" y="33"/>
                  </a:cubicBezTo>
                  <a:cubicBezTo>
                    <a:pt x="21" y="32"/>
                    <a:pt x="18" y="28"/>
                    <a:pt x="19" y="25"/>
                  </a:cubicBezTo>
                  <a:cubicBezTo>
                    <a:pt x="20" y="21"/>
                    <a:pt x="24" y="18"/>
                    <a:pt x="28" y="19"/>
                  </a:cubicBezTo>
                  <a:cubicBezTo>
                    <a:pt x="32" y="20"/>
                    <a:pt x="34" y="24"/>
                    <a:pt x="33" y="28"/>
                  </a:cubicBezTo>
                  <a:close/>
                </a:path>
              </a:pathLst>
            </a:custGeom>
            <a:solidFill>
              <a:schemeClr val="bg1"/>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4000" dirty="0">
                <a:solidFill>
                  <a:schemeClr val="bg1"/>
                </a:solidFill>
                <a:latin typeface="微软雅黑" pitchFamily="34" charset="-122"/>
                <a:ea typeface="微软雅黑" pitchFamily="34" charset="-122"/>
              </a:endParaRPr>
            </a:p>
          </p:txBody>
        </p:sp>
        <p:sp>
          <p:nvSpPr>
            <p:cNvPr id="40" name="Freeform 27"/>
            <p:cNvSpPr>
              <a:spLocks noEditPoints="1"/>
            </p:cNvSpPr>
            <p:nvPr/>
          </p:nvSpPr>
          <p:spPr bwMode="auto">
            <a:xfrm>
              <a:off x="1226260" y="3382973"/>
              <a:ext cx="332082" cy="334059"/>
            </a:xfrm>
            <a:custGeom>
              <a:avLst/>
              <a:gdLst/>
              <a:ahLst/>
              <a:cxnLst>
                <a:cxn ang="0">
                  <a:pos x="33" y="29"/>
                </a:cxn>
                <a:cxn ang="0">
                  <a:pos x="31" y="24"/>
                </a:cxn>
                <a:cxn ang="0">
                  <a:pos x="36" y="25"/>
                </a:cxn>
                <a:cxn ang="0">
                  <a:pos x="37" y="20"/>
                </a:cxn>
                <a:cxn ang="0">
                  <a:pos x="36" y="18"/>
                </a:cxn>
                <a:cxn ang="0">
                  <a:pos x="32" y="16"/>
                </a:cxn>
                <a:cxn ang="0">
                  <a:pos x="37" y="14"/>
                </a:cxn>
                <a:cxn ang="0">
                  <a:pos x="35" y="9"/>
                </a:cxn>
                <a:cxn ang="0">
                  <a:pos x="30" y="10"/>
                </a:cxn>
                <a:cxn ang="0">
                  <a:pos x="31" y="5"/>
                </a:cxn>
                <a:cxn ang="0">
                  <a:pos x="30" y="4"/>
                </a:cxn>
                <a:cxn ang="0">
                  <a:pos x="24" y="2"/>
                </a:cxn>
                <a:cxn ang="0">
                  <a:pos x="21" y="5"/>
                </a:cxn>
                <a:cxn ang="0">
                  <a:pos x="19" y="0"/>
                </a:cxn>
                <a:cxn ang="0">
                  <a:pos x="14" y="1"/>
                </a:cxn>
                <a:cxn ang="0">
                  <a:pos x="14" y="5"/>
                </a:cxn>
                <a:cxn ang="0">
                  <a:pos x="10" y="3"/>
                </a:cxn>
                <a:cxn ang="0">
                  <a:pos x="8" y="3"/>
                </a:cxn>
                <a:cxn ang="0">
                  <a:pos x="4" y="7"/>
                </a:cxn>
                <a:cxn ang="0">
                  <a:pos x="7" y="11"/>
                </a:cxn>
                <a:cxn ang="0">
                  <a:pos x="3" y="11"/>
                </a:cxn>
                <a:cxn ang="0">
                  <a:pos x="0" y="17"/>
                </a:cxn>
                <a:cxn ang="0">
                  <a:pos x="1" y="18"/>
                </a:cxn>
                <a:cxn ang="0">
                  <a:pos x="5" y="20"/>
                </a:cxn>
                <a:cxn ang="0">
                  <a:pos x="1" y="23"/>
                </a:cxn>
                <a:cxn ang="0">
                  <a:pos x="4" y="28"/>
                </a:cxn>
                <a:cxn ang="0">
                  <a:pos x="8" y="27"/>
                </a:cxn>
                <a:cxn ang="0">
                  <a:pos x="7" y="31"/>
                </a:cxn>
                <a:cxn ang="0">
                  <a:pos x="7" y="33"/>
                </a:cxn>
                <a:cxn ang="0">
                  <a:pos x="12" y="35"/>
                </a:cxn>
                <a:cxn ang="0">
                  <a:pos x="13" y="35"/>
                </a:cxn>
                <a:cxn ang="0">
                  <a:pos x="17" y="32"/>
                </a:cxn>
                <a:cxn ang="0">
                  <a:pos x="17" y="37"/>
                </a:cxn>
                <a:cxn ang="0">
                  <a:pos x="23" y="36"/>
                </a:cxn>
                <a:cxn ang="0">
                  <a:pos x="24" y="35"/>
                </a:cxn>
                <a:cxn ang="0">
                  <a:pos x="25" y="31"/>
                </a:cxn>
                <a:cxn ang="0">
                  <a:pos x="28" y="34"/>
                </a:cxn>
                <a:cxn ang="0">
                  <a:pos x="33" y="30"/>
                </a:cxn>
                <a:cxn ang="0">
                  <a:pos x="22" y="22"/>
                </a:cxn>
                <a:cxn ang="0">
                  <a:pos x="15" y="15"/>
                </a:cxn>
                <a:cxn ang="0">
                  <a:pos x="22" y="22"/>
                </a:cxn>
              </a:cxnLst>
              <a:rect l="0" t="0" r="r" b="b"/>
              <a:pathLst>
                <a:path w="37" h="37">
                  <a:moveTo>
                    <a:pt x="33" y="29"/>
                  </a:moveTo>
                  <a:cubicBezTo>
                    <a:pt x="33" y="29"/>
                    <a:pt x="33" y="29"/>
                    <a:pt x="33" y="29"/>
                  </a:cubicBezTo>
                  <a:cubicBezTo>
                    <a:pt x="30" y="26"/>
                    <a:pt x="30" y="26"/>
                    <a:pt x="30" y="26"/>
                  </a:cubicBezTo>
                  <a:cubicBezTo>
                    <a:pt x="31" y="24"/>
                    <a:pt x="31" y="24"/>
                    <a:pt x="31" y="24"/>
                  </a:cubicBezTo>
                  <a:cubicBezTo>
                    <a:pt x="35" y="25"/>
                    <a:pt x="35" y="25"/>
                    <a:pt x="35" y="25"/>
                  </a:cubicBezTo>
                  <a:cubicBezTo>
                    <a:pt x="35" y="25"/>
                    <a:pt x="36" y="25"/>
                    <a:pt x="36" y="25"/>
                  </a:cubicBezTo>
                  <a:cubicBezTo>
                    <a:pt x="36" y="25"/>
                    <a:pt x="36" y="25"/>
                    <a:pt x="36" y="24"/>
                  </a:cubicBezTo>
                  <a:cubicBezTo>
                    <a:pt x="37" y="20"/>
                    <a:pt x="37" y="20"/>
                    <a:pt x="37" y="20"/>
                  </a:cubicBezTo>
                  <a:cubicBezTo>
                    <a:pt x="37" y="19"/>
                    <a:pt x="37" y="19"/>
                    <a:pt x="37" y="19"/>
                  </a:cubicBezTo>
                  <a:cubicBezTo>
                    <a:pt x="37" y="19"/>
                    <a:pt x="37" y="18"/>
                    <a:pt x="36" y="18"/>
                  </a:cubicBezTo>
                  <a:cubicBezTo>
                    <a:pt x="33" y="18"/>
                    <a:pt x="33" y="18"/>
                    <a:pt x="33" y="18"/>
                  </a:cubicBezTo>
                  <a:cubicBezTo>
                    <a:pt x="32" y="16"/>
                    <a:pt x="32" y="16"/>
                    <a:pt x="32" y="16"/>
                  </a:cubicBezTo>
                  <a:cubicBezTo>
                    <a:pt x="36" y="14"/>
                    <a:pt x="36" y="14"/>
                    <a:pt x="36" y="14"/>
                  </a:cubicBezTo>
                  <a:cubicBezTo>
                    <a:pt x="36" y="14"/>
                    <a:pt x="37" y="14"/>
                    <a:pt x="37" y="14"/>
                  </a:cubicBezTo>
                  <a:cubicBezTo>
                    <a:pt x="37" y="14"/>
                    <a:pt x="37" y="13"/>
                    <a:pt x="37" y="13"/>
                  </a:cubicBezTo>
                  <a:cubicBezTo>
                    <a:pt x="35" y="9"/>
                    <a:pt x="35" y="9"/>
                    <a:pt x="35" y="9"/>
                  </a:cubicBezTo>
                  <a:cubicBezTo>
                    <a:pt x="34" y="8"/>
                    <a:pt x="34" y="8"/>
                    <a:pt x="33" y="8"/>
                  </a:cubicBezTo>
                  <a:cubicBezTo>
                    <a:pt x="30" y="10"/>
                    <a:pt x="30" y="10"/>
                    <a:pt x="30" y="10"/>
                  </a:cubicBezTo>
                  <a:cubicBezTo>
                    <a:pt x="29" y="8"/>
                    <a:pt x="29" y="8"/>
                    <a:pt x="29" y="8"/>
                  </a:cubicBezTo>
                  <a:cubicBezTo>
                    <a:pt x="31" y="5"/>
                    <a:pt x="31" y="5"/>
                    <a:pt x="31" y="5"/>
                  </a:cubicBezTo>
                  <a:cubicBezTo>
                    <a:pt x="31" y="5"/>
                    <a:pt x="31" y="4"/>
                    <a:pt x="31" y="4"/>
                  </a:cubicBezTo>
                  <a:cubicBezTo>
                    <a:pt x="31" y="4"/>
                    <a:pt x="30" y="4"/>
                    <a:pt x="30" y="4"/>
                  </a:cubicBezTo>
                  <a:cubicBezTo>
                    <a:pt x="26" y="1"/>
                    <a:pt x="26" y="1"/>
                    <a:pt x="26" y="1"/>
                  </a:cubicBezTo>
                  <a:cubicBezTo>
                    <a:pt x="25" y="1"/>
                    <a:pt x="25" y="1"/>
                    <a:pt x="24" y="2"/>
                  </a:cubicBezTo>
                  <a:cubicBezTo>
                    <a:pt x="22" y="5"/>
                    <a:pt x="22" y="5"/>
                    <a:pt x="22" y="5"/>
                  </a:cubicBezTo>
                  <a:cubicBezTo>
                    <a:pt x="21" y="5"/>
                    <a:pt x="21" y="5"/>
                    <a:pt x="21" y="5"/>
                  </a:cubicBezTo>
                  <a:cubicBezTo>
                    <a:pt x="21" y="1"/>
                    <a:pt x="21" y="1"/>
                    <a:pt x="21" y="1"/>
                  </a:cubicBezTo>
                  <a:cubicBezTo>
                    <a:pt x="20" y="0"/>
                    <a:pt x="20" y="0"/>
                    <a:pt x="19" y="0"/>
                  </a:cubicBezTo>
                  <a:cubicBezTo>
                    <a:pt x="14" y="0"/>
                    <a:pt x="14" y="0"/>
                    <a:pt x="14" y="0"/>
                  </a:cubicBezTo>
                  <a:cubicBezTo>
                    <a:pt x="14" y="0"/>
                    <a:pt x="14" y="0"/>
                    <a:pt x="14" y="1"/>
                  </a:cubicBezTo>
                  <a:cubicBezTo>
                    <a:pt x="14" y="1"/>
                    <a:pt x="14" y="1"/>
                    <a:pt x="14" y="1"/>
                  </a:cubicBezTo>
                  <a:cubicBezTo>
                    <a:pt x="14" y="5"/>
                    <a:pt x="14" y="5"/>
                    <a:pt x="14" y="5"/>
                  </a:cubicBezTo>
                  <a:cubicBezTo>
                    <a:pt x="13" y="6"/>
                    <a:pt x="13" y="6"/>
                    <a:pt x="13" y="6"/>
                  </a:cubicBezTo>
                  <a:cubicBezTo>
                    <a:pt x="10" y="3"/>
                    <a:pt x="10" y="3"/>
                    <a:pt x="10" y="3"/>
                  </a:cubicBezTo>
                  <a:cubicBezTo>
                    <a:pt x="10" y="3"/>
                    <a:pt x="9" y="3"/>
                    <a:pt x="9" y="3"/>
                  </a:cubicBezTo>
                  <a:cubicBezTo>
                    <a:pt x="9" y="3"/>
                    <a:pt x="9" y="3"/>
                    <a:pt x="8" y="3"/>
                  </a:cubicBezTo>
                  <a:cubicBezTo>
                    <a:pt x="5" y="6"/>
                    <a:pt x="5" y="6"/>
                    <a:pt x="5" y="6"/>
                  </a:cubicBezTo>
                  <a:cubicBezTo>
                    <a:pt x="5" y="6"/>
                    <a:pt x="4" y="7"/>
                    <a:pt x="4" y="7"/>
                  </a:cubicBezTo>
                  <a:cubicBezTo>
                    <a:pt x="4" y="7"/>
                    <a:pt x="4" y="8"/>
                    <a:pt x="5" y="8"/>
                  </a:cubicBezTo>
                  <a:cubicBezTo>
                    <a:pt x="7" y="11"/>
                    <a:pt x="7" y="11"/>
                    <a:pt x="7" y="11"/>
                  </a:cubicBezTo>
                  <a:cubicBezTo>
                    <a:pt x="7" y="12"/>
                    <a:pt x="7" y="12"/>
                    <a:pt x="7" y="12"/>
                  </a:cubicBezTo>
                  <a:cubicBezTo>
                    <a:pt x="3" y="11"/>
                    <a:pt x="3" y="11"/>
                    <a:pt x="3" y="11"/>
                  </a:cubicBezTo>
                  <a:cubicBezTo>
                    <a:pt x="2" y="11"/>
                    <a:pt x="2" y="11"/>
                    <a:pt x="1" y="12"/>
                  </a:cubicBezTo>
                  <a:cubicBezTo>
                    <a:pt x="0" y="17"/>
                    <a:pt x="0" y="17"/>
                    <a:pt x="0" y="17"/>
                  </a:cubicBezTo>
                  <a:cubicBezTo>
                    <a:pt x="0" y="17"/>
                    <a:pt x="0" y="17"/>
                    <a:pt x="1" y="18"/>
                  </a:cubicBezTo>
                  <a:cubicBezTo>
                    <a:pt x="1" y="18"/>
                    <a:pt x="1" y="18"/>
                    <a:pt x="1" y="18"/>
                  </a:cubicBezTo>
                  <a:cubicBezTo>
                    <a:pt x="5" y="19"/>
                    <a:pt x="5" y="19"/>
                    <a:pt x="5" y="19"/>
                  </a:cubicBezTo>
                  <a:cubicBezTo>
                    <a:pt x="5" y="20"/>
                    <a:pt x="5" y="20"/>
                    <a:pt x="5" y="20"/>
                  </a:cubicBezTo>
                  <a:cubicBezTo>
                    <a:pt x="2" y="22"/>
                    <a:pt x="2" y="22"/>
                    <a:pt x="2" y="22"/>
                  </a:cubicBezTo>
                  <a:cubicBezTo>
                    <a:pt x="1" y="22"/>
                    <a:pt x="1" y="23"/>
                    <a:pt x="1" y="23"/>
                  </a:cubicBezTo>
                  <a:cubicBezTo>
                    <a:pt x="3" y="28"/>
                    <a:pt x="3" y="28"/>
                    <a:pt x="3" y="28"/>
                  </a:cubicBezTo>
                  <a:cubicBezTo>
                    <a:pt x="3" y="28"/>
                    <a:pt x="3" y="28"/>
                    <a:pt x="4" y="28"/>
                  </a:cubicBezTo>
                  <a:cubicBezTo>
                    <a:pt x="4" y="29"/>
                    <a:pt x="4" y="29"/>
                    <a:pt x="4" y="28"/>
                  </a:cubicBezTo>
                  <a:cubicBezTo>
                    <a:pt x="8" y="27"/>
                    <a:pt x="8" y="27"/>
                    <a:pt x="8" y="27"/>
                  </a:cubicBezTo>
                  <a:cubicBezTo>
                    <a:pt x="9" y="28"/>
                    <a:pt x="9" y="28"/>
                    <a:pt x="9" y="28"/>
                  </a:cubicBezTo>
                  <a:cubicBezTo>
                    <a:pt x="7" y="31"/>
                    <a:pt x="7" y="31"/>
                    <a:pt x="7" y="31"/>
                  </a:cubicBezTo>
                  <a:cubicBezTo>
                    <a:pt x="7" y="32"/>
                    <a:pt x="7" y="32"/>
                    <a:pt x="7" y="32"/>
                  </a:cubicBezTo>
                  <a:cubicBezTo>
                    <a:pt x="7" y="32"/>
                    <a:pt x="7" y="33"/>
                    <a:pt x="7" y="33"/>
                  </a:cubicBezTo>
                  <a:cubicBezTo>
                    <a:pt x="7" y="33"/>
                    <a:pt x="7" y="33"/>
                    <a:pt x="7" y="33"/>
                  </a:cubicBezTo>
                  <a:cubicBezTo>
                    <a:pt x="12" y="35"/>
                    <a:pt x="12" y="35"/>
                    <a:pt x="12" y="35"/>
                  </a:cubicBezTo>
                  <a:cubicBezTo>
                    <a:pt x="12" y="35"/>
                    <a:pt x="12" y="35"/>
                    <a:pt x="13" y="35"/>
                  </a:cubicBezTo>
                  <a:cubicBezTo>
                    <a:pt x="13" y="35"/>
                    <a:pt x="13" y="35"/>
                    <a:pt x="13" y="35"/>
                  </a:cubicBezTo>
                  <a:cubicBezTo>
                    <a:pt x="15" y="31"/>
                    <a:pt x="15" y="31"/>
                    <a:pt x="15" y="31"/>
                  </a:cubicBezTo>
                  <a:cubicBezTo>
                    <a:pt x="17" y="32"/>
                    <a:pt x="17" y="32"/>
                    <a:pt x="17" y="32"/>
                  </a:cubicBezTo>
                  <a:cubicBezTo>
                    <a:pt x="17" y="36"/>
                    <a:pt x="17" y="36"/>
                    <a:pt x="17" y="36"/>
                  </a:cubicBezTo>
                  <a:cubicBezTo>
                    <a:pt x="17" y="36"/>
                    <a:pt x="17" y="36"/>
                    <a:pt x="17" y="37"/>
                  </a:cubicBezTo>
                  <a:cubicBezTo>
                    <a:pt x="18" y="37"/>
                    <a:pt x="18" y="37"/>
                    <a:pt x="18" y="37"/>
                  </a:cubicBezTo>
                  <a:cubicBezTo>
                    <a:pt x="23" y="36"/>
                    <a:pt x="23" y="36"/>
                    <a:pt x="23" y="36"/>
                  </a:cubicBezTo>
                  <a:cubicBezTo>
                    <a:pt x="23" y="36"/>
                    <a:pt x="24" y="36"/>
                    <a:pt x="24" y="36"/>
                  </a:cubicBezTo>
                  <a:cubicBezTo>
                    <a:pt x="24" y="36"/>
                    <a:pt x="24" y="35"/>
                    <a:pt x="24" y="35"/>
                  </a:cubicBezTo>
                  <a:cubicBezTo>
                    <a:pt x="24" y="31"/>
                    <a:pt x="24" y="31"/>
                    <a:pt x="24" y="31"/>
                  </a:cubicBezTo>
                  <a:cubicBezTo>
                    <a:pt x="25" y="31"/>
                    <a:pt x="25" y="31"/>
                    <a:pt x="25" y="31"/>
                  </a:cubicBezTo>
                  <a:cubicBezTo>
                    <a:pt x="28" y="33"/>
                    <a:pt x="28" y="33"/>
                    <a:pt x="28" y="33"/>
                  </a:cubicBezTo>
                  <a:cubicBezTo>
                    <a:pt x="28" y="34"/>
                    <a:pt x="28" y="34"/>
                    <a:pt x="28" y="34"/>
                  </a:cubicBezTo>
                  <a:cubicBezTo>
                    <a:pt x="29" y="34"/>
                    <a:pt x="29" y="34"/>
                    <a:pt x="29" y="34"/>
                  </a:cubicBezTo>
                  <a:cubicBezTo>
                    <a:pt x="33" y="30"/>
                    <a:pt x="33" y="30"/>
                    <a:pt x="33" y="30"/>
                  </a:cubicBezTo>
                  <a:cubicBezTo>
                    <a:pt x="33" y="30"/>
                    <a:pt x="33" y="30"/>
                    <a:pt x="33" y="29"/>
                  </a:cubicBezTo>
                  <a:close/>
                  <a:moveTo>
                    <a:pt x="22" y="22"/>
                  </a:moveTo>
                  <a:cubicBezTo>
                    <a:pt x="20" y="24"/>
                    <a:pt x="17" y="24"/>
                    <a:pt x="15" y="22"/>
                  </a:cubicBezTo>
                  <a:cubicBezTo>
                    <a:pt x="13" y="20"/>
                    <a:pt x="13" y="16"/>
                    <a:pt x="15" y="15"/>
                  </a:cubicBezTo>
                  <a:cubicBezTo>
                    <a:pt x="17" y="13"/>
                    <a:pt x="21" y="13"/>
                    <a:pt x="23" y="15"/>
                  </a:cubicBezTo>
                  <a:cubicBezTo>
                    <a:pt x="24" y="17"/>
                    <a:pt x="24" y="20"/>
                    <a:pt x="22" y="22"/>
                  </a:cubicBezTo>
                  <a:close/>
                </a:path>
              </a:pathLst>
            </a:custGeom>
            <a:solidFill>
              <a:schemeClr val="bg1"/>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4000" dirty="0">
                <a:solidFill>
                  <a:schemeClr val="bg1"/>
                </a:solidFill>
                <a:latin typeface="微软雅黑" pitchFamily="34" charset="-122"/>
                <a:ea typeface="微软雅黑" pitchFamily="34" charset="-122"/>
              </a:endParaRPr>
            </a:p>
          </p:txBody>
        </p:sp>
      </p:grpSp>
      <p:grpSp>
        <p:nvGrpSpPr>
          <p:cNvPr id="43" name="组合 42"/>
          <p:cNvGrpSpPr/>
          <p:nvPr/>
        </p:nvGrpSpPr>
        <p:grpSpPr>
          <a:xfrm>
            <a:off x="1326452" y="5245830"/>
            <a:ext cx="2260019" cy="1270269"/>
            <a:chOff x="710462" y="4437112"/>
            <a:chExt cx="2187757" cy="1106750"/>
          </a:xfrm>
        </p:grpSpPr>
        <p:grpSp>
          <p:nvGrpSpPr>
            <p:cNvPr id="44" name="组合 43"/>
            <p:cNvGrpSpPr/>
            <p:nvPr/>
          </p:nvGrpSpPr>
          <p:grpSpPr>
            <a:xfrm>
              <a:off x="710462" y="4437112"/>
              <a:ext cx="2187757" cy="1106750"/>
              <a:chOff x="717476" y="1291449"/>
              <a:chExt cx="2187757" cy="1106750"/>
            </a:xfrm>
          </p:grpSpPr>
          <p:sp>
            <p:nvSpPr>
              <p:cNvPr id="46" name="圆角矩形 45"/>
              <p:cNvSpPr/>
              <p:nvPr/>
            </p:nvSpPr>
            <p:spPr>
              <a:xfrm>
                <a:off x="717476" y="1291449"/>
                <a:ext cx="2187757" cy="1106750"/>
              </a:xfrm>
              <a:prstGeom prst="roundRect">
                <a:avLst>
                  <a:gd name="adj" fmla="val 10880"/>
                </a:avLst>
              </a:prstGeom>
              <a:solidFill>
                <a:srgbClr val="C0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a:solidFill>
                    <a:schemeClr val="bg1"/>
                  </a:solidFill>
                  <a:latin typeface="微软雅黑" pitchFamily="34" charset="-122"/>
                  <a:ea typeface="微软雅黑" pitchFamily="34" charset="-122"/>
                </a:endParaRPr>
              </a:p>
            </p:txBody>
          </p:sp>
          <p:sp>
            <p:nvSpPr>
              <p:cNvPr id="47" name="TextBox 46"/>
              <p:cNvSpPr txBox="1"/>
              <p:nvPr/>
            </p:nvSpPr>
            <p:spPr>
              <a:xfrm>
                <a:off x="1565355" y="1609636"/>
                <a:ext cx="1206444" cy="498772"/>
              </a:xfrm>
              <a:prstGeom prst="rect">
                <a:avLst/>
              </a:prstGeom>
              <a:solidFill>
                <a:srgbClr val="C0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sz="4000">
                    <a:solidFill>
                      <a:schemeClr val="bg1"/>
                    </a:solidFill>
                    <a:latin typeface="微软雅黑" pitchFamily="34" charset="-122"/>
                    <a:ea typeface="微软雅黑" pitchFamily="34"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dirty="0"/>
                  <a:t>标题</a:t>
                </a:r>
              </a:p>
            </p:txBody>
          </p:sp>
        </p:grpSp>
        <p:sp>
          <p:nvSpPr>
            <p:cNvPr id="45" name="Freeform 41"/>
            <p:cNvSpPr>
              <a:spLocks noEditPoints="1"/>
            </p:cNvSpPr>
            <p:nvPr/>
          </p:nvSpPr>
          <p:spPr bwMode="auto">
            <a:xfrm>
              <a:off x="827584" y="4743250"/>
              <a:ext cx="615527" cy="494474"/>
            </a:xfrm>
            <a:custGeom>
              <a:avLst/>
              <a:gdLst>
                <a:gd name="T0" fmla="*/ 1176335871 w 72"/>
                <a:gd name="T1" fmla="*/ 232073966 h 58"/>
                <a:gd name="T2" fmla="*/ 2147483647 w 72"/>
                <a:gd name="T3" fmla="*/ 232073966 h 58"/>
                <a:gd name="T4" fmla="*/ 2147483647 w 72"/>
                <a:gd name="T5" fmla="*/ 510570880 h 58"/>
                <a:gd name="T6" fmla="*/ 2147483647 w 72"/>
                <a:gd name="T7" fmla="*/ 510570880 h 58"/>
                <a:gd name="T8" fmla="*/ 2147483647 w 72"/>
                <a:gd name="T9" fmla="*/ 185664591 h 58"/>
                <a:gd name="T10" fmla="*/ 2147483647 w 72"/>
                <a:gd name="T11" fmla="*/ 0 h 58"/>
                <a:gd name="T12" fmla="*/ 1129279435 w 72"/>
                <a:gd name="T13" fmla="*/ 0 h 58"/>
                <a:gd name="T14" fmla="*/ 941067411 w 72"/>
                <a:gd name="T15" fmla="*/ 185664591 h 58"/>
                <a:gd name="T16" fmla="*/ 941067411 w 72"/>
                <a:gd name="T17" fmla="*/ 510570880 h 58"/>
                <a:gd name="T18" fmla="*/ 1176335871 w 72"/>
                <a:gd name="T19" fmla="*/ 510570880 h 58"/>
                <a:gd name="T20" fmla="*/ 1176335871 w 72"/>
                <a:gd name="T21" fmla="*/ 232073966 h 58"/>
                <a:gd name="T22" fmla="*/ 0 w 72"/>
                <a:gd name="T23" fmla="*/ 881893143 h 58"/>
                <a:gd name="T24" fmla="*/ 0 w 72"/>
                <a:gd name="T25" fmla="*/ 2147483647 h 58"/>
                <a:gd name="T26" fmla="*/ 235268568 w 72"/>
                <a:gd name="T27" fmla="*/ 2147483647 h 58"/>
                <a:gd name="T28" fmla="*/ 470530276 w 72"/>
                <a:gd name="T29" fmla="*/ 2147483647 h 58"/>
                <a:gd name="T30" fmla="*/ 470530276 w 72"/>
                <a:gd name="T31" fmla="*/ 649812471 h 58"/>
                <a:gd name="T32" fmla="*/ 235268568 w 72"/>
                <a:gd name="T33" fmla="*/ 649812471 h 58"/>
                <a:gd name="T34" fmla="*/ 0 w 72"/>
                <a:gd name="T35" fmla="*/ 881893143 h 58"/>
                <a:gd name="T36" fmla="*/ 658749160 w 72"/>
                <a:gd name="T37" fmla="*/ 2147483647 h 58"/>
                <a:gd name="T38" fmla="*/ 2147483647 w 72"/>
                <a:gd name="T39" fmla="*/ 2147483647 h 58"/>
                <a:gd name="T40" fmla="*/ 2147483647 w 72"/>
                <a:gd name="T41" fmla="*/ 649812471 h 58"/>
                <a:gd name="T42" fmla="*/ 658749160 w 72"/>
                <a:gd name="T43" fmla="*/ 649812471 h 58"/>
                <a:gd name="T44" fmla="*/ 658749160 w 72"/>
                <a:gd name="T45" fmla="*/ 2147483647 h 58"/>
                <a:gd name="T46" fmla="*/ 2147483647 w 72"/>
                <a:gd name="T47" fmla="*/ 649812471 h 58"/>
                <a:gd name="T48" fmla="*/ 2147483647 w 72"/>
                <a:gd name="T49" fmla="*/ 649812471 h 58"/>
                <a:gd name="T50" fmla="*/ 2147483647 w 72"/>
                <a:gd name="T51" fmla="*/ 2147483647 h 58"/>
                <a:gd name="T52" fmla="*/ 2147483647 w 72"/>
                <a:gd name="T53" fmla="*/ 2147483647 h 58"/>
                <a:gd name="T54" fmla="*/ 2147483647 w 72"/>
                <a:gd name="T55" fmla="*/ 2147483647 h 58"/>
                <a:gd name="T56" fmla="*/ 2147483647 w 72"/>
                <a:gd name="T57" fmla="*/ 881893143 h 58"/>
                <a:gd name="T58" fmla="*/ 2147483647 w 72"/>
                <a:gd name="T59" fmla="*/ 649812471 h 5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72"/>
                <a:gd name="T91" fmla="*/ 0 h 58"/>
                <a:gd name="T92" fmla="*/ 72 w 72"/>
                <a:gd name="T93" fmla="*/ 58 h 5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72" h="58">
                  <a:moveTo>
                    <a:pt x="25" y="5"/>
                  </a:moveTo>
                  <a:cubicBezTo>
                    <a:pt x="48" y="5"/>
                    <a:pt x="48" y="5"/>
                    <a:pt x="48" y="5"/>
                  </a:cubicBezTo>
                  <a:cubicBezTo>
                    <a:pt x="48" y="11"/>
                    <a:pt x="48" y="11"/>
                    <a:pt x="48" y="11"/>
                  </a:cubicBezTo>
                  <a:cubicBezTo>
                    <a:pt x="53" y="11"/>
                    <a:pt x="53" y="11"/>
                    <a:pt x="53" y="11"/>
                  </a:cubicBezTo>
                  <a:cubicBezTo>
                    <a:pt x="53" y="4"/>
                    <a:pt x="53" y="4"/>
                    <a:pt x="53" y="4"/>
                  </a:cubicBezTo>
                  <a:cubicBezTo>
                    <a:pt x="53" y="2"/>
                    <a:pt x="51" y="0"/>
                    <a:pt x="48" y="0"/>
                  </a:cubicBezTo>
                  <a:cubicBezTo>
                    <a:pt x="24" y="0"/>
                    <a:pt x="24" y="0"/>
                    <a:pt x="24" y="0"/>
                  </a:cubicBezTo>
                  <a:cubicBezTo>
                    <a:pt x="22" y="0"/>
                    <a:pt x="20" y="2"/>
                    <a:pt x="20" y="4"/>
                  </a:cubicBezTo>
                  <a:cubicBezTo>
                    <a:pt x="20" y="11"/>
                    <a:pt x="20" y="11"/>
                    <a:pt x="20" y="11"/>
                  </a:cubicBezTo>
                  <a:cubicBezTo>
                    <a:pt x="25" y="11"/>
                    <a:pt x="25" y="11"/>
                    <a:pt x="25" y="11"/>
                  </a:cubicBezTo>
                  <a:lnTo>
                    <a:pt x="25" y="5"/>
                  </a:lnTo>
                  <a:close/>
                  <a:moveTo>
                    <a:pt x="0" y="19"/>
                  </a:moveTo>
                  <a:cubicBezTo>
                    <a:pt x="0" y="53"/>
                    <a:pt x="0" y="53"/>
                    <a:pt x="0" y="53"/>
                  </a:cubicBezTo>
                  <a:cubicBezTo>
                    <a:pt x="0" y="56"/>
                    <a:pt x="3" y="58"/>
                    <a:pt x="5" y="58"/>
                  </a:cubicBezTo>
                  <a:cubicBezTo>
                    <a:pt x="10" y="58"/>
                    <a:pt x="10" y="58"/>
                    <a:pt x="10" y="58"/>
                  </a:cubicBezTo>
                  <a:cubicBezTo>
                    <a:pt x="10" y="14"/>
                    <a:pt x="10" y="14"/>
                    <a:pt x="10" y="14"/>
                  </a:cubicBezTo>
                  <a:cubicBezTo>
                    <a:pt x="5" y="14"/>
                    <a:pt x="5" y="14"/>
                    <a:pt x="5" y="14"/>
                  </a:cubicBezTo>
                  <a:cubicBezTo>
                    <a:pt x="3" y="14"/>
                    <a:pt x="0" y="16"/>
                    <a:pt x="0" y="19"/>
                  </a:cubicBezTo>
                  <a:close/>
                  <a:moveTo>
                    <a:pt x="14" y="58"/>
                  </a:moveTo>
                  <a:cubicBezTo>
                    <a:pt x="59" y="58"/>
                    <a:pt x="59" y="58"/>
                    <a:pt x="59" y="58"/>
                  </a:cubicBezTo>
                  <a:cubicBezTo>
                    <a:pt x="59" y="14"/>
                    <a:pt x="59" y="14"/>
                    <a:pt x="59" y="14"/>
                  </a:cubicBezTo>
                  <a:cubicBezTo>
                    <a:pt x="14" y="14"/>
                    <a:pt x="14" y="14"/>
                    <a:pt x="14" y="14"/>
                  </a:cubicBezTo>
                  <a:lnTo>
                    <a:pt x="14" y="58"/>
                  </a:lnTo>
                  <a:close/>
                  <a:moveTo>
                    <a:pt x="67" y="14"/>
                  </a:moveTo>
                  <a:cubicBezTo>
                    <a:pt x="63" y="14"/>
                    <a:pt x="63" y="14"/>
                    <a:pt x="63" y="14"/>
                  </a:cubicBezTo>
                  <a:cubicBezTo>
                    <a:pt x="63" y="58"/>
                    <a:pt x="63" y="58"/>
                    <a:pt x="63" y="58"/>
                  </a:cubicBezTo>
                  <a:cubicBezTo>
                    <a:pt x="67" y="58"/>
                    <a:pt x="67" y="58"/>
                    <a:pt x="67" y="58"/>
                  </a:cubicBezTo>
                  <a:cubicBezTo>
                    <a:pt x="70" y="58"/>
                    <a:pt x="72" y="56"/>
                    <a:pt x="72" y="53"/>
                  </a:cubicBezTo>
                  <a:cubicBezTo>
                    <a:pt x="72" y="19"/>
                    <a:pt x="72" y="19"/>
                    <a:pt x="72" y="19"/>
                  </a:cubicBezTo>
                  <a:cubicBezTo>
                    <a:pt x="72" y="16"/>
                    <a:pt x="70" y="14"/>
                    <a:pt x="67" y="14"/>
                  </a:cubicBezTo>
                  <a:close/>
                </a:path>
              </a:pathLst>
            </a:custGeom>
            <a:solidFill>
              <a:schemeClr val="bg1"/>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00" dirty="0">
                <a:solidFill>
                  <a:schemeClr val="bg1"/>
                </a:solidFill>
                <a:latin typeface="微软雅黑" pitchFamily="34" charset="-122"/>
                <a:ea typeface="微软雅黑" pitchFamily="34" charset="-122"/>
              </a:endParaRPr>
            </a:p>
          </p:txBody>
        </p:sp>
      </p:grpSp>
    </p:spTree>
    <p:extLst>
      <p:ext uri="{BB962C8B-B14F-4D97-AF65-F5344CB8AC3E}">
        <p14:creationId xmlns:p14="http://schemas.microsoft.com/office/powerpoint/2010/main" val="1485815515"/>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52000">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14:bounceEnd="52000">
                                          <p:cBhvr additive="base">
                                            <p:cTn id="7" dur="500" fill="hold"/>
                                            <p:tgtEl>
                                              <p:spTgt spid="25"/>
                                            </p:tgtEl>
                                            <p:attrNameLst>
                                              <p:attrName>ppt_x</p:attrName>
                                            </p:attrNameLst>
                                          </p:cBhvr>
                                          <p:tavLst>
                                            <p:tav tm="0">
                                              <p:val>
                                                <p:strVal val="0-#ppt_w/2"/>
                                              </p:val>
                                            </p:tav>
                                            <p:tav tm="100000">
                                              <p:val>
                                                <p:strVal val="#ppt_x"/>
                                              </p:val>
                                            </p:tav>
                                          </p:tavLst>
                                        </p:anim>
                                        <p:anim calcmode="lin" valueType="num" p14:bounceEnd="52000">
                                          <p:cBhvr additive="base">
                                            <p:cTn id="8" dur="500" fill="hold"/>
                                            <p:tgtEl>
                                              <p:spTgt spid="2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27"/>
                                            </p:tgtEl>
                                            <p:attrNameLst>
                                              <p:attrName>style.visibility</p:attrName>
                                            </p:attrNameLst>
                                          </p:cBhvr>
                                          <p:to>
                                            <p:strVal val="visible"/>
                                          </p:to>
                                        </p:set>
                                        <p:anim calcmode="lin" valueType="num">
                                          <p:cBhvr additive="base">
                                            <p:cTn id="13" dur="500" fill="hold"/>
                                            <p:tgtEl>
                                              <p:spTgt spid="27"/>
                                            </p:tgtEl>
                                            <p:attrNameLst>
                                              <p:attrName>ppt_x</p:attrName>
                                            </p:attrNameLst>
                                          </p:cBhvr>
                                          <p:tavLst>
                                            <p:tav tm="0">
                                              <p:val>
                                                <p:strVal val="0-#ppt_w/2"/>
                                              </p:val>
                                            </p:tav>
                                            <p:tav tm="100000">
                                              <p:val>
                                                <p:strVal val="#ppt_x"/>
                                              </p:val>
                                            </p:tav>
                                          </p:tavLst>
                                        </p:anim>
                                        <p:anim calcmode="lin" valueType="num">
                                          <p:cBhvr additive="base">
                                            <p:cTn id="14" dur="500" fill="hold"/>
                                            <p:tgtEl>
                                              <p:spTgt spid="27"/>
                                            </p:tgtEl>
                                            <p:attrNameLst>
                                              <p:attrName>ppt_y</p:attrName>
                                            </p:attrNameLst>
                                          </p:cBhvr>
                                          <p:tavLst>
                                            <p:tav tm="0">
                                              <p:val>
                                                <p:strVal val="#ppt_y"/>
                                              </p:val>
                                            </p:tav>
                                            <p:tav tm="100000">
                                              <p:val>
                                                <p:strVal val="#ppt_y"/>
                                              </p:val>
                                            </p:tav>
                                          </p:tavLst>
                                        </p:anim>
                                      </p:childTnLst>
                                    </p:cTn>
                                  </p:par>
                                  <p:par>
                                    <p:cTn id="15" presetID="10" presetClass="entr" presetSubtype="0" fill="hold" nodeType="withEffect">
                                      <p:stCondLst>
                                        <p:cond delay="300"/>
                                      </p:stCondLst>
                                      <p:childTnLst>
                                        <p:set>
                                          <p:cBhvr>
                                            <p:cTn id="16" dur="1" fill="hold">
                                              <p:stCondLst>
                                                <p:cond delay="0"/>
                                              </p:stCondLst>
                                            </p:cTn>
                                            <p:tgtEl>
                                              <p:spTgt spid="28"/>
                                            </p:tgtEl>
                                            <p:attrNameLst>
                                              <p:attrName>style.visibility</p:attrName>
                                            </p:attrNameLst>
                                          </p:cBhvr>
                                          <p:to>
                                            <p:strVal val="visible"/>
                                          </p:to>
                                        </p:set>
                                        <p:animEffect transition="in" filter="fade">
                                          <p:cBhvr>
                                            <p:cTn id="17" dur="500"/>
                                            <p:tgtEl>
                                              <p:spTgt spid="28"/>
                                            </p:tgtEl>
                                          </p:cBhvr>
                                        </p:animEffect>
                                      </p:childTnLst>
                                    </p:cTn>
                                  </p:par>
                                  <p:par>
                                    <p:cTn id="18" presetID="22" presetClass="entr" presetSubtype="8" fill="hold" grpId="0" nodeType="withEffect">
                                      <p:stCondLst>
                                        <p:cond delay="600"/>
                                      </p:stCondLst>
                                      <p:childTnLst>
                                        <p:set>
                                          <p:cBhvr>
                                            <p:cTn id="19" dur="1" fill="hold">
                                              <p:stCondLst>
                                                <p:cond delay="0"/>
                                              </p:stCondLst>
                                            </p:cTn>
                                            <p:tgtEl>
                                              <p:spTgt spid="32"/>
                                            </p:tgtEl>
                                            <p:attrNameLst>
                                              <p:attrName>style.visibility</p:attrName>
                                            </p:attrNameLst>
                                          </p:cBhvr>
                                          <p:to>
                                            <p:strVal val="visible"/>
                                          </p:to>
                                        </p:set>
                                        <p:animEffect transition="in" filter="wipe(left)">
                                          <p:cBhvr>
                                            <p:cTn id="20" dur="500"/>
                                            <p:tgtEl>
                                              <p:spTgt spid="32"/>
                                            </p:tgtEl>
                                          </p:cBhvr>
                                        </p:animEffect>
                                      </p:childTnLst>
                                    </p:cTn>
                                  </p:par>
                                </p:childTnLst>
                              </p:cTn>
                            </p:par>
                            <p:par>
                              <p:cTn id="21" fill="hold">
                                <p:stCondLst>
                                  <p:cond delay="1100"/>
                                </p:stCondLst>
                                <p:childTnLst>
                                  <p:par>
                                    <p:cTn id="22" presetID="2" presetClass="entr" presetSubtype="8" fill="hold" grpId="0" nodeType="afterEffect">
                                      <p:stCondLst>
                                        <p:cond delay="0"/>
                                      </p:stCondLst>
                                      <p:childTnLst>
                                        <p:set>
                                          <p:cBhvr>
                                            <p:cTn id="23" dur="1" fill="hold">
                                              <p:stCondLst>
                                                <p:cond delay="0"/>
                                              </p:stCondLst>
                                            </p:cTn>
                                            <p:tgtEl>
                                              <p:spTgt spid="33"/>
                                            </p:tgtEl>
                                            <p:attrNameLst>
                                              <p:attrName>style.visibility</p:attrName>
                                            </p:attrNameLst>
                                          </p:cBhvr>
                                          <p:to>
                                            <p:strVal val="visible"/>
                                          </p:to>
                                        </p:set>
                                        <p:anim calcmode="lin" valueType="num">
                                          <p:cBhvr additive="base">
                                            <p:cTn id="24" dur="500" fill="hold"/>
                                            <p:tgtEl>
                                              <p:spTgt spid="33"/>
                                            </p:tgtEl>
                                            <p:attrNameLst>
                                              <p:attrName>ppt_x</p:attrName>
                                            </p:attrNameLst>
                                          </p:cBhvr>
                                          <p:tavLst>
                                            <p:tav tm="0">
                                              <p:val>
                                                <p:strVal val="0-#ppt_w/2"/>
                                              </p:val>
                                            </p:tav>
                                            <p:tav tm="100000">
                                              <p:val>
                                                <p:strVal val="#ppt_x"/>
                                              </p:val>
                                            </p:tav>
                                          </p:tavLst>
                                        </p:anim>
                                        <p:anim calcmode="lin" valueType="num">
                                          <p:cBhvr additive="base">
                                            <p:cTn id="25" dur="500" fill="hold"/>
                                            <p:tgtEl>
                                              <p:spTgt spid="33"/>
                                            </p:tgtEl>
                                            <p:attrNameLst>
                                              <p:attrName>ppt_y</p:attrName>
                                            </p:attrNameLst>
                                          </p:cBhvr>
                                          <p:tavLst>
                                            <p:tav tm="0">
                                              <p:val>
                                                <p:strVal val="#ppt_y"/>
                                              </p:val>
                                            </p:tav>
                                            <p:tav tm="100000">
                                              <p:val>
                                                <p:strVal val="#ppt_y"/>
                                              </p:val>
                                            </p:tav>
                                          </p:tavLst>
                                        </p:anim>
                                      </p:childTnLst>
                                    </p:cTn>
                                  </p:par>
                                  <p:par>
                                    <p:cTn id="26" presetID="10" presetClass="entr" presetSubtype="0" fill="hold" nodeType="withEffect">
                                      <p:stCondLst>
                                        <p:cond delay="300"/>
                                      </p:stCondLst>
                                      <p:childTnLst>
                                        <p:set>
                                          <p:cBhvr>
                                            <p:cTn id="27" dur="1" fill="hold">
                                              <p:stCondLst>
                                                <p:cond delay="0"/>
                                              </p:stCondLst>
                                            </p:cTn>
                                            <p:tgtEl>
                                              <p:spTgt spid="37"/>
                                            </p:tgtEl>
                                            <p:attrNameLst>
                                              <p:attrName>style.visibility</p:attrName>
                                            </p:attrNameLst>
                                          </p:cBhvr>
                                          <p:to>
                                            <p:strVal val="visible"/>
                                          </p:to>
                                        </p:set>
                                        <p:animEffect transition="in" filter="fade">
                                          <p:cBhvr>
                                            <p:cTn id="28" dur="500"/>
                                            <p:tgtEl>
                                              <p:spTgt spid="37"/>
                                            </p:tgtEl>
                                          </p:cBhvr>
                                        </p:animEffect>
                                      </p:childTnLst>
                                    </p:cTn>
                                  </p:par>
                                  <p:par>
                                    <p:cTn id="29" presetID="22" presetClass="entr" presetSubtype="8" fill="hold" grpId="0" nodeType="withEffect">
                                      <p:stCondLst>
                                        <p:cond delay="600"/>
                                      </p:stCondLst>
                                      <p:childTnLst>
                                        <p:set>
                                          <p:cBhvr>
                                            <p:cTn id="30" dur="1" fill="hold">
                                              <p:stCondLst>
                                                <p:cond delay="0"/>
                                              </p:stCondLst>
                                            </p:cTn>
                                            <p:tgtEl>
                                              <p:spTgt spid="34"/>
                                            </p:tgtEl>
                                            <p:attrNameLst>
                                              <p:attrName>style.visibility</p:attrName>
                                            </p:attrNameLst>
                                          </p:cBhvr>
                                          <p:to>
                                            <p:strVal val="visible"/>
                                          </p:to>
                                        </p:set>
                                        <p:animEffect transition="in" filter="wipe(left)">
                                          <p:cBhvr>
                                            <p:cTn id="31" dur="500"/>
                                            <p:tgtEl>
                                              <p:spTgt spid="34"/>
                                            </p:tgtEl>
                                          </p:cBhvr>
                                        </p:animEffect>
                                      </p:childTnLst>
                                    </p:cTn>
                                  </p:par>
                                </p:childTnLst>
                              </p:cTn>
                            </p:par>
                            <p:par>
                              <p:cTn id="32" fill="hold">
                                <p:stCondLst>
                                  <p:cond delay="2200"/>
                                </p:stCondLst>
                                <p:childTnLst>
                                  <p:par>
                                    <p:cTn id="33" presetID="2" presetClass="entr" presetSubtype="8" fill="hold" grpId="0" nodeType="afterEffect">
                                      <p:stCondLst>
                                        <p:cond delay="0"/>
                                      </p:stCondLst>
                                      <p:childTnLst>
                                        <p:set>
                                          <p:cBhvr>
                                            <p:cTn id="34" dur="1" fill="hold">
                                              <p:stCondLst>
                                                <p:cond delay="0"/>
                                              </p:stCondLst>
                                            </p:cTn>
                                            <p:tgtEl>
                                              <p:spTgt spid="35"/>
                                            </p:tgtEl>
                                            <p:attrNameLst>
                                              <p:attrName>style.visibility</p:attrName>
                                            </p:attrNameLst>
                                          </p:cBhvr>
                                          <p:to>
                                            <p:strVal val="visible"/>
                                          </p:to>
                                        </p:set>
                                        <p:anim calcmode="lin" valueType="num">
                                          <p:cBhvr additive="base">
                                            <p:cTn id="35" dur="500" fill="hold"/>
                                            <p:tgtEl>
                                              <p:spTgt spid="35"/>
                                            </p:tgtEl>
                                            <p:attrNameLst>
                                              <p:attrName>ppt_x</p:attrName>
                                            </p:attrNameLst>
                                          </p:cBhvr>
                                          <p:tavLst>
                                            <p:tav tm="0">
                                              <p:val>
                                                <p:strVal val="0-#ppt_w/2"/>
                                              </p:val>
                                            </p:tav>
                                            <p:tav tm="100000">
                                              <p:val>
                                                <p:strVal val="#ppt_x"/>
                                              </p:val>
                                            </p:tav>
                                          </p:tavLst>
                                        </p:anim>
                                        <p:anim calcmode="lin" valueType="num">
                                          <p:cBhvr additive="base">
                                            <p:cTn id="36" dur="500" fill="hold"/>
                                            <p:tgtEl>
                                              <p:spTgt spid="35"/>
                                            </p:tgtEl>
                                            <p:attrNameLst>
                                              <p:attrName>ppt_y</p:attrName>
                                            </p:attrNameLst>
                                          </p:cBhvr>
                                          <p:tavLst>
                                            <p:tav tm="0">
                                              <p:val>
                                                <p:strVal val="#ppt_y"/>
                                              </p:val>
                                            </p:tav>
                                            <p:tav tm="100000">
                                              <p:val>
                                                <p:strVal val="#ppt_y"/>
                                              </p:val>
                                            </p:tav>
                                          </p:tavLst>
                                        </p:anim>
                                      </p:childTnLst>
                                    </p:cTn>
                                  </p:par>
                                  <p:par>
                                    <p:cTn id="37" presetID="10" presetClass="entr" presetSubtype="0" fill="hold" nodeType="withEffect">
                                      <p:stCondLst>
                                        <p:cond delay="300"/>
                                      </p:stCondLst>
                                      <p:childTnLst>
                                        <p:set>
                                          <p:cBhvr>
                                            <p:cTn id="38" dur="1" fill="hold">
                                              <p:stCondLst>
                                                <p:cond delay="0"/>
                                              </p:stCondLst>
                                            </p:cTn>
                                            <p:tgtEl>
                                              <p:spTgt spid="43"/>
                                            </p:tgtEl>
                                            <p:attrNameLst>
                                              <p:attrName>style.visibility</p:attrName>
                                            </p:attrNameLst>
                                          </p:cBhvr>
                                          <p:to>
                                            <p:strVal val="visible"/>
                                          </p:to>
                                        </p:set>
                                        <p:animEffect transition="in" filter="fade">
                                          <p:cBhvr>
                                            <p:cTn id="39" dur="500"/>
                                            <p:tgtEl>
                                              <p:spTgt spid="43"/>
                                            </p:tgtEl>
                                          </p:cBhvr>
                                        </p:animEffect>
                                      </p:childTnLst>
                                    </p:cTn>
                                  </p:par>
                                  <p:par>
                                    <p:cTn id="40" presetID="22" presetClass="entr" presetSubtype="8" fill="hold" grpId="0" nodeType="withEffect">
                                      <p:stCondLst>
                                        <p:cond delay="600"/>
                                      </p:stCondLst>
                                      <p:childTnLst>
                                        <p:set>
                                          <p:cBhvr>
                                            <p:cTn id="41" dur="1" fill="hold">
                                              <p:stCondLst>
                                                <p:cond delay="0"/>
                                              </p:stCondLst>
                                            </p:cTn>
                                            <p:tgtEl>
                                              <p:spTgt spid="36"/>
                                            </p:tgtEl>
                                            <p:attrNameLst>
                                              <p:attrName>style.visibility</p:attrName>
                                            </p:attrNameLst>
                                          </p:cBhvr>
                                          <p:to>
                                            <p:strVal val="visible"/>
                                          </p:to>
                                        </p:set>
                                        <p:animEffect transition="in" filter="wipe(left)">
                                          <p:cBhvr>
                                            <p:cTn id="42"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7" grpId="0" animBg="1"/>
          <p:bldP spid="32" grpId="0"/>
          <p:bldP spid="33" grpId="0" animBg="1"/>
          <p:bldP spid="34" grpId="0"/>
          <p:bldP spid="35" grpId="0" animBg="1"/>
          <p:bldP spid="3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0-#ppt_w/2"/>
                                              </p:val>
                                            </p:tav>
                                            <p:tav tm="100000">
                                              <p:val>
                                                <p:strVal val="#ppt_x"/>
                                              </p:val>
                                            </p:tav>
                                          </p:tavLst>
                                        </p:anim>
                                        <p:anim calcmode="lin" valueType="num">
                                          <p:cBhvr additive="base">
                                            <p:cTn id="8" dur="500" fill="hold"/>
                                            <p:tgtEl>
                                              <p:spTgt spid="2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27"/>
                                            </p:tgtEl>
                                            <p:attrNameLst>
                                              <p:attrName>style.visibility</p:attrName>
                                            </p:attrNameLst>
                                          </p:cBhvr>
                                          <p:to>
                                            <p:strVal val="visible"/>
                                          </p:to>
                                        </p:set>
                                        <p:anim calcmode="lin" valueType="num">
                                          <p:cBhvr additive="base">
                                            <p:cTn id="13" dur="500" fill="hold"/>
                                            <p:tgtEl>
                                              <p:spTgt spid="27"/>
                                            </p:tgtEl>
                                            <p:attrNameLst>
                                              <p:attrName>ppt_x</p:attrName>
                                            </p:attrNameLst>
                                          </p:cBhvr>
                                          <p:tavLst>
                                            <p:tav tm="0">
                                              <p:val>
                                                <p:strVal val="0-#ppt_w/2"/>
                                              </p:val>
                                            </p:tav>
                                            <p:tav tm="100000">
                                              <p:val>
                                                <p:strVal val="#ppt_x"/>
                                              </p:val>
                                            </p:tav>
                                          </p:tavLst>
                                        </p:anim>
                                        <p:anim calcmode="lin" valueType="num">
                                          <p:cBhvr additive="base">
                                            <p:cTn id="14" dur="500" fill="hold"/>
                                            <p:tgtEl>
                                              <p:spTgt spid="27"/>
                                            </p:tgtEl>
                                            <p:attrNameLst>
                                              <p:attrName>ppt_y</p:attrName>
                                            </p:attrNameLst>
                                          </p:cBhvr>
                                          <p:tavLst>
                                            <p:tav tm="0">
                                              <p:val>
                                                <p:strVal val="#ppt_y"/>
                                              </p:val>
                                            </p:tav>
                                            <p:tav tm="100000">
                                              <p:val>
                                                <p:strVal val="#ppt_y"/>
                                              </p:val>
                                            </p:tav>
                                          </p:tavLst>
                                        </p:anim>
                                      </p:childTnLst>
                                    </p:cTn>
                                  </p:par>
                                  <p:par>
                                    <p:cTn id="15" presetID="10" presetClass="entr" presetSubtype="0" fill="hold" nodeType="withEffect">
                                      <p:stCondLst>
                                        <p:cond delay="300"/>
                                      </p:stCondLst>
                                      <p:childTnLst>
                                        <p:set>
                                          <p:cBhvr>
                                            <p:cTn id="16" dur="1" fill="hold">
                                              <p:stCondLst>
                                                <p:cond delay="0"/>
                                              </p:stCondLst>
                                            </p:cTn>
                                            <p:tgtEl>
                                              <p:spTgt spid="28"/>
                                            </p:tgtEl>
                                            <p:attrNameLst>
                                              <p:attrName>style.visibility</p:attrName>
                                            </p:attrNameLst>
                                          </p:cBhvr>
                                          <p:to>
                                            <p:strVal val="visible"/>
                                          </p:to>
                                        </p:set>
                                        <p:animEffect transition="in" filter="fade">
                                          <p:cBhvr>
                                            <p:cTn id="17" dur="500"/>
                                            <p:tgtEl>
                                              <p:spTgt spid="28"/>
                                            </p:tgtEl>
                                          </p:cBhvr>
                                        </p:animEffect>
                                      </p:childTnLst>
                                    </p:cTn>
                                  </p:par>
                                  <p:par>
                                    <p:cTn id="18" presetID="22" presetClass="entr" presetSubtype="8" fill="hold" grpId="0" nodeType="withEffect">
                                      <p:stCondLst>
                                        <p:cond delay="600"/>
                                      </p:stCondLst>
                                      <p:childTnLst>
                                        <p:set>
                                          <p:cBhvr>
                                            <p:cTn id="19" dur="1" fill="hold">
                                              <p:stCondLst>
                                                <p:cond delay="0"/>
                                              </p:stCondLst>
                                            </p:cTn>
                                            <p:tgtEl>
                                              <p:spTgt spid="32"/>
                                            </p:tgtEl>
                                            <p:attrNameLst>
                                              <p:attrName>style.visibility</p:attrName>
                                            </p:attrNameLst>
                                          </p:cBhvr>
                                          <p:to>
                                            <p:strVal val="visible"/>
                                          </p:to>
                                        </p:set>
                                        <p:animEffect transition="in" filter="wipe(left)">
                                          <p:cBhvr>
                                            <p:cTn id="20" dur="500"/>
                                            <p:tgtEl>
                                              <p:spTgt spid="32"/>
                                            </p:tgtEl>
                                          </p:cBhvr>
                                        </p:animEffect>
                                      </p:childTnLst>
                                    </p:cTn>
                                  </p:par>
                                </p:childTnLst>
                              </p:cTn>
                            </p:par>
                            <p:par>
                              <p:cTn id="21" fill="hold">
                                <p:stCondLst>
                                  <p:cond delay="1100"/>
                                </p:stCondLst>
                                <p:childTnLst>
                                  <p:par>
                                    <p:cTn id="22" presetID="2" presetClass="entr" presetSubtype="8" fill="hold" grpId="0" nodeType="afterEffect">
                                      <p:stCondLst>
                                        <p:cond delay="0"/>
                                      </p:stCondLst>
                                      <p:childTnLst>
                                        <p:set>
                                          <p:cBhvr>
                                            <p:cTn id="23" dur="1" fill="hold">
                                              <p:stCondLst>
                                                <p:cond delay="0"/>
                                              </p:stCondLst>
                                            </p:cTn>
                                            <p:tgtEl>
                                              <p:spTgt spid="33"/>
                                            </p:tgtEl>
                                            <p:attrNameLst>
                                              <p:attrName>style.visibility</p:attrName>
                                            </p:attrNameLst>
                                          </p:cBhvr>
                                          <p:to>
                                            <p:strVal val="visible"/>
                                          </p:to>
                                        </p:set>
                                        <p:anim calcmode="lin" valueType="num">
                                          <p:cBhvr additive="base">
                                            <p:cTn id="24" dur="500" fill="hold"/>
                                            <p:tgtEl>
                                              <p:spTgt spid="33"/>
                                            </p:tgtEl>
                                            <p:attrNameLst>
                                              <p:attrName>ppt_x</p:attrName>
                                            </p:attrNameLst>
                                          </p:cBhvr>
                                          <p:tavLst>
                                            <p:tav tm="0">
                                              <p:val>
                                                <p:strVal val="0-#ppt_w/2"/>
                                              </p:val>
                                            </p:tav>
                                            <p:tav tm="100000">
                                              <p:val>
                                                <p:strVal val="#ppt_x"/>
                                              </p:val>
                                            </p:tav>
                                          </p:tavLst>
                                        </p:anim>
                                        <p:anim calcmode="lin" valueType="num">
                                          <p:cBhvr additive="base">
                                            <p:cTn id="25" dur="500" fill="hold"/>
                                            <p:tgtEl>
                                              <p:spTgt spid="33"/>
                                            </p:tgtEl>
                                            <p:attrNameLst>
                                              <p:attrName>ppt_y</p:attrName>
                                            </p:attrNameLst>
                                          </p:cBhvr>
                                          <p:tavLst>
                                            <p:tav tm="0">
                                              <p:val>
                                                <p:strVal val="#ppt_y"/>
                                              </p:val>
                                            </p:tav>
                                            <p:tav tm="100000">
                                              <p:val>
                                                <p:strVal val="#ppt_y"/>
                                              </p:val>
                                            </p:tav>
                                          </p:tavLst>
                                        </p:anim>
                                      </p:childTnLst>
                                    </p:cTn>
                                  </p:par>
                                  <p:par>
                                    <p:cTn id="26" presetID="10" presetClass="entr" presetSubtype="0" fill="hold" nodeType="withEffect">
                                      <p:stCondLst>
                                        <p:cond delay="300"/>
                                      </p:stCondLst>
                                      <p:childTnLst>
                                        <p:set>
                                          <p:cBhvr>
                                            <p:cTn id="27" dur="1" fill="hold">
                                              <p:stCondLst>
                                                <p:cond delay="0"/>
                                              </p:stCondLst>
                                            </p:cTn>
                                            <p:tgtEl>
                                              <p:spTgt spid="37"/>
                                            </p:tgtEl>
                                            <p:attrNameLst>
                                              <p:attrName>style.visibility</p:attrName>
                                            </p:attrNameLst>
                                          </p:cBhvr>
                                          <p:to>
                                            <p:strVal val="visible"/>
                                          </p:to>
                                        </p:set>
                                        <p:animEffect transition="in" filter="fade">
                                          <p:cBhvr>
                                            <p:cTn id="28" dur="500"/>
                                            <p:tgtEl>
                                              <p:spTgt spid="37"/>
                                            </p:tgtEl>
                                          </p:cBhvr>
                                        </p:animEffect>
                                      </p:childTnLst>
                                    </p:cTn>
                                  </p:par>
                                  <p:par>
                                    <p:cTn id="29" presetID="22" presetClass="entr" presetSubtype="8" fill="hold" grpId="0" nodeType="withEffect">
                                      <p:stCondLst>
                                        <p:cond delay="600"/>
                                      </p:stCondLst>
                                      <p:childTnLst>
                                        <p:set>
                                          <p:cBhvr>
                                            <p:cTn id="30" dur="1" fill="hold">
                                              <p:stCondLst>
                                                <p:cond delay="0"/>
                                              </p:stCondLst>
                                            </p:cTn>
                                            <p:tgtEl>
                                              <p:spTgt spid="34"/>
                                            </p:tgtEl>
                                            <p:attrNameLst>
                                              <p:attrName>style.visibility</p:attrName>
                                            </p:attrNameLst>
                                          </p:cBhvr>
                                          <p:to>
                                            <p:strVal val="visible"/>
                                          </p:to>
                                        </p:set>
                                        <p:animEffect transition="in" filter="wipe(left)">
                                          <p:cBhvr>
                                            <p:cTn id="31" dur="500"/>
                                            <p:tgtEl>
                                              <p:spTgt spid="34"/>
                                            </p:tgtEl>
                                          </p:cBhvr>
                                        </p:animEffect>
                                      </p:childTnLst>
                                    </p:cTn>
                                  </p:par>
                                </p:childTnLst>
                              </p:cTn>
                            </p:par>
                            <p:par>
                              <p:cTn id="32" fill="hold">
                                <p:stCondLst>
                                  <p:cond delay="2200"/>
                                </p:stCondLst>
                                <p:childTnLst>
                                  <p:par>
                                    <p:cTn id="33" presetID="2" presetClass="entr" presetSubtype="8" fill="hold" grpId="0" nodeType="afterEffect">
                                      <p:stCondLst>
                                        <p:cond delay="0"/>
                                      </p:stCondLst>
                                      <p:childTnLst>
                                        <p:set>
                                          <p:cBhvr>
                                            <p:cTn id="34" dur="1" fill="hold">
                                              <p:stCondLst>
                                                <p:cond delay="0"/>
                                              </p:stCondLst>
                                            </p:cTn>
                                            <p:tgtEl>
                                              <p:spTgt spid="35"/>
                                            </p:tgtEl>
                                            <p:attrNameLst>
                                              <p:attrName>style.visibility</p:attrName>
                                            </p:attrNameLst>
                                          </p:cBhvr>
                                          <p:to>
                                            <p:strVal val="visible"/>
                                          </p:to>
                                        </p:set>
                                        <p:anim calcmode="lin" valueType="num">
                                          <p:cBhvr additive="base">
                                            <p:cTn id="35" dur="500" fill="hold"/>
                                            <p:tgtEl>
                                              <p:spTgt spid="35"/>
                                            </p:tgtEl>
                                            <p:attrNameLst>
                                              <p:attrName>ppt_x</p:attrName>
                                            </p:attrNameLst>
                                          </p:cBhvr>
                                          <p:tavLst>
                                            <p:tav tm="0">
                                              <p:val>
                                                <p:strVal val="0-#ppt_w/2"/>
                                              </p:val>
                                            </p:tav>
                                            <p:tav tm="100000">
                                              <p:val>
                                                <p:strVal val="#ppt_x"/>
                                              </p:val>
                                            </p:tav>
                                          </p:tavLst>
                                        </p:anim>
                                        <p:anim calcmode="lin" valueType="num">
                                          <p:cBhvr additive="base">
                                            <p:cTn id="36" dur="500" fill="hold"/>
                                            <p:tgtEl>
                                              <p:spTgt spid="35"/>
                                            </p:tgtEl>
                                            <p:attrNameLst>
                                              <p:attrName>ppt_y</p:attrName>
                                            </p:attrNameLst>
                                          </p:cBhvr>
                                          <p:tavLst>
                                            <p:tav tm="0">
                                              <p:val>
                                                <p:strVal val="#ppt_y"/>
                                              </p:val>
                                            </p:tav>
                                            <p:tav tm="100000">
                                              <p:val>
                                                <p:strVal val="#ppt_y"/>
                                              </p:val>
                                            </p:tav>
                                          </p:tavLst>
                                        </p:anim>
                                      </p:childTnLst>
                                    </p:cTn>
                                  </p:par>
                                  <p:par>
                                    <p:cTn id="37" presetID="10" presetClass="entr" presetSubtype="0" fill="hold" nodeType="withEffect">
                                      <p:stCondLst>
                                        <p:cond delay="300"/>
                                      </p:stCondLst>
                                      <p:childTnLst>
                                        <p:set>
                                          <p:cBhvr>
                                            <p:cTn id="38" dur="1" fill="hold">
                                              <p:stCondLst>
                                                <p:cond delay="0"/>
                                              </p:stCondLst>
                                            </p:cTn>
                                            <p:tgtEl>
                                              <p:spTgt spid="43"/>
                                            </p:tgtEl>
                                            <p:attrNameLst>
                                              <p:attrName>style.visibility</p:attrName>
                                            </p:attrNameLst>
                                          </p:cBhvr>
                                          <p:to>
                                            <p:strVal val="visible"/>
                                          </p:to>
                                        </p:set>
                                        <p:animEffect transition="in" filter="fade">
                                          <p:cBhvr>
                                            <p:cTn id="39" dur="500"/>
                                            <p:tgtEl>
                                              <p:spTgt spid="43"/>
                                            </p:tgtEl>
                                          </p:cBhvr>
                                        </p:animEffect>
                                      </p:childTnLst>
                                    </p:cTn>
                                  </p:par>
                                  <p:par>
                                    <p:cTn id="40" presetID="22" presetClass="entr" presetSubtype="8" fill="hold" grpId="0" nodeType="withEffect">
                                      <p:stCondLst>
                                        <p:cond delay="600"/>
                                      </p:stCondLst>
                                      <p:childTnLst>
                                        <p:set>
                                          <p:cBhvr>
                                            <p:cTn id="41" dur="1" fill="hold">
                                              <p:stCondLst>
                                                <p:cond delay="0"/>
                                              </p:stCondLst>
                                            </p:cTn>
                                            <p:tgtEl>
                                              <p:spTgt spid="36"/>
                                            </p:tgtEl>
                                            <p:attrNameLst>
                                              <p:attrName>style.visibility</p:attrName>
                                            </p:attrNameLst>
                                          </p:cBhvr>
                                          <p:to>
                                            <p:strVal val="visible"/>
                                          </p:to>
                                        </p:set>
                                        <p:animEffect transition="in" filter="wipe(left)">
                                          <p:cBhvr>
                                            <p:cTn id="42"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7" grpId="0" animBg="1"/>
          <p:bldP spid="32" grpId="0"/>
          <p:bldP spid="33" grpId="0" animBg="1"/>
          <p:bldP spid="34" grpId="0"/>
          <p:bldP spid="35" grpId="0" animBg="1"/>
          <p:bldP spid="36" grpId="0"/>
        </p:bldLst>
      </p:timing>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流程图: 延期 8"/>
          <p:cNvSpPr/>
          <p:nvPr/>
        </p:nvSpPr>
        <p:spPr>
          <a:xfrm>
            <a:off x="-28477" y="2562358"/>
            <a:ext cx="3485258" cy="1902188"/>
          </a:xfrm>
          <a:custGeom>
            <a:avLst/>
            <a:gdLst>
              <a:gd name="connsiteX0" fmla="*/ 0 w 2304653"/>
              <a:gd name="connsiteY0" fmla="*/ 0 h 1872208"/>
              <a:gd name="connsiteX1" fmla="*/ 1152327 w 2304653"/>
              <a:gd name="connsiteY1" fmla="*/ 0 h 1872208"/>
              <a:gd name="connsiteX2" fmla="*/ 2304654 w 2304653"/>
              <a:gd name="connsiteY2" fmla="*/ 936104 h 1872208"/>
              <a:gd name="connsiteX3" fmla="*/ 1152327 w 2304653"/>
              <a:gd name="connsiteY3" fmla="*/ 1872208 h 1872208"/>
              <a:gd name="connsiteX4" fmla="*/ 0 w 2304653"/>
              <a:gd name="connsiteY4" fmla="*/ 1872208 h 1872208"/>
              <a:gd name="connsiteX5" fmla="*/ 0 w 2304653"/>
              <a:gd name="connsiteY5" fmla="*/ 0 h 1872208"/>
              <a:gd name="connsiteX0" fmla="*/ 0 w 3204064"/>
              <a:gd name="connsiteY0" fmla="*/ 0 h 1887198"/>
              <a:gd name="connsiteX1" fmla="*/ 2051737 w 3204064"/>
              <a:gd name="connsiteY1" fmla="*/ 14990 h 1887198"/>
              <a:gd name="connsiteX2" fmla="*/ 3204064 w 3204064"/>
              <a:gd name="connsiteY2" fmla="*/ 951094 h 1887198"/>
              <a:gd name="connsiteX3" fmla="*/ 2051737 w 3204064"/>
              <a:gd name="connsiteY3" fmla="*/ 1887198 h 1887198"/>
              <a:gd name="connsiteX4" fmla="*/ 899410 w 3204064"/>
              <a:gd name="connsiteY4" fmla="*/ 1887198 h 1887198"/>
              <a:gd name="connsiteX5" fmla="*/ 0 w 3204064"/>
              <a:gd name="connsiteY5" fmla="*/ 0 h 1887198"/>
              <a:gd name="connsiteX0" fmla="*/ 0 w 3204064"/>
              <a:gd name="connsiteY0" fmla="*/ 0 h 1887198"/>
              <a:gd name="connsiteX1" fmla="*/ 2051737 w 3204064"/>
              <a:gd name="connsiteY1" fmla="*/ 14990 h 1887198"/>
              <a:gd name="connsiteX2" fmla="*/ 3204064 w 3204064"/>
              <a:gd name="connsiteY2" fmla="*/ 951094 h 1887198"/>
              <a:gd name="connsiteX3" fmla="*/ 2051737 w 3204064"/>
              <a:gd name="connsiteY3" fmla="*/ 1887198 h 1887198"/>
              <a:gd name="connsiteX4" fmla="*/ 29980 w 3204064"/>
              <a:gd name="connsiteY4" fmla="*/ 1887198 h 1887198"/>
              <a:gd name="connsiteX5" fmla="*/ 0 w 3204064"/>
              <a:gd name="connsiteY5" fmla="*/ 0 h 1887198"/>
              <a:gd name="connsiteX0" fmla="*/ 0 w 3189073"/>
              <a:gd name="connsiteY0" fmla="*/ 0 h 1872208"/>
              <a:gd name="connsiteX1" fmla="*/ 2036746 w 3189073"/>
              <a:gd name="connsiteY1" fmla="*/ 0 h 1872208"/>
              <a:gd name="connsiteX2" fmla="*/ 3189073 w 3189073"/>
              <a:gd name="connsiteY2" fmla="*/ 936104 h 1872208"/>
              <a:gd name="connsiteX3" fmla="*/ 2036746 w 3189073"/>
              <a:gd name="connsiteY3" fmla="*/ 1872208 h 1872208"/>
              <a:gd name="connsiteX4" fmla="*/ 14989 w 3189073"/>
              <a:gd name="connsiteY4" fmla="*/ 1872208 h 1872208"/>
              <a:gd name="connsiteX5" fmla="*/ 0 w 3189073"/>
              <a:gd name="connsiteY5" fmla="*/ 0 h 1872208"/>
              <a:gd name="connsiteX0" fmla="*/ 0 w 3848302"/>
              <a:gd name="connsiteY0" fmla="*/ 14991 h 1872208"/>
              <a:gd name="connsiteX1" fmla="*/ 2695975 w 3848302"/>
              <a:gd name="connsiteY1" fmla="*/ 0 h 1872208"/>
              <a:gd name="connsiteX2" fmla="*/ 3848302 w 3848302"/>
              <a:gd name="connsiteY2" fmla="*/ 936104 h 1872208"/>
              <a:gd name="connsiteX3" fmla="*/ 2695975 w 3848302"/>
              <a:gd name="connsiteY3" fmla="*/ 1872208 h 1872208"/>
              <a:gd name="connsiteX4" fmla="*/ 674218 w 3848302"/>
              <a:gd name="connsiteY4" fmla="*/ 1872208 h 1872208"/>
              <a:gd name="connsiteX5" fmla="*/ 0 w 3848302"/>
              <a:gd name="connsiteY5" fmla="*/ 14991 h 1872208"/>
              <a:gd name="connsiteX0" fmla="*/ 0 w 3848302"/>
              <a:gd name="connsiteY0" fmla="*/ 14991 h 1902188"/>
              <a:gd name="connsiteX1" fmla="*/ 2695975 w 3848302"/>
              <a:gd name="connsiteY1" fmla="*/ 0 h 1902188"/>
              <a:gd name="connsiteX2" fmla="*/ 3848302 w 3848302"/>
              <a:gd name="connsiteY2" fmla="*/ 936104 h 1902188"/>
              <a:gd name="connsiteX3" fmla="*/ 2695975 w 3848302"/>
              <a:gd name="connsiteY3" fmla="*/ 1872208 h 1902188"/>
              <a:gd name="connsiteX4" fmla="*/ 31469 w 3848302"/>
              <a:gd name="connsiteY4" fmla="*/ 1902188 h 1902188"/>
              <a:gd name="connsiteX5" fmla="*/ 0 w 3848302"/>
              <a:gd name="connsiteY5" fmla="*/ 14991 h 1902188"/>
              <a:gd name="connsiteX0" fmla="*/ 0 w 3864784"/>
              <a:gd name="connsiteY0" fmla="*/ 29981 h 1902188"/>
              <a:gd name="connsiteX1" fmla="*/ 2712457 w 3864784"/>
              <a:gd name="connsiteY1" fmla="*/ 0 h 1902188"/>
              <a:gd name="connsiteX2" fmla="*/ 3864784 w 3864784"/>
              <a:gd name="connsiteY2" fmla="*/ 936104 h 1902188"/>
              <a:gd name="connsiteX3" fmla="*/ 2712457 w 3864784"/>
              <a:gd name="connsiteY3" fmla="*/ 1872208 h 1902188"/>
              <a:gd name="connsiteX4" fmla="*/ 47951 w 3864784"/>
              <a:gd name="connsiteY4" fmla="*/ 1902188 h 1902188"/>
              <a:gd name="connsiteX5" fmla="*/ 0 w 3864784"/>
              <a:gd name="connsiteY5" fmla="*/ 29981 h 1902188"/>
              <a:gd name="connsiteX0" fmla="*/ 0 w 3831822"/>
              <a:gd name="connsiteY0" fmla="*/ 14990 h 1902188"/>
              <a:gd name="connsiteX1" fmla="*/ 2679495 w 3831822"/>
              <a:gd name="connsiteY1" fmla="*/ 0 h 1902188"/>
              <a:gd name="connsiteX2" fmla="*/ 3831822 w 3831822"/>
              <a:gd name="connsiteY2" fmla="*/ 936104 h 1902188"/>
              <a:gd name="connsiteX3" fmla="*/ 2679495 w 3831822"/>
              <a:gd name="connsiteY3" fmla="*/ 1872208 h 1902188"/>
              <a:gd name="connsiteX4" fmla="*/ 14989 w 3831822"/>
              <a:gd name="connsiteY4" fmla="*/ 1902188 h 1902188"/>
              <a:gd name="connsiteX5" fmla="*/ 0 w 3831822"/>
              <a:gd name="connsiteY5" fmla="*/ 14990 h 1902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831822" h="1902188">
                <a:moveTo>
                  <a:pt x="0" y="14990"/>
                </a:moveTo>
                <a:lnTo>
                  <a:pt x="2679495" y="0"/>
                </a:lnTo>
                <a:cubicBezTo>
                  <a:pt x="3315908" y="0"/>
                  <a:pt x="3831822" y="419108"/>
                  <a:pt x="3831822" y="936104"/>
                </a:cubicBezTo>
                <a:cubicBezTo>
                  <a:pt x="3831822" y="1453100"/>
                  <a:pt x="3315908" y="1872208"/>
                  <a:pt x="2679495" y="1872208"/>
                </a:cubicBezTo>
                <a:lnTo>
                  <a:pt x="14989" y="1902188"/>
                </a:lnTo>
                <a:lnTo>
                  <a:pt x="0" y="14990"/>
                </a:lnTo>
                <a:close/>
              </a:path>
            </a:pathLst>
          </a:custGeom>
          <a:solidFill>
            <a:srgbClr val="C0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dirty="0" smtClean="0">
                <a:solidFill>
                  <a:schemeClr val="bg1"/>
                </a:solidFill>
                <a:latin typeface="微软雅黑" pitchFamily="34" charset="-122"/>
                <a:ea typeface="微软雅黑" pitchFamily="34" charset="-122"/>
              </a:rPr>
              <a:t>章节</a:t>
            </a:r>
            <a:endParaRPr lang="zh-CN" altLang="en-US" sz="4000" dirty="0">
              <a:solidFill>
                <a:schemeClr val="bg1"/>
              </a:solidFill>
              <a:latin typeface="微软雅黑" pitchFamily="34" charset="-122"/>
              <a:ea typeface="微软雅黑" pitchFamily="34" charset="-122"/>
            </a:endParaRPr>
          </a:p>
        </p:txBody>
      </p:sp>
      <p:sp>
        <p:nvSpPr>
          <p:cNvPr id="11" name="椭圆 10"/>
          <p:cNvSpPr/>
          <p:nvPr/>
        </p:nvSpPr>
        <p:spPr>
          <a:xfrm>
            <a:off x="4536901" y="3024386"/>
            <a:ext cx="864096" cy="864096"/>
          </a:xfrm>
          <a:prstGeom prst="ellipse">
            <a:avLst/>
          </a:prstGeom>
          <a:solidFill>
            <a:srgbClr val="C0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smtClean="0">
                <a:solidFill>
                  <a:schemeClr val="bg1"/>
                </a:solidFill>
                <a:latin typeface="微软雅黑" pitchFamily="34" charset="-122"/>
                <a:ea typeface="微软雅黑" pitchFamily="34" charset="-122"/>
              </a:rPr>
              <a:t>5</a:t>
            </a:r>
            <a:endParaRPr lang="zh-CN" altLang="en-US" sz="3200" dirty="0">
              <a:solidFill>
                <a:schemeClr val="bg1"/>
              </a:solidFill>
              <a:latin typeface="微软雅黑" pitchFamily="34" charset="-122"/>
              <a:ea typeface="微软雅黑" pitchFamily="34" charset="-122"/>
            </a:endParaRPr>
          </a:p>
        </p:txBody>
      </p:sp>
      <p:sp>
        <p:nvSpPr>
          <p:cNvPr id="19" name="Rectangle 33"/>
          <p:cNvSpPr>
            <a:spLocks noChangeArrowheads="1"/>
          </p:cNvSpPr>
          <p:nvPr/>
        </p:nvSpPr>
        <p:spPr bwMode="auto">
          <a:xfrm>
            <a:off x="5467261" y="3221171"/>
            <a:ext cx="3453152" cy="541634"/>
          </a:xfrm>
          <a:prstGeom prst="rect">
            <a:avLst/>
          </a:prstGeom>
          <a:noFill/>
          <a:ln w="9525" algn="ctr">
            <a:noFill/>
            <a:miter lim="800000"/>
            <a:headEnd/>
            <a:tailEnd/>
          </a:ln>
        </p:spPr>
        <p:txBody>
          <a:bodyPr wrap="none" lIns="109678" tIns="54838" rIns="109678" bIns="54838">
            <a:spAutoFit/>
          </a:bodyPr>
          <a:lstStyle/>
          <a:p>
            <a:pPr eaLnBrk="0" hangingPunct="0"/>
            <a:r>
              <a:rPr lang="zh-CN" altLang="en-US" sz="2800" dirty="0">
                <a:solidFill>
                  <a:srgbClr val="000000"/>
                </a:solidFill>
                <a:latin typeface="微软雅黑" pitchFamily="34" charset="-122"/>
                <a:ea typeface="微软雅黑" pitchFamily="34" charset="-122"/>
              </a:rPr>
              <a:t>这里输入您</a:t>
            </a:r>
            <a:r>
              <a:rPr lang="zh-CN" altLang="en-US" sz="2800" dirty="0" smtClean="0">
                <a:solidFill>
                  <a:srgbClr val="000000"/>
                </a:solidFill>
                <a:latin typeface="微软雅黑" pitchFamily="34" charset="-122"/>
                <a:ea typeface="微软雅黑" pitchFamily="34" charset="-122"/>
              </a:rPr>
              <a:t>的标题五</a:t>
            </a:r>
            <a:endParaRPr lang="en-US" altLang="zh-CN" sz="2800" dirty="0">
              <a:solidFill>
                <a:srgbClr val="000000"/>
              </a:solidFill>
              <a:latin typeface="微软雅黑" pitchFamily="34" charset="-122"/>
              <a:ea typeface="微软雅黑" pitchFamily="34" charset="-122"/>
            </a:endParaRPr>
          </a:p>
        </p:txBody>
      </p:sp>
      <p:sp>
        <p:nvSpPr>
          <p:cNvPr id="20" name="Line 34"/>
          <p:cNvSpPr>
            <a:spLocks noChangeShapeType="1"/>
          </p:cNvSpPr>
          <p:nvPr/>
        </p:nvSpPr>
        <p:spPr bwMode="auto">
          <a:xfrm>
            <a:off x="5328989" y="3696505"/>
            <a:ext cx="4392000" cy="0"/>
          </a:xfrm>
          <a:prstGeom prst="line">
            <a:avLst/>
          </a:prstGeom>
          <a:solidFill>
            <a:schemeClr val="accent1">
              <a:lumMod val="75000"/>
            </a:schemeClr>
          </a:solidFill>
          <a:ln w="9525">
            <a:solidFill>
              <a:srgbClr val="760000"/>
            </a:solidFill>
            <a:round/>
            <a:headEnd/>
            <a:tailEnd/>
          </a:ln>
        </p:spPr>
        <p:txBody>
          <a:bodyPr wrap="none" lIns="109678" tIns="54838" rIns="109678" bIns="54838" anchor="ctr"/>
          <a:lstStyle/>
          <a:p>
            <a:endParaRPr lang="zh-CN" altLang="en-US" dirty="0">
              <a:latin typeface="微软雅黑" pitchFamily="34" charset="-122"/>
              <a:ea typeface="微软雅黑" pitchFamily="34" charset="-122"/>
            </a:endParaRPr>
          </a:p>
        </p:txBody>
      </p:sp>
      <p:sp>
        <p:nvSpPr>
          <p:cNvPr id="18" name="Line 34"/>
          <p:cNvSpPr>
            <a:spLocks noChangeShapeType="1"/>
          </p:cNvSpPr>
          <p:nvPr/>
        </p:nvSpPr>
        <p:spPr bwMode="auto">
          <a:xfrm>
            <a:off x="10873677" y="567730"/>
            <a:ext cx="648000" cy="0"/>
          </a:xfrm>
          <a:prstGeom prst="line">
            <a:avLst/>
          </a:prstGeom>
          <a:solidFill>
            <a:schemeClr val="accent1">
              <a:lumMod val="75000"/>
            </a:schemeClr>
          </a:solidFill>
          <a:ln w="9525">
            <a:solidFill>
              <a:srgbClr val="760000"/>
            </a:solidFill>
            <a:round/>
            <a:headEnd/>
            <a:tailEnd/>
          </a:ln>
        </p:spPr>
        <p:txBody>
          <a:bodyPr wrap="none" lIns="109678" tIns="54838" rIns="109678" bIns="54838" anchor="ctr"/>
          <a:lstStyle/>
          <a:p>
            <a:endParaRPr lang="zh-CN" altLang="en-US" dirty="0">
              <a:latin typeface="微软雅黑" pitchFamily="34" charset="-122"/>
              <a:ea typeface="微软雅黑" pitchFamily="34" charset="-122"/>
            </a:endParaRPr>
          </a:p>
        </p:txBody>
      </p:sp>
      <p:sp>
        <p:nvSpPr>
          <p:cNvPr id="30" name="Line 34"/>
          <p:cNvSpPr>
            <a:spLocks noChangeShapeType="1"/>
          </p:cNvSpPr>
          <p:nvPr/>
        </p:nvSpPr>
        <p:spPr bwMode="auto">
          <a:xfrm>
            <a:off x="10693677" y="720130"/>
            <a:ext cx="828000" cy="0"/>
          </a:xfrm>
          <a:prstGeom prst="line">
            <a:avLst/>
          </a:prstGeom>
          <a:solidFill>
            <a:schemeClr val="accent1">
              <a:lumMod val="75000"/>
            </a:schemeClr>
          </a:solidFill>
          <a:ln w="9525">
            <a:solidFill>
              <a:srgbClr val="760000"/>
            </a:solidFill>
            <a:round/>
            <a:headEnd/>
            <a:tailEnd/>
          </a:ln>
        </p:spPr>
        <p:txBody>
          <a:bodyPr wrap="none" lIns="109678" tIns="54838" rIns="109678" bIns="54838" anchor="ctr"/>
          <a:lstStyle/>
          <a:p>
            <a:endParaRPr lang="zh-CN" altLang="en-US" dirty="0">
              <a:latin typeface="微软雅黑" pitchFamily="34" charset="-122"/>
              <a:ea typeface="微软雅黑" pitchFamily="34" charset="-122"/>
            </a:endParaRPr>
          </a:p>
        </p:txBody>
      </p:sp>
    </p:spTree>
    <p:extLst>
      <p:ext uri="{BB962C8B-B14F-4D97-AF65-F5344CB8AC3E}">
        <p14:creationId xmlns:p14="http://schemas.microsoft.com/office/powerpoint/2010/main" val="3891788520"/>
      </p:ext>
    </p:extLst>
  </p:cSld>
  <p:clrMapOvr>
    <a:masterClrMapping/>
  </p:clrMapOvr>
  <p:transition spd="slow" advTm="0">
    <p:push/>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66667">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14:bounceEnd="66667">
                                          <p:cBhvr additive="base">
                                            <p:cTn id="7" dur="500" fill="hold"/>
                                            <p:tgtEl>
                                              <p:spTgt spid="11"/>
                                            </p:tgtEl>
                                            <p:attrNameLst>
                                              <p:attrName>ppt_x</p:attrName>
                                            </p:attrNameLst>
                                          </p:cBhvr>
                                          <p:tavLst>
                                            <p:tav tm="0">
                                              <p:val>
                                                <p:strVal val="0-#ppt_w/2"/>
                                              </p:val>
                                            </p:tav>
                                            <p:tav tm="100000">
                                              <p:val>
                                                <p:strVal val="#ppt_x"/>
                                              </p:val>
                                            </p:tav>
                                          </p:tavLst>
                                        </p:anim>
                                        <p:anim calcmode="lin" valueType="num" p14:bounceEnd="66667">
                                          <p:cBhvr additive="base">
                                            <p:cTn id="8" dur="500" fill="hold"/>
                                            <p:tgtEl>
                                              <p:spTgt spid="11"/>
                                            </p:tgtEl>
                                            <p:attrNameLst>
                                              <p:attrName>ppt_y</p:attrName>
                                            </p:attrNameLst>
                                          </p:cBhvr>
                                          <p:tavLst>
                                            <p:tav tm="0">
                                              <p:val>
                                                <p:strVal val="#ppt_y"/>
                                              </p:val>
                                            </p:tav>
                                            <p:tav tm="100000">
                                              <p:val>
                                                <p:strVal val="#ppt_y"/>
                                              </p:val>
                                            </p:tav>
                                          </p:tavLst>
                                        </p:anim>
                                      </p:childTnLst>
                                    </p:cTn>
                                  </p:par>
                                  <p:par>
                                    <p:cTn id="9" presetID="22" presetClass="entr" presetSubtype="8" fill="hold" grpId="0" nodeType="with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wipe(left)">
                                          <p:cBhvr>
                                            <p:cTn id="11" dur="500"/>
                                            <p:tgtEl>
                                              <p:spTgt spid="20"/>
                                            </p:tgtEl>
                                          </p:cBhvr>
                                        </p:animEffect>
                                      </p:childTnLst>
                                    </p:cTn>
                                  </p:par>
                                  <p:par>
                                    <p:cTn id="12" presetID="2" presetClass="entr" presetSubtype="2" fill="hold" grpId="0" nodeType="withEffect" p14:presetBounceEnd="52000">
                                      <p:stCondLst>
                                        <p:cond delay="0"/>
                                      </p:stCondLst>
                                      <p:childTnLst>
                                        <p:set>
                                          <p:cBhvr>
                                            <p:cTn id="13" dur="1" fill="hold">
                                              <p:stCondLst>
                                                <p:cond delay="0"/>
                                              </p:stCondLst>
                                            </p:cTn>
                                            <p:tgtEl>
                                              <p:spTgt spid="19"/>
                                            </p:tgtEl>
                                            <p:attrNameLst>
                                              <p:attrName>style.visibility</p:attrName>
                                            </p:attrNameLst>
                                          </p:cBhvr>
                                          <p:to>
                                            <p:strVal val="visible"/>
                                          </p:to>
                                        </p:set>
                                        <p:anim calcmode="lin" valueType="num" p14:bounceEnd="52000">
                                          <p:cBhvr additive="base">
                                            <p:cTn id="14" dur="500" fill="hold"/>
                                            <p:tgtEl>
                                              <p:spTgt spid="19"/>
                                            </p:tgtEl>
                                            <p:attrNameLst>
                                              <p:attrName>ppt_x</p:attrName>
                                            </p:attrNameLst>
                                          </p:cBhvr>
                                          <p:tavLst>
                                            <p:tav tm="0">
                                              <p:val>
                                                <p:strVal val="1+#ppt_w/2"/>
                                              </p:val>
                                            </p:tav>
                                            <p:tav tm="100000">
                                              <p:val>
                                                <p:strVal val="#ppt_x"/>
                                              </p:val>
                                            </p:tav>
                                          </p:tavLst>
                                        </p:anim>
                                        <p:anim calcmode="lin" valueType="num" p14:bounceEnd="52000">
                                          <p:cBhvr additive="base">
                                            <p:cTn id="15" dur="500" fill="hold"/>
                                            <p:tgtEl>
                                              <p:spTgt spid="19"/>
                                            </p:tgtEl>
                                            <p:attrNameLst>
                                              <p:attrName>ppt_y</p:attrName>
                                            </p:attrNameLst>
                                          </p:cBhvr>
                                          <p:tavLst>
                                            <p:tav tm="0">
                                              <p:val>
                                                <p:strVal val="#ppt_y"/>
                                              </p:val>
                                            </p:tav>
                                            <p:tav tm="100000">
                                              <p:val>
                                                <p:strVal val="#ppt_y"/>
                                              </p:val>
                                            </p:tav>
                                          </p:tavLst>
                                        </p:anim>
                                      </p:childTnLst>
                                    </p:cTn>
                                  </p:par>
                                </p:childTnLst>
                              </p:cTn>
                            </p:par>
                            <p:par>
                              <p:cTn id="16" fill="hold">
                                <p:stCondLst>
                                  <p:cond delay="500"/>
                                </p:stCondLst>
                                <p:childTnLst>
                                  <p:par>
                                    <p:cTn id="17" presetID="22" presetClass="entr" presetSubtype="8" fill="hold" grpId="0" nodeType="after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wipe(left)">
                                          <p:cBhvr>
                                            <p:cTn id="19" dur="500"/>
                                            <p:tgtEl>
                                              <p:spTgt spid="18"/>
                                            </p:tgtEl>
                                          </p:cBhvr>
                                        </p:animEffect>
                                      </p:childTnLst>
                                    </p:cTn>
                                  </p:par>
                                </p:childTnLst>
                              </p:cTn>
                            </p:par>
                            <p:par>
                              <p:cTn id="20" fill="hold">
                                <p:stCondLst>
                                  <p:cond delay="1000"/>
                                </p:stCondLst>
                                <p:childTnLst>
                                  <p:par>
                                    <p:cTn id="21" presetID="22" presetClass="entr" presetSubtype="8" fill="hold" grpId="0" nodeType="afterEffect">
                                      <p:stCondLst>
                                        <p:cond delay="0"/>
                                      </p:stCondLst>
                                      <p:childTnLst>
                                        <p:set>
                                          <p:cBhvr>
                                            <p:cTn id="22" dur="1" fill="hold">
                                              <p:stCondLst>
                                                <p:cond delay="0"/>
                                              </p:stCondLst>
                                            </p:cTn>
                                            <p:tgtEl>
                                              <p:spTgt spid="30"/>
                                            </p:tgtEl>
                                            <p:attrNameLst>
                                              <p:attrName>style.visibility</p:attrName>
                                            </p:attrNameLst>
                                          </p:cBhvr>
                                          <p:to>
                                            <p:strVal val="visible"/>
                                          </p:to>
                                        </p:set>
                                        <p:animEffect transition="in" filter="wipe(left)">
                                          <p:cBhvr>
                                            <p:cTn id="23"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9" grpId="0"/>
          <p:bldP spid="20" grpId="0" animBg="1"/>
          <p:bldP spid="18" grpId="0" animBg="1"/>
          <p:bldP spid="30"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par>
                                    <p:cTn id="9" presetID="22" presetClass="entr" presetSubtype="8" fill="hold" grpId="0" nodeType="with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wipe(left)">
                                          <p:cBhvr>
                                            <p:cTn id="11" dur="500"/>
                                            <p:tgtEl>
                                              <p:spTgt spid="20"/>
                                            </p:tgtEl>
                                          </p:cBhvr>
                                        </p:animEffect>
                                      </p:childTnLst>
                                    </p:cTn>
                                  </p:par>
                                  <p:par>
                                    <p:cTn id="12" presetID="2" presetClass="entr" presetSubtype="2" fill="hold" grpId="0" nodeType="withEffect">
                                      <p:stCondLst>
                                        <p:cond delay="0"/>
                                      </p:stCondLst>
                                      <p:childTnLst>
                                        <p:set>
                                          <p:cBhvr>
                                            <p:cTn id="13" dur="1" fill="hold">
                                              <p:stCondLst>
                                                <p:cond delay="0"/>
                                              </p:stCondLst>
                                            </p:cTn>
                                            <p:tgtEl>
                                              <p:spTgt spid="19"/>
                                            </p:tgtEl>
                                            <p:attrNameLst>
                                              <p:attrName>style.visibility</p:attrName>
                                            </p:attrNameLst>
                                          </p:cBhvr>
                                          <p:to>
                                            <p:strVal val="visible"/>
                                          </p:to>
                                        </p:set>
                                        <p:anim calcmode="lin" valueType="num">
                                          <p:cBhvr additive="base">
                                            <p:cTn id="14" dur="500" fill="hold"/>
                                            <p:tgtEl>
                                              <p:spTgt spid="19"/>
                                            </p:tgtEl>
                                            <p:attrNameLst>
                                              <p:attrName>ppt_x</p:attrName>
                                            </p:attrNameLst>
                                          </p:cBhvr>
                                          <p:tavLst>
                                            <p:tav tm="0">
                                              <p:val>
                                                <p:strVal val="1+#ppt_w/2"/>
                                              </p:val>
                                            </p:tav>
                                            <p:tav tm="100000">
                                              <p:val>
                                                <p:strVal val="#ppt_x"/>
                                              </p:val>
                                            </p:tav>
                                          </p:tavLst>
                                        </p:anim>
                                        <p:anim calcmode="lin" valueType="num">
                                          <p:cBhvr additive="base">
                                            <p:cTn id="15" dur="500" fill="hold"/>
                                            <p:tgtEl>
                                              <p:spTgt spid="19"/>
                                            </p:tgtEl>
                                            <p:attrNameLst>
                                              <p:attrName>ppt_y</p:attrName>
                                            </p:attrNameLst>
                                          </p:cBhvr>
                                          <p:tavLst>
                                            <p:tav tm="0">
                                              <p:val>
                                                <p:strVal val="#ppt_y"/>
                                              </p:val>
                                            </p:tav>
                                            <p:tav tm="100000">
                                              <p:val>
                                                <p:strVal val="#ppt_y"/>
                                              </p:val>
                                            </p:tav>
                                          </p:tavLst>
                                        </p:anim>
                                      </p:childTnLst>
                                    </p:cTn>
                                  </p:par>
                                </p:childTnLst>
                              </p:cTn>
                            </p:par>
                            <p:par>
                              <p:cTn id="16" fill="hold">
                                <p:stCondLst>
                                  <p:cond delay="500"/>
                                </p:stCondLst>
                                <p:childTnLst>
                                  <p:par>
                                    <p:cTn id="17" presetID="22" presetClass="entr" presetSubtype="8" fill="hold" grpId="0" nodeType="after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wipe(left)">
                                          <p:cBhvr>
                                            <p:cTn id="19" dur="500"/>
                                            <p:tgtEl>
                                              <p:spTgt spid="18"/>
                                            </p:tgtEl>
                                          </p:cBhvr>
                                        </p:animEffect>
                                      </p:childTnLst>
                                    </p:cTn>
                                  </p:par>
                                </p:childTnLst>
                              </p:cTn>
                            </p:par>
                            <p:par>
                              <p:cTn id="20" fill="hold">
                                <p:stCondLst>
                                  <p:cond delay="1000"/>
                                </p:stCondLst>
                                <p:childTnLst>
                                  <p:par>
                                    <p:cTn id="21" presetID="22" presetClass="entr" presetSubtype="8" fill="hold" grpId="0" nodeType="afterEffect">
                                      <p:stCondLst>
                                        <p:cond delay="0"/>
                                      </p:stCondLst>
                                      <p:childTnLst>
                                        <p:set>
                                          <p:cBhvr>
                                            <p:cTn id="22" dur="1" fill="hold">
                                              <p:stCondLst>
                                                <p:cond delay="0"/>
                                              </p:stCondLst>
                                            </p:cTn>
                                            <p:tgtEl>
                                              <p:spTgt spid="30"/>
                                            </p:tgtEl>
                                            <p:attrNameLst>
                                              <p:attrName>style.visibility</p:attrName>
                                            </p:attrNameLst>
                                          </p:cBhvr>
                                          <p:to>
                                            <p:strVal val="visible"/>
                                          </p:to>
                                        </p:set>
                                        <p:animEffect transition="in" filter="wipe(left)">
                                          <p:cBhvr>
                                            <p:cTn id="23"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9" grpId="0"/>
          <p:bldP spid="20" grpId="0" animBg="1"/>
          <p:bldP spid="18" grpId="0" animBg="1"/>
          <p:bldP spid="30" grpId="0" animBg="1"/>
        </p:bldLst>
      </p:timing>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44"/>
          <p:cNvSpPr>
            <a:spLocks noChangeArrowheads="1"/>
          </p:cNvSpPr>
          <p:nvPr/>
        </p:nvSpPr>
        <p:spPr bwMode="auto">
          <a:xfrm>
            <a:off x="1459607" y="500436"/>
            <a:ext cx="4253728" cy="541634"/>
          </a:xfrm>
          <a:prstGeom prst="rect">
            <a:avLst/>
          </a:prstGeom>
          <a:noFill/>
          <a:ln w="9525" algn="ctr">
            <a:noFill/>
            <a:miter lim="800000"/>
            <a:headEnd/>
            <a:tailEnd/>
          </a:ln>
        </p:spPr>
        <p:txBody>
          <a:bodyPr wrap="square" lIns="109678" tIns="54838" rIns="109678" bIns="54838">
            <a:spAutoFit/>
          </a:bodyPr>
          <a:lstStyle/>
          <a:p>
            <a:pPr eaLnBrk="0" hangingPunct="0"/>
            <a:r>
              <a:rPr lang="zh-CN" altLang="en-US" sz="2800" b="1" dirty="0" smtClean="0">
                <a:solidFill>
                  <a:srgbClr val="000000"/>
                </a:solidFill>
                <a:latin typeface="微软雅黑" pitchFamily="34" charset="-122"/>
                <a:ea typeface="微软雅黑" pitchFamily="34" charset="-122"/>
              </a:rPr>
              <a:t>点击这里输入您</a:t>
            </a:r>
            <a:r>
              <a:rPr lang="zh-CN" altLang="en-US" sz="2800" b="1" dirty="0">
                <a:solidFill>
                  <a:srgbClr val="000000"/>
                </a:solidFill>
                <a:latin typeface="微软雅黑" pitchFamily="34" charset="-122"/>
                <a:ea typeface="微软雅黑" pitchFamily="34" charset="-122"/>
              </a:rPr>
              <a:t>的</a:t>
            </a:r>
            <a:r>
              <a:rPr lang="zh-CN" altLang="en-US" sz="2800" b="1" dirty="0" smtClean="0">
                <a:solidFill>
                  <a:srgbClr val="000000"/>
                </a:solidFill>
                <a:latin typeface="微软雅黑" pitchFamily="34" charset="-122"/>
                <a:ea typeface="微软雅黑" pitchFamily="34" charset="-122"/>
              </a:rPr>
              <a:t>标题</a:t>
            </a:r>
            <a:endParaRPr lang="en-US" altLang="zh-CN" sz="2800" b="1" dirty="0">
              <a:solidFill>
                <a:srgbClr val="000000"/>
              </a:solidFill>
              <a:latin typeface="微软雅黑" pitchFamily="34" charset="-122"/>
              <a:ea typeface="微软雅黑" pitchFamily="34" charset="-122"/>
            </a:endParaRPr>
          </a:p>
        </p:txBody>
      </p:sp>
      <p:sp>
        <p:nvSpPr>
          <p:cNvPr id="26" name="Line 45"/>
          <p:cNvSpPr>
            <a:spLocks noChangeShapeType="1"/>
          </p:cNvSpPr>
          <p:nvPr/>
        </p:nvSpPr>
        <p:spPr bwMode="auto">
          <a:xfrm>
            <a:off x="1296541" y="994822"/>
            <a:ext cx="4500000" cy="0"/>
          </a:xfrm>
          <a:prstGeom prst="line">
            <a:avLst/>
          </a:prstGeom>
          <a:solidFill>
            <a:schemeClr val="accent1">
              <a:lumMod val="75000"/>
            </a:schemeClr>
          </a:solidFill>
          <a:ln w="9525">
            <a:solidFill>
              <a:srgbClr val="760000"/>
            </a:solidFill>
            <a:round/>
            <a:headEnd/>
            <a:tailEnd/>
          </a:ln>
        </p:spPr>
        <p:txBody>
          <a:bodyPr wrap="none" lIns="109678" tIns="54838" rIns="109678" bIns="54838" anchor="ctr"/>
          <a:lstStyle/>
          <a:p>
            <a:endParaRPr lang="zh-CN" altLang="en-US" dirty="0">
              <a:latin typeface="微软雅黑" pitchFamily="34" charset="-122"/>
              <a:ea typeface="微软雅黑" pitchFamily="34" charset="-122"/>
            </a:endParaRPr>
          </a:p>
        </p:txBody>
      </p:sp>
      <p:sp>
        <p:nvSpPr>
          <p:cNvPr id="22" name="TextBox 21"/>
          <p:cNvSpPr txBox="1"/>
          <p:nvPr/>
        </p:nvSpPr>
        <p:spPr>
          <a:xfrm>
            <a:off x="3168748" y="1806054"/>
            <a:ext cx="7416825" cy="1077218"/>
          </a:xfrm>
          <a:prstGeom prst="rect">
            <a:avLst/>
          </a:prstGeom>
          <a:noFill/>
        </p:spPr>
        <p:txBody>
          <a:bodyPr wrap="square" rtlCol="0">
            <a:spAutoFit/>
          </a:bodyPr>
          <a:lstStyle/>
          <a:p>
            <a:pPr defTabSz="914400"/>
            <a:r>
              <a:rPr lang="zh-CN" altLang="en-US" sz="2400" b="1" dirty="0">
                <a:solidFill>
                  <a:srgbClr val="760000"/>
                </a:solidFill>
                <a:latin typeface="微软雅黑" pitchFamily="34" charset="-122"/>
                <a:ea typeface="微软雅黑" pitchFamily="34" charset="-122"/>
              </a:rPr>
              <a:t>某某方面：</a:t>
            </a:r>
            <a:endParaRPr lang="en-US" altLang="zh-CN" sz="2400" b="1" dirty="0">
              <a:solidFill>
                <a:srgbClr val="760000"/>
              </a:solidFill>
              <a:latin typeface="微软雅黑" pitchFamily="34" charset="-122"/>
              <a:ea typeface="微软雅黑" pitchFamily="34" charset="-122"/>
            </a:endParaRPr>
          </a:p>
          <a:p>
            <a:pPr defTabSz="914400"/>
            <a:r>
              <a:rPr lang="zh-CN" altLang="en-US" sz="2000" dirty="0">
                <a:solidFill>
                  <a:srgbClr val="394C53"/>
                </a:solidFill>
                <a:latin typeface="微软雅黑" pitchFamily="34" charset="-122"/>
                <a:ea typeface="微软雅黑" pitchFamily="34" charset="-122"/>
              </a:rPr>
              <a:t>这里输入你的文本内容这里输入你的文本内容这里输入你的文本内容这里输入你的文本内容你的文本内容</a:t>
            </a:r>
          </a:p>
        </p:txBody>
      </p:sp>
      <p:cxnSp>
        <p:nvCxnSpPr>
          <p:cNvPr id="23" name="直接连接符 22"/>
          <p:cNvCxnSpPr/>
          <p:nvPr/>
        </p:nvCxnSpPr>
        <p:spPr>
          <a:xfrm>
            <a:off x="1580220" y="2883272"/>
            <a:ext cx="8645313" cy="0"/>
          </a:xfrm>
          <a:prstGeom prst="line">
            <a:avLst/>
          </a:prstGeom>
          <a:ln>
            <a:solidFill>
              <a:srgbClr val="394C53"/>
            </a:solidFill>
            <a:prstDash val="dash"/>
          </a:ln>
        </p:spPr>
        <p:style>
          <a:lnRef idx="1">
            <a:schemeClr val="accent1"/>
          </a:lnRef>
          <a:fillRef idx="0">
            <a:schemeClr val="accent1"/>
          </a:fillRef>
          <a:effectRef idx="0">
            <a:schemeClr val="accent1"/>
          </a:effectRef>
          <a:fontRef idx="minor">
            <a:schemeClr val="tx1"/>
          </a:fontRef>
        </p:style>
      </p:cxnSp>
      <p:sp>
        <p:nvSpPr>
          <p:cNvPr id="24" name="TextBox 23"/>
          <p:cNvSpPr txBox="1"/>
          <p:nvPr/>
        </p:nvSpPr>
        <p:spPr>
          <a:xfrm>
            <a:off x="3168748" y="2955280"/>
            <a:ext cx="7416825" cy="1077218"/>
          </a:xfrm>
          <a:prstGeom prst="rect">
            <a:avLst/>
          </a:prstGeom>
          <a:noFill/>
        </p:spPr>
        <p:txBody>
          <a:bodyPr wrap="square" rtlCol="0">
            <a:spAutoFit/>
          </a:bodyPr>
          <a:lstStyle/>
          <a:p>
            <a:pPr defTabSz="914400"/>
            <a:r>
              <a:rPr lang="zh-CN" altLang="en-US" sz="2400" b="1" dirty="0">
                <a:solidFill>
                  <a:srgbClr val="760000"/>
                </a:solidFill>
                <a:latin typeface="微软雅黑" pitchFamily="34" charset="-122"/>
                <a:ea typeface="微软雅黑" pitchFamily="34" charset="-122"/>
              </a:rPr>
              <a:t>某某方面：</a:t>
            </a:r>
            <a:endParaRPr lang="en-US" altLang="zh-CN" sz="2400" b="1" dirty="0">
              <a:solidFill>
                <a:srgbClr val="760000"/>
              </a:solidFill>
              <a:latin typeface="微软雅黑" pitchFamily="34" charset="-122"/>
              <a:ea typeface="微软雅黑" pitchFamily="34" charset="-122"/>
            </a:endParaRPr>
          </a:p>
          <a:p>
            <a:pPr defTabSz="914400"/>
            <a:r>
              <a:rPr lang="zh-CN" altLang="en-US" sz="2000" dirty="0">
                <a:solidFill>
                  <a:srgbClr val="394C53"/>
                </a:solidFill>
                <a:latin typeface="微软雅黑" pitchFamily="34" charset="-122"/>
                <a:ea typeface="微软雅黑" pitchFamily="34" charset="-122"/>
              </a:rPr>
              <a:t>这里输入你的文本内容这里输入你的文本内容这里输入你的文本内容这里输入你的文本内容你的文本内容</a:t>
            </a:r>
          </a:p>
        </p:txBody>
      </p:sp>
      <p:cxnSp>
        <p:nvCxnSpPr>
          <p:cNvPr id="27" name="直接连接符 26"/>
          <p:cNvCxnSpPr/>
          <p:nvPr/>
        </p:nvCxnSpPr>
        <p:spPr>
          <a:xfrm>
            <a:off x="1580220" y="4032498"/>
            <a:ext cx="8645313" cy="0"/>
          </a:xfrm>
          <a:prstGeom prst="line">
            <a:avLst/>
          </a:prstGeom>
          <a:ln>
            <a:solidFill>
              <a:srgbClr val="394C53"/>
            </a:solidFill>
            <a:prstDash val="dash"/>
          </a:ln>
        </p:spPr>
        <p:style>
          <a:lnRef idx="1">
            <a:schemeClr val="accent1"/>
          </a:lnRef>
          <a:fillRef idx="0">
            <a:schemeClr val="accent1"/>
          </a:fillRef>
          <a:effectRef idx="0">
            <a:schemeClr val="accent1"/>
          </a:effectRef>
          <a:fontRef idx="minor">
            <a:schemeClr val="tx1"/>
          </a:fontRef>
        </p:style>
      </p:cxnSp>
      <p:sp>
        <p:nvSpPr>
          <p:cNvPr id="31" name="TextBox 30"/>
          <p:cNvSpPr txBox="1"/>
          <p:nvPr/>
        </p:nvSpPr>
        <p:spPr>
          <a:xfrm>
            <a:off x="3168748" y="4107408"/>
            <a:ext cx="7416825" cy="1077218"/>
          </a:xfrm>
          <a:prstGeom prst="rect">
            <a:avLst/>
          </a:prstGeom>
          <a:noFill/>
        </p:spPr>
        <p:txBody>
          <a:bodyPr wrap="square" rtlCol="0">
            <a:spAutoFit/>
          </a:bodyPr>
          <a:lstStyle/>
          <a:p>
            <a:pPr defTabSz="914400"/>
            <a:r>
              <a:rPr lang="zh-CN" altLang="en-US" sz="2400" b="1" dirty="0">
                <a:solidFill>
                  <a:srgbClr val="760000"/>
                </a:solidFill>
                <a:latin typeface="微软雅黑" pitchFamily="34" charset="-122"/>
                <a:ea typeface="微软雅黑" pitchFamily="34" charset="-122"/>
              </a:rPr>
              <a:t>某某方面：</a:t>
            </a:r>
            <a:endParaRPr lang="en-US" altLang="zh-CN" sz="2400" b="1" dirty="0">
              <a:solidFill>
                <a:srgbClr val="760000"/>
              </a:solidFill>
              <a:latin typeface="微软雅黑" pitchFamily="34" charset="-122"/>
              <a:ea typeface="微软雅黑" pitchFamily="34" charset="-122"/>
            </a:endParaRPr>
          </a:p>
          <a:p>
            <a:pPr defTabSz="914400"/>
            <a:r>
              <a:rPr lang="zh-CN" altLang="en-US" sz="2000" dirty="0">
                <a:solidFill>
                  <a:srgbClr val="394C53"/>
                </a:solidFill>
                <a:latin typeface="微软雅黑" pitchFamily="34" charset="-122"/>
                <a:ea typeface="微软雅黑" pitchFamily="34" charset="-122"/>
              </a:rPr>
              <a:t>这里输入你的文本内容这里输入你的文本内容这里输入你的文本内容这里输入你的文本内容你的文本内容</a:t>
            </a:r>
          </a:p>
        </p:txBody>
      </p:sp>
      <p:cxnSp>
        <p:nvCxnSpPr>
          <p:cNvPr id="35" name="直接连接符 34"/>
          <p:cNvCxnSpPr/>
          <p:nvPr/>
        </p:nvCxnSpPr>
        <p:spPr>
          <a:xfrm>
            <a:off x="1580220" y="5184626"/>
            <a:ext cx="8645313" cy="0"/>
          </a:xfrm>
          <a:prstGeom prst="line">
            <a:avLst/>
          </a:prstGeom>
          <a:ln>
            <a:solidFill>
              <a:srgbClr val="394C53"/>
            </a:solidFill>
            <a:prstDash val="dash"/>
          </a:ln>
        </p:spPr>
        <p:style>
          <a:lnRef idx="1">
            <a:schemeClr val="accent1"/>
          </a:lnRef>
          <a:fillRef idx="0">
            <a:schemeClr val="accent1"/>
          </a:fillRef>
          <a:effectRef idx="0">
            <a:schemeClr val="accent1"/>
          </a:effectRef>
          <a:fontRef idx="minor">
            <a:schemeClr val="tx1"/>
          </a:fontRef>
        </p:style>
      </p:cxnSp>
      <p:sp>
        <p:nvSpPr>
          <p:cNvPr id="39" name="矩形 38"/>
          <p:cNvSpPr/>
          <p:nvPr/>
        </p:nvSpPr>
        <p:spPr>
          <a:xfrm>
            <a:off x="1580220" y="5290890"/>
            <a:ext cx="1289343" cy="956344"/>
          </a:xfrm>
          <a:prstGeom prst="rect">
            <a:avLst/>
          </a:prstGeom>
          <a:solidFill>
            <a:srgbClr val="FCA304"/>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dirty="0">
                <a:solidFill>
                  <a:schemeClr val="tx1"/>
                </a:solidFill>
                <a:latin typeface="微软雅黑" pitchFamily="34" charset="-122"/>
                <a:ea typeface="微软雅黑" pitchFamily="34" charset="-122"/>
              </a:rPr>
              <a:t>04</a:t>
            </a:r>
            <a:endParaRPr lang="zh-CN" altLang="en-US" sz="4000" dirty="0">
              <a:solidFill>
                <a:schemeClr val="tx1"/>
              </a:solidFill>
              <a:latin typeface="微软雅黑" pitchFamily="34" charset="-122"/>
              <a:ea typeface="微软雅黑" pitchFamily="34" charset="-122"/>
            </a:endParaRPr>
          </a:p>
        </p:txBody>
      </p:sp>
      <p:sp>
        <p:nvSpPr>
          <p:cNvPr id="43" name="TextBox 42"/>
          <p:cNvSpPr txBox="1"/>
          <p:nvPr/>
        </p:nvSpPr>
        <p:spPr>
          <a:xfrm>
            <a:off x="3168748" y="5259536"/>
            <a:ext cx="7416825" cy="1077218"/>
          </a:xfrm>
          <a:prstGeom prst="rect">
            <a:avLst/>
          </a:prstGeom>
          <a:noFill/>
        </p:spPr>
        <p:txBody>
          <a:bodyPr wrap="square" rtlCol="0">
            <a:spAutoFit/>
          </a:bodyPr>
          <a:lstStyle/>
          <a:p>
            <a:pPr defTabSz="914400"/>
            <a:r>
              <a:rPr lang="zh-CN" altLang="en-US" sz="2400" b="1" dirty="0">
                <a:solidFill>
                  <a:srgbClr val="760000"/>
                </a:solidFill>
                <a:latin typeface="微软雅黑" pitchFamily="34" charset="-122"/>
                <a:ea typeface="微软雅黑" pitchFamily="34" charset="-122"/>
              </a:rPr>
              <a:t>某某方面：</a:t>
            </a:r>
            <a:endParaRPr lang="en-US" altLang="zh-CN" sz="2400" b="1" dirty="0">
              <a:solidFill>
                <a:srgbClr val="760000"/>
              </a:solidFill>
              <a:latin typeface="微软雅黑" pitchFamily="34" charset="-122"/>
              <a:ea typeface="微软雅黑" pitchFamily="34" charset="-122"/>
            </a:endParaRPr>
          </a:p>
          <a:p>
            <a:pPr defTabSz="914400"/>
            <a:r>
              <a:rPr lang="zh-CN" altLang="en-US" sz="2000" dirty="0">
                <a:solidFill>
                  <a:srgbClr val="394C53"/>
                </a:solidFill>
                <a:latin typeface="微软雅黑" pitchFamily="34" charset="-122"/>
                <a:ea typeface="微软雅黑" pitchFamily="34" charset="-122"/>
              </a:rPr>
              <a:t>这里输入你的文本内容这里输入你的文本内容这里输入你的文本内容这里输入你的文本内容你的文本内容</a:t>
            </a:r>
          </a:p>
        </p:txBody>
      </p:sp>
      <p:cxnSp>
        <p:nvCxnSpPr>
          <p:cNvPr id="44" name="直接连接符 43"/>
          <p:cNvCxnSpPr/>
          <p:nvPr/>
        </p:nvCxnSpPr>
        <p:spPr>
          <a:xfrm>
            <a:off x="1580220" y="6336754"/>
            <a:ext cx="8645313" cy="0"/>
          </a:xfrm>
          <a:prstGeom prst="line">
            <a:avLst/>
          </a:prstGeom>
          <a:ln>
            <a:solidFill>
              <a:srgbClr val="394C53"/>
            </a:solidFill>
            <a:prstDash val="dash"/>
          </a:ln>
        </p:spPr>
        <p:style>
          <a:lnRef idx="1">
            <a:schemeClr val="accent1"/>
          </a:lnRef>
          <a:fillRef idx="0">
            <a:schemeClr val="accent1"/>
          </a:fillRef>
          <a:effectRef idx="0">
            <a:schemeClr val="accent1"/>
          </a:effectRef>
          <a:fontRef idx="minor">
            <a:schemeClr val="tx1"/>
          </a:fontRef>
        </p:style>
      </p:cxnSp>
      <p:grpSp>
        <p:nvGrpSpPr>
          <p:cNvPr id="45" name="组合 44"/>
          <p:cNvGrpSpPr/>
          <p:nvPr/>
        </p:nvGrpSpPr>
        <p:grpSpPr>
          <a:xfrm>
            <a:off x="1580220" y="1837408"/>
            <a:ext cx="1289343" cy="956344"/>
            <a:chOff x="1580220" y="1615580"/>
            <a:chExt cx="1289343" cy="956344"/>
          </a:xfrm>
          <a:solidFill>
            <a:srgbClr val="C00000"/>
          </a:solidFill>
        </p:grpSpPr>
        <p:sp>
          <p:nvSpPr>
            <p:cNvPr id="46" name="矩形 45"/>
            <p:cNvSpPr/>
            <p:nvPr/>
          </p:nvSpPr>
          <p:spPr>
            <a:xfrm>
              <a:off x="1580220" y="1615580"/>
              <a:ext cx="1289343" cy="956344"/>
            </a:xfrm>
            <a:prstGeom prst="rect">
              <a:avLst/>
            </a:pr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dirty="0">
                <a:solidFill>
                  <a:schemeClr val="bg1"/>
                </a:solidFill>
                <a:latin typeface="微软雅黑" pitchFamily="34" charset="-122"/>
                <a:ea typeface="微软雅黑" pitchFamily="34" charset="-122"/>
              </a:endParaRPr>
            </a:p>
          </p:txBody>
        </p:sp>
        <p:sp>
          <p:nvSpPr>
            <p:cNvPr id="47" name="矩形 46"/>
            <p:cNvSpPr/>
            <p:nvPr/>
          </p:nvSpPr>
          <p:spPr>
            <a:xfrm>
              <a:off x="1723604" y="1694685"/>
              <a:ext cx="1013097" cy="681629"/>
            </a:xfrm>
            <a:prstGeom prst="rect">
              <a:avLst/>
            </a:pr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dirty="0">
                  <a:solidFill>
                    <a:schemeClr val="bg1"/>
                  </a:solidFill>
                  <a:latin typeface="微软雅黑" pitchFamily="34" charset="-122"/>
                  <a:ea typeface="微软雅黑" pitchFamily="34" charset="-122"/>
                </a:rPr>
                <a:t>01</a:t>
              </a:r>
              <a:endParaRPr lang="zh-CN" altLang="en-US" sz="4000" dirty="0">
                <a:solidFill>
                  <a:schemeClr val="bg1"/>
                </a:solidFill>
                <a:latin typeface="微软雅黑" pitchFamily="34" charset="-122"/>
                <a:ea typeface="微软雅黑" pitchFamily="34" charset="-122"/>
              </a:endParaRPr>
            </a:p>
          </p:txBody>
        </p:sp>
      </p:grpSp>
      <p:grpSp>
        <p:nvGrpSpPr>
          <p:cNvPr id="48" name="组合 47"/>
          <p:cNvGrpSpPr/>
          <p:nvPr/>
        </p:nvGrpSpPr>
        <p:grpSpPr>
          <a:xfrm>
            <a:off x="1584573" y="3009950"/>
            <a:ext cx="1289343" cy="956344"/>
            <a:chOff x="1580220" y="1615580"/>
            <a:chExt cx="1289343" cy="956344"/>
          </a:xfrm>
          <a:solidFill>
            <a:srgbClr val="C00000"/>
          </a:solidFill>
        </p:grpSpPr>
        <p:sp>
          <p:nvSpPr>
            <p:cNvPr id="49" name="矩形 48"/>
            <p:cNvSpPr/>
            <p:nvPr/>
          </p:nvSpPr>
          <p:spPr>
            <a:xfrm>
              <a:off x="1580220" y="1615580"/>
              <a:ext cx="1289343" cy="956344"/>
            </a:xfrm>
            <a:prstGeom prst="rect">
              <a:avLst/>
            </a:pr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dirty="0">
                <a:solidFill>
                  <a:schemeClr val="bg1"/>
                </a:solidFill>
                <a:latin typeface="微软雅黑" pitchFamily="34" charset="-122"/>
                <a:ea typeface="微软雅黑" pitchFamily="34" charset="-122"/>
              </a:endParaRPr>
            </a:p>
          </p:txBody>
        </p:sp>
        <p:sp>
          <p:nvSpPr>
            <p:cNvPr id="50" name="矩形 49"/>
            <p:cNvSpPr/>
            <p:nvPr/>
          </p:nvSpPr>
          <p:spPr>
            <a:xfrm>
              <a:off x="1723604" y="1694685"/>
              <a:ext cx="1013097" cy="681629"/>
            </a:xfrm>
            <a:prstGeom prst="rect">
              <a:avLst/>
            </a:pr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dirty="0" smtClean="0">
                  <a:solidFill>
                    <a:schemeClr val="bg1"/>
                  </a:solidFill>
                  <a:latin typeface="微软雅黑" pitchFamily="34" charset="-122"/>
                  <a:ea typeface="微软雅黑" pitchFamily="34" charset="-122"/>
                </a:rPr>
                <a:t>02</a:t>
              </a:r>
              <a:endParaRPr lang="zh-CN" altLang="en-US" sz="4000" dirty="0">
                <a:solidFill>
                  <a:schemeClr val="bg1"/>
                </a:solidFill>
                <a:latin typeface="微软雅黑" pitchFamily="34" charset="-122"/>
                <a:ea typeface="微软雅黑" pitchFamily="34" charset="-122"/>
              </a:endParaRPr>
            </a:p>
          </p:txBody>
        </p:sp>
      </p:grpSp>
      <p:grpSp>
        <p:nvGrpSpPr>
          <p:cNvPr id="51" name="组合 50"/>
          <p:cNvGrpSpPr/>
          <p:nvPr/>
        </p:nvGrpSpPr>
        <p:grpSpPr>
          <a:xfrm>
            <a:off x="1584573" y="4162078"/>
            <a:ext cx="1289343" cy="956344"/>
            <a:chOff x="1580220" y="1615580"/>
            <a:chExt cx="1289343" cy="956344"/>
          </a:xfrm>
          <a:solidFill>
            <a:srgbClr val="C00000"/>
          </a:solidFill>
        </p:grpSpPr>
        <p:sp>
          <p:nvSpPr>
            <p:cNvPr id="52" name="矩形 51"/>
            <p:cNvSpPr/>
            <p:nvPr/>
          </p:nvSpPr>
          <p:spPr>
            <a:xfrm>
              <a:off x="1580220" y="1615580"/>
              <a:ext cx="1289343" cy="956344"/>
            </a:xfrm>
            <a:prstGeom prst="rect">
              <a:avLst/>
            </a:pr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dirty="0">
                <a:solidFill>
                  <a:schemeClr val="bg1"/>
                </a:solidFill>
                <a:latin typeface="微软雅黑" pitchFamily="34" charset="-122"/>
                <a:ea typeface="微软雅黑" pitchFamily="34" charset="-122"/>
              </a:endParaRPr>
            </a:p>
          </p:txBody>
        </p:sp>
        <p:sp>
          <p:nvSpPr>
            <p:cNvPr id="53" name="矩形 52"/>
            <p:cNvSpPr/>
            <p:nvPr/>
          </p:nvSpPr>
          <p:spPr>
            <a:xfrm>
              <a:off x="1723604" y="1694685"/>
              <a:ext cx="1013097" cy="681629"/>
            </a:xfrm>
            <a:prstGeom prst="rect">
              <a:avLst/>
            </a:pr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dirty="0" smtClean="0">
                  <a:solidFill>
                    <a:schemeClr val="bg1"/>
                  </a:solidFill>
                  <a:latin typeface="微软雅黑" pitchFamily="34" charset="-122"/>
                  <a:ea typeface="微软雅黑" pitchFamily="34" charset="-122"/>
                </a:rPr>
                <a:t>03</a:t>
              </a:r>
              <a:endParaRPr lang="zh-CN" altLang="en-US" sz="4000" dirty="0">
                <a:solidFill>
                  <a:schemeClr val="bg1"/>
                </a:solidFill>
                <a:latin typeface="微软雅黑" pitchFamily="34" charset="-122"/>
                <a:ea typeface="微软雅黑" pitchFamily="34" charset="-122"/>
              </a:endParaRPr>
            </a:p>
          </p:txBody>
        </p:sp>
      </p:grpSp>
    </p:spTree>
    <p:extLst>
      <p:ext uri="{BB962C8B-B14F-4D97-AF65-F5344CB8AC3E}">
        <p14:creationId xmlns:p14="http://schemas.microsoft.com/office/powerpoint/2010/main" val="1068559438"/>
      </p:ext>
    </p:extLst>
  </p:cSld>
  <p:clrMapOvr>
    <a:masterClrMapping/>
  </p:clrMapOvr>
  <p:transition spd="slow" advTm="0">
    <p:push/>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52000">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14:bounceEnd="52000">
                                          <p:cBhvr additive="base">
                                            <p:cTn id="7" dur="500" fill="hold"/>
                                            <p:tgtEl>
                                              <p:spTgt spid="25"/>
                                            </p:tgtEl>
                                            <p:attrNameLst>
                                              <p:attrName>ppt_x</p:attrName>
                                            </p:attrNameLst>
                                          </p:cBhvr>
                                          <p:tavLst>
                                            <p:tav tm="0">
                                              <p:val>
                                                <p:strVal val="0-#ppt_w/2"/>
                                              </p:val>
                                            </p:tav>
                                            <p:tav tm="100000">
                                              <p:val>
                                                <p:strVal val="#ppt_x"/>
                                              </p:val>
                                            </p:tav>
                                          </p:tavLst>
                                        </p:anim>
                                        <p:anim calcmode="lin" valueType="num" p14:bounceEnd="52000">
                                          <p:cBhvr additive="base">
                                            <p:cTn id="8" dur="500" fill="hold"/>
                                            <p:tgtEl>
                                              <p:spTgt spid="2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5"/>
                                            </p:tgtEl>
                                            <p:attrNameLst>
                                              <p:attrName>style.visibility</p:attrName>
                                            </p:attrNameLst>
                                          </p:cBhvr>
                                          <p:to>
                                            <p:strVal val="visible"/>
                                          </p:to>
                                        </p:set>
                                        <p:anim calcmode="lin" valueType="num">
                                          <p:cBhvr additive="base">
                                            <p:cTn id="13" dur="500" fill="hold"/>
                                            <p:tgtEl>
                                              <p:spTgt spid="45"/>
                                            </p:tgtEl>
                                            <p:attrNameLst>
                                              <p:attrName>ppt_x</p:attrName>
                                            </p:attrNameLst>
                                          </p:cBhvr>
                                          <p:tavLst>
                                            <p:tav tm="0">
                                              <p:val>
                                                <p:strVal val="#ppt_x"/>
                                              </p:val>
                                            </p:tav>
                                            <p:tav tm="100000">
                                              <p:val>
                                                <p:strVal val="#ppt_x"/>
                                              </p:val>
                                            </p:tav>
                                          </p:tavLst>
                                        </p:anim>
                                        <p:anim calcmode="lin" valueType="num">
                                          <p:cBhvr additive="base">
                                            <p:cTn id="14" dur="500" fill="hold"/>
                                            <p:tgtEl>
                                              <p:spTgt spid="45"/>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48"/>
                                            </p:tgtEl>
                                            <p:attrNameLst>
                                              <p:attrName>style.visibility</p:attrName>
                                            </p:attrNameLst>
                                          </p:cBhvr>
                                          <p:to>
                                            <p:strVal val="visible"/>
                                          </p:to>
                                        </p:set>
                                        <p:anim calcmode="lin" valueType="num">
                                          <p:cBhvr additive="base">
                                            <p:cTn id="17" dur="500" fill="hold"/>
                                            <p:tgtEl>
                                              <p:spTgt spid="48"/>
                                            </p:tgtEl>
                                            <p:attrNameLst>
                                              <p:attrName>ppt_x</p:attrName>
                                            </p:attrNameLst>
                                          </p:cBhvr>
                                          <p:tavLst>
                                            <p:tav tm="0">
                                              <p:val>
                                                <p:strVal val="#ppt_x"/>
                                              </p:val>
                                            </p:tav>
                                            <p:tav tm="100000">
                                              <p:val>
                                                <p:strVal val="#ppt_x"/>
                                              </p:val>
                                            </p:tav>
                                          </p:tavLst>
                                        </p:anim>
                                        <p:anim calcmode="lin" valueType="num">
                                          <p:cBhvr additive="base">
                                            <p:cTn id="18" dur="500" fill="hold"/>
                                            <p:tgtEl>
                                              <p:spTgt spid="48"/>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51"/>
                                            </p:tgtEl>
                                            <p:attrNameLst>
                                              <p:attrName>style.visibility</p:attrName>
                                            </p:attrNameLst>
                                          </p:cBhvr>
                                          <p:to>
                                            <p:strVal val="visible"/>
                                          </p:to>
                                        </p:set>
                                        <p:anim calcmode="lin" valueType="num">
                                          <p:cBhvr additive="base">
                                            <p:cTn id="21" dur="500" fill="hold"/>
                                            <p:tgtEl>
                                              <p:spTgt spid="51"/>
                                            </p:tgtEl>
                                            <p:attrNameLst>
                                              <p:attrName>ppt_x</p:attrName>
                                            </p:attrNameLst>
                                          </p:cBhvr>
                                          <p:tavLst>
                                            <p:tav tm="0">
                                              <p:val>
                                                <p:strVal val="#ppt_x"/>
                                              </p:val>
                                            </p:tav>
                                            <p:tav tm="100000">
                                              <p:val>
                                                <p:strVal val="#ppt_x"/>
                                              </p:val>
                                            </p:tav>
                                          </p:tavLst>
                                        </p:anim>
                                        <p:anim calcmode="lin" valueType="num">
                                          <p:cBhvr additive="base">
                                            <p:cTn id="22" dur="500" fill="hold"/>
                                            <p:tgtEl>
                                              <p:spTgt spid="51"/>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39"/>
                                            </p:tgtEl>
                                            <p:attrNameLst>
                                              <p:attrName>style.visibility</p:attrName>
                                            </p:attrNameLst>
                                          </p:cBhvr>
                                          <p:to>
                                            <p:strVal val="visible"/>
                                          </p:to>
                                        </p:set>
                                        <p:anim calcmode="lin" valueType="num">
                                          <p:cBhvr additive="base">
                                            <p:cTn id="25" dur="500" fill="hold"/>
                                            <p:tgtEl>
                                              <p:spTgt spid="39"/>
                                            </p:tgtEl>
                                            <p:attrNameLst>
                                              <p:attrName>ppt_x</p:attrName>
                                            </p:attrNameLst>
                                          </p:cBhvr>
                                          <p:tavLst>
                                            <p:tav tm="0">
                                              <p:val>
                                                <p:strVal val="#ppt_x"/>
                                              </p:val>
                                            </p:tav>
                                            <p:tav tm="100000">
                                              <p:val>
                                                <p:strVal val="#ppt_x"/>
                                              </p:val>
                                            </p:tav>
                                          </p:tavLst>
                                        </p:anim>
                                        <p:anim calcmode="lin" valueType="num">
                                          <p:cBhvr additive="base">
                                            <p:cTn id="26" dur="500" fill="hold"/>
                                            <p:tgtEl>
                                              <p:spTgt spid="39"/>
                                            </p:tgtEl>
                                            <p:attrNameLst>
                                              <p:attrName>ppt_y</p:attrName>
                                            </p:attrNameLst>
                                          </p:cBhvr>
                                          <p:tavLst>
                                            <p:tav tm="0">
                                              <p:val>
                                                <p:strVal val="1+#ppt_h/2"/>
                                              </p:val>
                                            </p:tav>
                                            <p:tav tm="100000">
                                              <p:val>
                                                <p:strVal val="#ppt_y"/>
                                              </p:val>
                                            </p:tav>
                                          </p:tavLst>
                                        </p:anim>
                                      </p:childTnLst>
                                    </p:cTn>
                                  </p:par>
                                </p:childTnLst>
                              </p:cTn>
                            </p:par>
                            <p:par>
                              <p:cTn id="27" fill="hold">
                                <p:stCondLst>
                                  <p:cond delay="500"/>
                                </p:stCondLst>
                                <p:childTnLst>
                                  <p:par>
                                    <p:cTn id="28" presetID="22" presetClass="entr" presetSubtype="8" fill="hold" nodeType="afterEffect">
                                      <p:stCondLst>
                                        <p:cond delay="0"/>
                                      </p:stCondLst>
                                      <p:childTnLst>
                                        <p:set>
                                          <p:cBhvr>
                                            <p:cTn id="29" dur="1" fill="hold">
                                              <p:stCondLst>
                                                <p:cond delay="0"/>
                                              </p:stCondLst>
                                            </p:cTn>
                                            <p:tgtEl>
                                              <p:spTgt spid="23"/>
                                            </p:tgtEl>
                                            <p:attrNameLst>
                                              <p:attrName>style.visibility</p:attrName>
                                            </p:attrNameLst>
                                          </p:cBhvr>
                                          <p:to>
                                            <p:strVal val="visible"/>
                                          </p:to>
                                        </p:set>
                                        <p:animEffect transition="in" filter="wipe(left)">
                                          <p:cBhvr>
                                            <p:cTn id="30" dur="500"/>
                                            <p:tgtEl>
                                              <p:spTgt spid="23"/>
                                            </p:tgtEl>
                                          </p:cBhvr>
                                        </p:animEffect>
                                      </p:childTnLst>
                                    </p:cTn>
                                  </p:par>
                                </p:childTnLst>
                              </p:cTn>
                            </p:par>
                            <p:par>
                              <p:cTn id="31" fill="hold">
                                <p:stCondLst>
                                  <p:cond delay="1000"/>
                                </p:stCondLst>
                                <p:childTnLst>
                                  <p:par>
                                    <p:cTn id="32" presetID="22" presetClass="entr" presetSubtype="8" fill="hold" nodeType="afterEffect">
                                      <p:stCondLst>
                                        <p:cond delay="0"/>
                                      </p:stCondLst>
                                      <p:childTnLst>
                                        <p:set>
                                          <p:cBhvr>
                                            <p:cTn id="33" dur="1" fill="hold">
                                              <p:stCondLst>
                                                <p:cond delay="0"/>
                                              </p:stCondLst>
                                            </p:cTn>
                                            <p:tgtEl>
                                              <p:spTgt spid="27"/>
                                            </p:tgtEl>
                                            <p:attrNameLst>
                                              <p:attrName>style.visibility</p:attrName>
                                            </p:attrNameLst>
                                          </p:cBhvr>
                                          <p:to>
                                            <p:strVal val="visible"/>
                                          </p:to>
                                        </p:set>
                                        <p:animEffect transition="in" filter="wipe(left)">
                                          <p:cBhvr>
                                            <p:cTn id="34" dur="500"/>
                                            <p:tgtEl>
                                              <p:spTgt spid="27"/>
                                            </p:tgtEl>
                                          </p:cBhvr>
                                        </p:animEffect>
                                      </p:childTnLst>
                                    </p:cTn>
                                  </p:par>
                                </p:childTnLst>
                              </p:cTn>
                            </p:par>
                            <p:par>
                              <p:cTn id="35" fill="hold">
                                <p:stCondLst>
                                  <p:cond delay="1500"/>
                                </p:stCondLst>
                                <p:childTnLst>
                                  <p:par>
                                    <p:cTn id="36" presetID="22" presetClass="entr" presetSubtype="8" fill="hold" nodeType="afterEffect">
                                      <p:stCondLst>
                                        <p:cond delay="0"/>
                                      </p:stCondLst>
                                      <p:childTnLst>
                                        <p:set>
                                          <p:cBhvr>
                                            <p:cTn id="37" dur="1" fill="hold">
                                              <p:stCondLst>
                                                <p:cond delay="0"/>
                                              </p:stCondLst>
                                            </p:cTn>
                                            <p:tgtEl>
                                              <p:spTgt spid="35"/>
                                            </p:tgtEl>
                                            <p:attrNameLst>
                                              <p:attrName>style.visibility</p:attrName>
                                            </p:attrNameLst>
                                          </p:cBhvr>
                                          <p:to>
                                            <p:strVal val="visible"/>
                                          </p:to>
                                        </p:set>
                                        <p:animEffect transition="in" filter="wipe(left)">
                                          <p:cBhvr>
                                            <p:cTn id="38" dur="500"/>
                                            <p:tgtEl>
                                              <p:spTgt spid="35"/>
                                            </p:tgtEl>
                                          </p:cBhvr>
                                        </p:animEffect>
                                      </p:childTnLst>
                                    </p:cTn>
                                  </p:par>
                                </p:childTnLst>
                              </p:cTn>
                            </p:par>
                            <p:par>
                              <p:cTn id="39" fill="hold">
                                <p:stCondLst>
                                  <p:cond delay="2000"/>
                                </p:stCondLst>
                                <p:childTnLst>
                                  <p:par>
                                    <p:cTn id="40" presetID="22" presetClass="entr" presetSubtype="8" fill="hold" nodeType="afterEffect">
                                      <p:stCondLst>
                                        <p:cond delay="0"/>
                                      </p:stCondLst>
                                      <p:childTnLst>
                                        <p:set>
                                          <p:cBhvr>
                                            <p:cTn id="41" dur="1" fill="hold">
                                              <p:stCondLst>
                                                <p:cond delay="0"/>
                                              </p:stCondLst>
                                            </p:cTn>
                                            <p:tgtEl>
                                              <p:spTgt spid="44"/>
                                            </p:tgtEl>
                                            <p:attrNameLst>
                                              <p:attrName>style.visibility</p:attrName>
                                            </p:attrNameLst>
                                          </p:cBhvr>
                                          <p:to>
                                            <p:strVal val="visible"/>
                                          </p:to>
                                        </p:set>
                                        <p:animEffect transition="in" filter="wipe(left)">
                                          <p:cBhvr>
                                            <p:cTn id="42" dur="500"/>
                                            <p:tgtEl>
                                              <p:spTgt spid="44"/>
                                            </p:tgtEl>
                                          </p:cBhvr>
                                        </p:animEffect>
                                      </p:childTnLst>
                                    </p:cTn>
                                  </p:par>
                                </p:childTnLst>
                              </p:cTn>
                            </p:par>
                            <p:par>
                              <p:cTn id="43" fill="hold">
                                <p:stCondLst>
                                  <p:cond delay="2500"/>
                                </p:stCondLst>
                                <p:childTnLst>
                                  <p:par>
                                    <p:cTn id="44" presetID="2" presetClass="entr" presetSubtype="4" fill="hold" grpId="0" nodeType="afterEffect">
                                      <p:stCondLst>
                                        <p:cond delay="0"/>
                                      </p:stCondLst>
                                      <p:childTnLst>
                                        <p:set>
                                          <p:cBhvr>
                                            <p:cTn id="45" dur="1" fill="hold">
                                              <p:stCondLst>
                                                <p:cond delay="0"/>
                                              </p:stCondLst>
                                            </p:cTn>
                                            <p:tgtEl>
                                              <p:spTgt spid="22"/>
                                            </p:tgtEl>
                                            <p:attrNameLst>
                                              <p:attrName>style.visibility</p:attrName>
                                            </p:attrNameLst>
                                          </p:cBhvr>
                                          <p:to>
                                            <p:strVal val="visible"/>
                                          </p:to>
                                        </p:set>
                                        <p:anim calcmode="lin" valueType="num">
                                          <p:cBhvr additive="base">
                                            <p:cTn id="46" dur="500" fill="hold"/>
                                            <p:tgtEl>
                                              <p:spTgt spid="22"/>
                                            </p:tgtEl>
                                            <p:attrNameLst>
                                              <p:attrName>ppt_x</p:attrName>
                                            </p:attrNameLst>
                                          </p:cBhvr>
                                          <p:tavLst>
                                            <p:tav tm="0">
                                              <p:val>
                                                <p:strVal val="#ppt_x"/>
                                              </p:val>
                                            </p:tav>
                                            <p:tav tm="100000">
                                              <p:val>
                                                <p:strVal val="#ppt_x"/>
                                              </p:val>
                                            </p:tav>
                                          </p:tavLst>
                                        </p:anim>
                                        <p:anim calcmode="lin" valueType="num">
                                          <p:cBhvr additive="base">
                                            <p:cTn id="47" dur="500" fill="hold"/>
                                            <p:tgtEl>
                                              <p:spTgt spid="22"/>
                                            </p:tgtEl>
                                            <p:attrNameLst>
                                              <p:attrName>ppt_y</p:attrName>
                                            </p:attrNameLst>
                                          </p:cBhvr>
                                          <p:tavLst>
                                            <p:tav tm="0">
                                              <p:val>
                                                <p:strVal val="1+#ppt_h/2"/>
                                              </p:val>
                                            </p:tav>
                                            <p:tav tm="100000">
                                              <p:val>
                                                <p:strVal val="#ppt_y"/>
                                              </p:val>
                                            </p:tav>
                                          </p:tavLst>
                                        </p:anim>
                                      </p:childTnLst>
                                    </p:cTn>
                                  </p:par>
                                  <p:par>
                                    <p:cTn id="48" presetID="2" presetClass="entr" presetSubtype="4" fill="hold" grpId="0" nodeType="withEffect">
                                      <p:stCondLst>
                                        <p:cond delay="0"/>
                                      </p:stCondLst>
                                      <p:childTnLst>
                                        <p:set>
                                          <p:cBhvr>
                                            <p:cTn id="49" dur="1" fill="hold">
                                              <p:stCondLst>
                                                <p:cond delay="0"/>
                                              </p:stCondLst>
                                            </p:cTn>
                                            <p:tgtEl>
                                              <p:spTgt spid="24"/>
                                            </p:tgtEl>
                                            <p:attrNameLst>
                                              <p:attrName>style.visibility</p:attrName>
                                            </p:attrNameLst>
                                          </p:cBhvr>
                                          <p:to>
                                            <p:strVal val="visible"/>
                                          </p:to>
                                        </p:set>
                                        <p:anim calcmode="lin" valueType="num">
                                          <p:cBhvr additive="base">
                                            <p:cTn id="50" dur="500" fill="hold"/>
                                            <p:tgtEl>
                                              <p:spTgt spid="24"/>
                                            </p:tgtEl>
                                            <p:attrNameLst>
                                              <p:attrName>ppt_x</p:attrName>
                                            </p:attrNameLst>
                                          </p:cBhvr>
                                          <p:tavLst>
                                            <p:tav tm="0">
                                              <p:val>
                                                <p:strVal val="#ppt_x"/>
                                              </p:val>
                                            </p:tav>
                                            <p:tav tm="100000">
                                              <p:val>
                                                <p:strVal val="#ppt_x"/>
                                              </p:val>
                                            </p:tav>
                                          </p:tavLst>
                                        </p:anim>
                                        <p:anim calcmode="lin" valueType="num">
                                          <p:cBhvr additive="base">
                                            <p:cTn id="51" dur="500" fill="hold"/>
                                            <p:tgtEl>
                                              <p:spTgt spid="24"/>
                                            </p:tgtEl>
                                            <p:attrNameLst>
                                              <p:attrName>ppt_y</p:attrName>
                                            </p:attrNameLst>
                                          </p:cBhvr>
                                          <p:tavLst>
                                            <p:tav tm="0">
                                              <p:val>
                                                <p:strVal val="1+#ppt_h/2"/>
                                              </p:val>
                                            </p:tav>
                                            <p:tav tm="100000">
                                              <p:val>
                                                <p:strVal val="#ppt_y"/>
                                              </p:val>
                                            </p:tav>
                                          </p:tavLst>
                                        </p:anim>
                                      </p:childTnLst>
                                    </p:cTn>
                                  </p:par>
                                  <p:par>
                                    <p:cTn id="52" presetID="2" presetClass="entr" presetSubtype="4" fill="hold" grpId="0" nodeType="withEffect">
                                      <p:stCondLst>
                                        <p:cond delay="0"/>
                                      </p:stCondLst>
                                      <p:childTnLst>
                                        <p:set>
                                          <p:cBhvr>
                                            <p:cTn id="53" dur="1" fill="hold">
                                              <p:stCondLst>
                                                <p:cond delay="0"/>
                                              </p:stCondLst>
                                            </p:cTn>
                                            <p:tgtEl>
                                              <p:spTgt spid="31"/>
                                            </p:tgtEl>
                                            <p:attrNameLst>
                                              <p:attrName>style.visibility</p:attrName>
                                            </p:attrNameLst>
                                          </p:cBhvr>
                                          <p:to>
                                            <p:strVal val="visible"/>
                                          </p:to>
                                        </p:set>
                                        <p:anim calcmode="lin" valueType="num">
                                          <p:cBhvr additive="base">
                                            <p:cTn id="54" dur="500" fill="hold"/>
                                            <p:tgtEl>
                                              <p:spTgt spid="31"/>
                                            </p:tgtEl>
                                            <p:attrNameLst>
                                              <p:attrName>ppt_x</p:attrName>
                                            </p:attrNameLst>
                                          </p:cBhvr>
                                          <p:tavLst>
                                            <p:tav tm="0">
                                              <p:val>
                                                <p:strVal val="#ppt_x"/>
                                              </p:val>
                                            </p:tav>
                                            <p:tav tm="100000">
                                              <p:val>
                                                <p:strVal val="#ppt_x"/>
                                              </p:val>
                                            </p:tav>
                                          </p:tavLst>
                                        </p:anim>
                                        <p:anim calcmode="lin" valueType="num">
                                          <p:cBhvr additive="base">
                                            <p:cTn id="55" dur="500" fill="hold"/>
                                            <p:tgtEl>
                                              <p:spTgt spid="31"/>
                                            </p:tgtEl>
                                            <p:attrNameLst>
                                              <p:attrName>ppt_y</p:attrName>
                                            </p:attrNameLst>
                                          </p:cBhvr>
                                          <p:tavLst>
                                            <p:tav tm="0">
                                              <p:val>
                                                <p:strVal val="1+#ppt_h/2"/>
                                              </p:val>
                                            </p:tav>
                                            <p:tav tm="100000">
                                              <p:val>
                                                <p:strVal val="#ppt_y"/>
                                              </p:val>
                                            </p:tav>
                                          </p:tavLst>
                                        </p:anim>
                                      </p:childTnLst>
                                    </p:cTn>
                                  </p:par>
                                </p:childTnLst>
                              </p:cTn>
                            </p:par>
                            <p:par>
                              <p:cTn id="56" fill="hold">
                                <p:stCondLst>
                                  <p:cond delay="3000"/>
                                </p:stCondLst>
                                <p:childTnLst>
                                  <p:par>
                                    <p:cTn id="57" presetID="2" presetClass="entr" presetSubtype="4" fill="hold" grpId="0" nodeType="afterEffect">
                                      <p:stCondLst>
                                        <p:cond delay="0"/>
                                      </p:stCondLst>
                                      <p:childTnLst>
                                        <p:set>
                                          <p:cBhvr>
                                            <p:cTn id="58" dur="1" fill="hold">
                                              <p:stCondLst>
                                                <p:cond delay="0"/>
                                              </p:stCondLst>
                                            </p:cTn>
                                            <p:tgtEl>
                                              <p:spTgt spid="43"/>
                                            </p:tgtEl>
                                            <p:attrNameLst>
                                              <p:attrName>style.visibility</p:attrName>
                                            </p:attrNameLst>
                                          </p:cBhvr>
                                          <p:to>
                                            <p:strVal val="visible"/>
                                          </p:to>
                                        </p:set>
                                        <p:anim calcmode="lin" valueType="num">
                                          <p:cBhvr additive="base">
                                            <p:cTn id="59" dur="500" fill="hold"/>
                                            <p:tgtEl>
                                              <p:spTgt spid="43"/>
                                            </p:tgtEl>
                                            <p:attrNameLst>
                                              <p:attrName>ppt_x</p:attrName>
                                            </p:attrNameLst>
                                          </p:cBhvr>
                                          <p:tavLst>
                                            <p:tav tm="0">
                                              <p:val>
                                                <p:strVal val="#ppt_x"/>
                                              </p:val>
                                            </p:tav>
                                            <p:tav tm="100000">
                                              <p:val>
                                                <p:strVal val="#ppt_x"/>
                                              </p:val>
                                            </p:tav>
                                          </p:tavLst>
                                        </p:anim>
                                        <p:anim calcmode="lin" valueType="num">
                                          <p:cBhvr additive="base">
                                            <p:cTn id="60" dur="500" fill="hold"/>
                                            <p:tgtEl>
                                              <p:spTgt spid="4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2" grpId="0"/>
          <p:bldP spid="24" grpId="0"/>
          <p:bldP spid="31" grpId="0"/>
          <p:bldP spid="39" grpId="0" animBg="1"/>
          <p:bldP spid="4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0-#ppt_w/2"/>
                                              </p:val>
                                            </p:tav>
                                            <p:tav tm="100000">
                                              <p:val>
                                                <p:strVal val="#ppt_x"/>
                                              </p:val>
                                            </p:tav>
                                          </p:tavLst>
                                        </p:anim>
                                        <p:anim calcmode="lin" valueType="num">
                                          <p:cBhvr additive="base">
                                            <p:cTn id="8" dur="500" fill="hold"/>
                                            <p:tgtEl>
                                              <p:spTgt spid="2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5"/>
                                            </p:tgtEl>
                                            <p:attrNameLst>
                                              <p:attrName>style.visibility</p:attrName>
                                            </p:attrNameLst>
                                          </p:cBhvr>
                                          <p:to>
                                            <p:strVal val="visible"/>
                                          </p:to>
                                        </p:set>
                                        <p:anim calcmode="lin" valueType="num">
                                          <p:cBhvr additive="base">
                                            <p:cTn id="13" dur="500" fill="hold"/>
                                            <p:tgtEl>
                                              <p:spTgt spid="45"/>
                                            </p:tgtEl>
                                            <p:attrNameLst>
                                              <p:attrName>ppt_x</p:attrName>
                                            </p:attrNameLst>
                                          </p:cBhvr>
                                          <p:tavLst>
                                            <p:tav tm="0">
                                              <p:val>
                                                <p:strVal val="#ppt_x"/>
                                              </p:val>
                                            </p:tav>
                                            <p:tav tm="100000">
                                              <p:val>
                                                <p:strVal val="#ppt_x"/>
                                              </p:val>
                                            </p:tav>
                                          </p:tavLst>
                                        </p:anim>
                                        <p:anim calcmode="lin" valueType="num">
                                          <p:cBhvr additive="base">
                                            <p:cTn id="14" dur="500" fill="hold"/>
                                            <p:tgtEl>
                                              <p:spTgt spid="45"/>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48"/>
                                            </p:tgtEl>
                                            <p:attrNameLst>
                                              <p:attrName>style.visibility</p:attrName>
                                            </p:attrNameLst>
                                          </p:cBhvr>
                                          <p:to>
                                            <p:strVal val="visible"/>
                                          </p:to>
                                        </p:set>
                                        <p:anim calcmode="lin" valueType="num">
                                          <p:cBhvr additive="base">
                                            <p:cTn id="17" dur="500" fill="hold"/>
                                            <p:tgtEl>
                                              <p:spTgt spid="48"/>
                                            </p:tgtEl>
                                            <p:attrNameLst>
                                              <p:attrName>ppt_x</p:attrName>
                                            </p:attrNameLst>
                                          </p:cBhvr>
                                          <p:tavLst>
                                            <p:tav tm="0">
                                              <p:val>
                                                <p:strVal val="#ppt_x"/>
                                              </p:val>
                                            </p:tav>
                                            <p:tav tm="100000">
                                              <p:val>
                                                <p:strVal val="#ppt_x"/>
                                              </p:val>
                                            </p:tav>
                                          </p:tavLst>
                                        </p:anim>
                                        <p:anim calcmode="lin" valueType="num">
                                          <p:cBhvr additive="base">
                                            <p:cTn id="18" dur="500" fill="hold"/>
                                            <p:tgtEl>
                                              <p:spTgt spid="48"/>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51"/>
                                            </p:tgtEl>
                                            <p:attrNameLst>
                                              <p:attrName>style.visibility</p:attrName>
                                            </p:attrNameLst>
                                          </p:cBhvr>
                                          <p:to>
                                            <p:strVal val="visible"/>
                                          </p:to>
                                        </p:set>
                                        <p:anim calcmode="lin" valueType="num">
                                          <p:cBhvr additive="base">
                                            <p:cTn id="21" dur="500" fill="hold"/>
                                            <p:tgtEl>
                                              <p:spTgt spid="51"/>
                                            </p:tgtEl>
                                            <p:attrNameLst>
                                              <p:attrName>ppt_x</p:attrName>
                                            </p:attrNameLst>
                                          </p:cBhvr>
                                          <p:tavLst>
                                            <p:tav tm="0">
                                              <p:val>
                                                <p:strVal val="#ppt_x"/>
                                              </p:val>
                                            </p:tav>
                                            <p:tav tm="100000">
                                              <p:val>
                                                <p:strVal val="#ppt_x"/>
                                              </p:val>
                                            </p:tav>
                                          </p:tavLst>
                                        </p:anim>
                                        <p:anim calcmode="lin" valueType="num">
                                          <p:cBhvr additive="base">
                                            <p:cTn id="22" dur="500" fill="hold"/>
                                            <p:tgtEl>
                                              <p:spTgt spid="51"/>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39"/>
                                            </p:tgtEl>
                                            <p:attrNameLst>
                                              <p:attrName>style.visibility</p:attrName>
                                            </p:attrNameLst>
                                          </p:cBhvr>
                                          <p:to>
                                            <p:strVal val="visible"/>
                                          </p:to>
                                        </p:set>
                                        <p:anim calcmode="lin" valueType="num">
                                          <p:cBhvr additive="base">
                                            <p:cTn id="25" dur="500" fill="hold"/>
                                            <p:tgtEl>
                                              <p:spTgt spid="39"/>
                                            </p:tgtEl>
                                            <p:attrNameLst>
                                              <p:attrName>ppt_x</p:attrName>
                                            </p:attrNameLst>
                                          </p:cBhvr>
                                          <p:tavLst>
                                            <p:tav tm="0">
                                              <p:val>
                                                <p:strVal val="#ppt_x"/>
                                              </p:val>
                                            </p:tav>
                                            <p:tav tm="100000">
                                              <p:val>
                                                <p:strVal val="#ppt_x"/>
                                              </p:val>
                                            </p:tav>
                                          </p:tavLst>
                                        </p:anim>
                                        <p:anim calcmode="lin" valueType="num">
                                          <p:cBhvr additive="base">
                                            <p:cTn id="26" dur="500" fill="hold"/>
                                            <p:tgtEl>
                                              <p:spTgt spid="39"/>
                                            </p:tgtEl>
                                            <p:attrNameLst>
                                              <p:attrName>ppt_y</p:attrName>
                                            </p:attrNameLst>
                                          </p:cBhvr>
                                          <p:tavLst>
                                            <p:tav tm="0">
                                              <p:val>
                                                <p:strVal val="1+#ppt_h/2"/>
                                              </p:val>
                                            </p:tav>
                                            <p:tav tm="100000">
                                              <p:val>
                                                <p:strVal val="#ppt_y"/>
                                              </p:val>
                                            </p:tav>
                                          </p:tavLst>
                                        </p:anim>
                                      </p:childTnLst>
                                    </p:cTn>
                                  </p:par>
                                </p:childTnLst>
                              </p:cTn>
                            </p:par>
                            <p:par>
                              <p:cTn id="27" fill="hold">
                                <p:stCondLst>
                                  <p:cond delay="500"/>
                                </p:stCondLst>
                                <p:childTnLst>
                                  <p:par>
                                    <p:cTn id="28" presetID="22" presetClass="entr" presetSubtype="8" fill="hold" nodeType="afterEffect">
                                      <p:stCondLst>
                                        <p:cond delay="0"/>
                                      </p:stCondLst>
                                      <p:childTnLst>
                                        <p:set>
                                          <p:cBhvr>
                                            <p:cTn id="29" dur="1" fill="hold">
                                              <p:stCondLst>
                                                <p:cond delay="0"/>
                                              </p:stCondLst>
                                            </p:cTn>
                                            <p:tgtEl>
                                              <p:spTgt spid="23"/>
                                            </p:tgtEl>
                                            <p:attrNameLst>
                                              <p:attrName>style.visibility</p:attrName>
                                            </p:attrNameLst>
                                          </p:cBhvr>
                                          <p:to>
                                            <p:strVal val="visible"/>
                                          </p:to>
                                        </p:set>
                                        <p:animEffect transition="in" filter="wipe(left)">
                                          <p:cBhvr>
                                            <p:cTn id="30" dur="500"/>
                                            <p:tgtEl>
                                              <p:spTgt spid="23"/>
                                            </p:tgtEl>
                                          </p:cBhvr>
                                        </p:animEffect>
                                      </p:childTnLst>
                                    </p:cTn>
                                  </p:par>
                                </p:childTnLst>
                              </p:cTn>
                            </p:par>
                            <p:par>
                              <p:cTn id="31" fill="hold">
                                <p:stCondLst>
                                  <p:cond delay="1000"/>
                                </p:stCondLst>
                                <p:childTnLst>
                                  <p:par>
                                    <p:cTn id="32" presetID="22" presetClass="entr" presetSubtype="8" fill="hold" nodeType="afterEffect">
                                      <p:stCondLst>
                                        <p:cond delay="0"/>
                                      </p:stCondLst>
                                      <p:childTnLst>
                                        <p:set>
                                          <p:cBhvr>
                                            <p:cTn id="33" dur="1" fill="hold">
                                              <p:stCondLst>
                                                <p:cond delay="0"/>
                                              </p:stCondLst>
                                            </p:cTn>
                                            <p:tgtEl>
                                              <p:spTgt spid="27"/>
                                            </p:tgtEl>
                                            <p:attrNameLst>
                                              <p:attrName>style.visibility</p:attrName>
                                            </p:attrNameLst>
                                          </p:cBhvr>
                                          <p:to>
                                            <p:strVal val="visible"/>
                                          </p:to>
                                        </p:set>
                                        <p:animEffect transition="in" filter="wipe(left)">
                                          <p:cBhvr>
                                            <p:cTn id="34" dur="500"/>
                                            <p:tgtEl>
                                              <p:spTgt spid="27"/>
                                            </p:tgtEl>
                                          </p:cBhvr>
                                        </p:animEffect>
                                      </p:childTnLst>
                                    </p:cTn>
                                  </p:par>
                                </p:childTnLst>
                              </p:cTn>
                            </p:par>
                            <p:par>
                              <p:cTn id="35" fill="hold">
                                <p:stCondLst>
                                  <p:cond delay="1500"/>
                                </p:stCondLst>
                                <p:childTnLst>
                                  <p:par>
                                    <p:cTn id="36" presetID="22" presetClass="entr" presetSubtype="8" fill="hold" nodeType="afterEffect">
                                      <p:stCondLst>
                                        <p:cond delay="0"/>
                                      </p:stCondLst>
                                      <p:childTnLst>
                                        <p:set>
                                          <p:cBhvr>
                                            <p:cTn id="37" dur="1" fill="hold">
                                              <p:stCondLst>
                                                <p:cond delay="0"/>
                                              </p:stCondLst>
                                            </p:cTn>
                                            <p:tgtEl>
                                              <p:spTgt spid="35"/>
                                            </p:tgtEl>
                                            <p:attrNameLst>
                                              <p:attrName>style.visibility</p:attrName>
                                            </p:attrNameLst>
                                          </p:cBhvr>
                                          <p:to>
                                            <p:strVal val="visible"/>
                                          </p:to>
                                        </p:set>
                                        <p:animEffect transition="in" filter="wipe(left)">
                                          <p:cBhvr>
                                            <p:cTn id="38" dur="500"/>
                                            <p:tgtEl>
                                              <p:spTgt spid="35"/>
                                            </p:tgtEl>
                                          </p:cBhvr>
                                        </p:animEffect>
                                      </p:childTnLst>
                                    </p:cTn>
                                  </p:par>
                                </p:childTnLst>
                              </p:cTn>
                            </p:par>
                            <p:par>
                              <p:cTn id="39" fill="hold">
                                <p:stCondLst>
                                  <p:cond delay="2000"/>
                                </p:stCondLst>
                                <p:childTnLst>
                                  <p:par>
                                    <p:cTn id="40" presetID="22" presetClass="entr" presetSubtype="8" fill="hold" nodeType="afterEffect">
                                      <p:stCondLst>
                                        <p:cond delay="0"/>
                                      </p:stCondLst>
                                      <p:childTnLst>
                                        <p:set>
                                          <p:cBhvr>
                                            <p:cTn id="41" dur="1" fill="hold">
                                              <p:stCondLst>
                                                <p:cond delay="0"/>
                                              </p:stCondLst>
                                            </p:cTn>
                                            <p:tgtEl>
                                              <p:spTgt spid="44"/>
                                            </p:tgtEl>
                                            <p:attrNameLst>
                                              <p:attrName>style.visibility</p:attrName>
                                            </p:attrNameLst>
                                          </p:cBhvr>
                                          <p:to>
                                            <p:strVal val="visible"/>
                                          </p:to>
                                        </p:set>
                                        <p:animEffect transition="in" filter="wipe(left)">
                                          <p:cBhvr>
                                            <p:cTn id="42" dur="500"/>
                                            <p:tgtEl>
                                              <p:spTgt spid="44"/>
                                            </p:tgtEl>
                                          </p:cBhvr>
                                        </p:animEffect>
                                      </p:childTnLst>
                                    </p:cTn>
                                  </p:par>
                                </p:childTnLst>
                              </p:cTn>
                            </p:par>
                            <p:par>
                              <p:cTn id="43" fill="hold">
                                <p:stCondLst>
                                  <p:cond delay="2500"/>
                                </p:stCondLst>
                                <p:childTnLst>
                                  <p:par>
                                    <p:cTn id="44" presetID="2" presetClass="entr" presetSubtype="4" fill="hold" grpId="0" nodeType="afterEffect">
                                      <p:stCondLst>
                                        <p:cond delay="0"/>
                                      </p:stCondLst>
                                      <p:childTnLst>
                                        <p:set>
                                          <p:cBhvr>
                                            <p:cTn id="45" dur="1" fill="hold">
                                              <p:stCondLst>
                                                <p:cond delay="0"/>
                                              </p:stCondLst>
                                            </p:cTn>
                                            <p:tgtEl>
                                              <p:spTgt spid="22"/>
                                            </p:tgtEl>
                                            <p:attrNameLst>
                                              <p:attrName>style.visibility</p:attrName>
                                            </p:attrNameLst>
                                          </p:cBhvr>
                                          <p:to>
                                            <p:strVal val="visible"/>
                                          </p:to>
                                        </p:set>
                                        <p:anim calcmode="lin" valueType="num">
                                          <p:cBhvr additive="base">
                                            <p:cTn id="46" dur="500" fill="hold"/>
                                            <p:tgtEl>
                                              <p:spTgt spid="22"/>
                                            </p:tgtEl>
                                            <p:attrNameLst>
                                              <p:attrName>ppt_x</p:attrName>
                                            </p:attrNameLst>
                                          </p:cBhvr>
                                          <p:tavLst>
                                            <p:tav tm="0">
                                              <p:val>
                                                <p:strVal val="#ppt_x"/>
                                              </p:val>
                                            </p:tav>
                                            <p:tav tm="100000">
                                              <p:val>
                                                <p:strVal val="#ppt_x"/>
                                              </p:val>
                                            </p:tav>
                                          </p:tavLst>
                                        </p:anim>
                                        <p:anim calcmode="lin" valueType="num">
                                          <p:cBhvr additive="base">
                                            <p:cTn id="47" dur="500" fill="hold"/>
                                            <p:tgtEl>
                                              <p:spTgt spid="22"/>
                                            </p:tgtEl>
                                            <p:attrNameLst>
                                              <p:attrName>ppt_y</p:attrName>
                                            </p:attrNameLst>
                                          </p:cBhvr>
                                          <p:tavLst>
                                            <p:tav tm="0">
                                              <p:val>
                                                <p:strVal val="1+#ppt_h/2"/>
                                              </p:val>
                                            </p:tav>
                                            <p:tav tm="100000">
                                              <p:val>
                                                <p:strVal val="#ppt_y"/>
                                              </p:val>
                                            </p:tav>
                                          </p:tavLst>
                                        </p:anim>
                                      </p:childTnLst>
                                    </p:cTn>
                                  </p:par>
                                  <p:par>
                                    <p:cTn id="48" presetID="2" presetClass="entr" presetSubtype="4" fill="hold" grpId="0" nodeType="withEffect">
                                      <p:stCondLst>
                                        <p:cond delay="0"/>
                                      </p:stCondLst>
                                      <p:childTnLst>
                                        <p:set>
                                          <p:cBhvr>
                                            <p:cTn id="49" dur="1" fill="hold">
                                              <p:stCondLst>
                                                <p:cond delay="0"/>
                                              </p:stCondLst>
                                            </p:cTn>
                                            <p:tgtEl>
                                              <p:spTgt spid="24"/>
                                            </p:tgtEl>
                                            <p:attrNameLst>
                                              <p:attrName>style.visibility</p:attrName>
                                            </p:attrNameLst>
                                          </p:cBhvr>
                                          <p:to>
                                            <p:strVal val="visible"/>
                                          </p:to>
                                        </p:set>
                                        <p:anim calcmode="lin" valueType="num">
                                          <p:cBhvr additive="base">
                                            <p:cTn id="50" dur="500" fill="hold"/>
                                            <p:tgtEl>
                                              <p:spTgt spid="24"/>
                                            </p:tgtEl>
                                            <p:attrNameLst>
                                              <p:attrName>ppt_x</p:attrName>
                                            </p:attrNameLst>
                                          </p:cBhvr>
                                          <p:tavLst>
                                            <p:tav tm="0">
                                              <p:val>
                                                <p:strVal val="#ppt_x"/>
                                              </p:val>
                                            </p:tav>
                                            <p:tav tm="100000">
                                              <p:val>
                                                <p:strVal val="#ppt_x"/>
                                              </p:val>
                                            </p:tav>
                                          </p:tavLst>
                                        </p:anim>
                                        <p:anim calcmode="lin" valueType="num">
                                          <p:cBhvr additive="base">
                                            <p:cTn id="51" dur="500" fill="hold"/>
                                            <p:tgtEl>
                                              <p:spTgt spid="24"/>
                                            </p:tgtEl>
                                            <p:attrNameLst>
                                              <p:attrName>ppt_y</p:attrName>
                                            </p:attrNameLst>
                                          </p:cBhvr>
                                          <p:tavLst>
                                            <p:tav tm="0">
                                              <p:val>
                                                <p:strVal val="1+#ppt_h/2"/>
                                              </p:val>
                                            </p:tav>
                                            <p:tav tm="100000">
                                              <p:val>
                                                <p:strVal val="#ppt_y"/>
                                              </p:val>
                                            </p:tav>
                                          </p:tavLst>
                                        </p:anim>
                                      </p:childTnLst>
                                    </p:cTn>
                                  </p:par>
                                  <p:par>
                                    <p:cTn id="52" presetID="2" presetClass="entr" presetSubtype="4" fill="hold" grpId="0" nodeType="withEffect">
                                      <p:stCondLst>
                                        <p:cond delay="0"/>
                                      </p:stCondLst>
                                      <p:childTnLst>
                                        <p:set>
                                          <p:cBhvr>
                                            <p:cTn id="53" dur="1" fill="hold">
                                              <p:stCondLst>
                                                <p:cond delay="0"/>
                                              </p:stCondLst>
                                            </p:cTn>
                                            <p:tgtEl>
                                              <p:spTgt spid="31"/>
                                            </p:tgtEl>
                                            <p:attrNameLst>
                                              <p:attrName>style.visibility</p:attrName>
                                            </p:attrNameLst>
                                          </p:cBhvr>
                                          <p:to>
                                            <p:strVal val="visible"/>
                                          </p:to>
                                        </p:set>
                                        <p:anim calcmode="lin" valueType="num">
                                          <p:cBhvr additive="base">
                                            <p:cTn id="54" dur="500" fill="hold"/>
                                            <p:tgtEl>
                                              <p:spTgt spid="31"/>
                                            </p:tgtEl>
                                            <p:attrNameLst>
                                              <p:attrName>ppt_x</p:attrName>
                                            </p:attrNameLst>
                                          </p:cBhvr>
                                          <p:tavLst>
                                            <p:tav tm="0">
                                              <p:val>
                                                <p:strVal val="#ppt_x"/>
                                              </p:val>
                                            </p:tav>
                                            <p:tav tm="100000">
                                              <p:val>
                                                <p:strVal val="#ppt_x"/>
                                              </p:val>
                                            </p:tav>
                                          </p:tavLst>
                                        </p:anim>
                                        <p:anim calcmode="lin" valueType="num">
                                          <p:cBhvr additive="base">
                                            <p:cTn id="55" dur="500" fill="hold"/>
                                            <p:tgtEl>
                                              <p:spTgt spid="31"/>
                                            </p:tgtEl>
                                            <p:attrNameLst>
                                              <p:attrName>ppt_y</p:attrName>
                                            </p:attrNameLst>
                                          </p:cBhvr>
                                          <p:tavLst>
                                            <p:tav tm="0">
                                              <p:val>
                                                <p:strVal val="1+#ppt_h/2"/>
                                              </p:val>
                                            </p:tav>
                                            <p:tav tm="100000">
                                              <p:val>
                                                <p:strVal val="#ppt_y"/>
                                              </p:val>
                                            </p:tav>
                                          </p:tavLst>
                                        </p:anim>
                                      </p:childTnLst>
                                    </p:cTn>
                                  </p:par>
                                </p:childTnLst>
                              </p:cTn>
                            </p:par>
                            <p:par>
                              <p:cTn id="56" fill="hold">
                                <p:stCondLst>
                                  <p:cond delay="3000"/>
                                </p:stCondLst>
                                <p:childTnLst>
                                  <p:par>
                                    <p:cTn id="57" presetID="2" presetClass="entr" presetSubtype="4" fill="hold" grpId="0" nodeType="afterEffect">
                                      <p:stCondLst>
                                        <p:cond delay="0"/>
                                      </p:stCondLst>
                                      <p:childTnLst>
                                        <p:set>
                                          <p:cBhvr>
                                            <p:cTn id="58" dur="1" fill="hold">
                                              <p:stCondLst>
                                                <p:cond delay="0"/>
                                              </p:stCondLst>
                                            </p:cTn>
                                            <p:tgtEl>
                                              <p:spTgt spid="43"/>
                                            </p:tgtEl>
                                            <p:attrNameLst>
                                              <p:attrName>style.visibility</p:attrName>
                                            </p:attrNameLst>
                                          </p:cBhvr>
                                          <p:to>
                                            <p:strVal val="visible"/>
                                          </p:to>
                                        </p:set>
                                        <p:anim calcmode="lin" valueType="num">
                                          <p:cBhvr additive="base">
                                            <p:cTn id="59" dur="500" fill="hold"/>
                                            <p:tgtEl>
                                              <p:spTgt spid="43"/>
                                            </p:tgtEl>
                                            <p:attrNameLst>
                                              <p:attrName>ppt_x</p:attrName>
                                            </p:attrNameLst>
                                          </p:cBhvr>
                                          <p:tavLst>
                                            <p:tav tm="0">
                                              <p:val>
                                                <p:strVal val="#ppt_x"/>
                                              </p:val>
                                            </p:tav>
                                            <p:tav tm="100000">
                                              <p:val>
                                                <p:strVal val="#ppt_x"/>
                                              </p:val>
                                            </p:tav>
                                          </p:tavLst>
                                        </p:anim>
                                        <p:anim calcmode="lin" valueType="num">
                                          <p:cBhvr additive="base">
                                            <p:cTn id="60" dur="500" fill="hold"/>
                                            <p:tgtEl>
                                              <p:spTgt spid="4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2" grpId="0"/>
          <p:bldP spid="24" grpId="0"/>
          <p:bldP spid="31" grpId="0"/>
          <p:bldP spid="39" grpId="0" animBg="1"/>
          <p:bldP spid="43" grpId="0"/>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流程图: 延期 8"/>
          <p:cNvSpPr/>
          <p:nvPr/>
        </p:nvSpPr>
        <p:spPr>
          <a:xfrm>
            <a:off x="-28477" y="3024386"/>
            <a:ext cx="3485258" cy="1902188"/>
          </a:xfrm>
          <a:custGeom>
            <a:avLst/>
            <a:gdLst>
              <a:gd name="connsiteX0" fmla="*/ 0 w 2304653"/>
              <a:gd name="connsiteY0" fmla="*/ 0 h 1872208"/>
              <a:gd name="connsiteX1" fmla="*/ 1152327 w 2304653"/>
              <a:gd name="connsiteY1" fmla="*/ 0 h 1872208"/>
              <a:gd name="connsiteX2" fmla="*/ 2304654 w 2304653"/>
              <a:gd name="connsiteY2" fmla="*/ 936104 h 1872208"/>
              <a:gd name="connsiteX3" fmla="*/ 1152327 w 2304653"/>
              <a:gd name="connsiteY3" fmla="*/ 1872208 h 1872208"/>
              <a:gd name="connsiteX4" fmla="*/ 0 w 2304653"/>
              <a:gd name="connsiteY4" fmla="*/ 1872208 h 1872208"/>
              <a:gd name="connsiteX5" fmla="*/ 0 w 2304653"/>
              <a:gd name="connsiteY5" fmla="*/ 0 h 1872208"/>
              <a:gd name="connsiteX0" fmla="*/ 0 w 3204064"/>
              <a:gd name="connsiteY0" fmla="*/ 0 h 1887198"/>
              <a:gd name="connsiteX1" fmla="*/ 2051737 w 3204064"/>
              <a:gd name="connsiteY1" fmla="*/ 14990 h 1887198"/>
              <a:gd name="connsiteX2" fmla="*/ 3204064 w 3204064"/>
              <a:gd name="connsiteY2" fmla="*/ 951094 h 1887198"/>
              <a:gd name="connsiteX3" fmla="*/ 2051737 w 3204064"/>
              <a:gd name="connsiteY3" fmla="*/ 1887198 h 1887198"/>
              <a:gd name="connsiteX4" fmla="*/ 899410 w 3204064"/>
              <a:gd name="connsiteY4" fmla="*/ 1887198 h 1887198"/>
              <a:gd name="connsiteX5" fmla="*/ 0 w 3204064"/>
              <a:gd name="connsiteY5" fmla="*/ 0 h 1887198"/>
              <a:gd name="connsiteX0" fmla="*/ 0 w 3204064"/>
              <a:gd name="connsiteY0" fmla="*/ 0 h 1887198"/>
              <a:gd name="connsiteX1" fmla="*/ 2051737 w 3204064"/>
              <a:gd name="connsiteY1" fmla="*/ 14990 h 1887198"/>
              <a:gd name="connsiteX2" fmla="*/ 3204064 w 3204064"/>
              <a:gd name="connsiteY2" fmla="*/ 951094 h 1887198"/>
              <a:gd name="connsiteX3" fmla="*/ 2051737 w 3204064"/>
              <a:gd name="connsiteY3" fmla="*/ 1887198 h 1887198"/>
              <a:gd name="connsiteX4" fmla="*/ 29980 w 3204064"/>
              <a:gd name="connsiteY4" fmla="*/ 1887198 h 1887198"/>
              <a:gd name="connsiteX5" fmla="*/ 0 w 3204064"/>
              <a:gd name="connsiteY5" fmla="*/ 0 h 1887198"/>
              <a:gd name="connsiteX0" fmla="*/ 0 w 3189073"/>
              <a:gd name="connsiteY0" fmla="*/ 0 h 1872208"/>
              <a:gd name="connsiteX1" fmla="*/ 2036746 w 3189073"/>
              <a:gd name="connsiteY1" fmla="*/ 0 h 1872208"/>
              <a:gd name="connsiteX2" fmla="*/ 3189073 w 3189073"/>
              <a:gd name="connsiteY2" fmla="*/ 936104 h 1872208"/>
              <a:gd name="connsiteX3" fmla="*/ 2036746 w 3189073"/>
              <a:gd name="connsiteY3" fmla="*/ 1872208 h 1872208"/>
              <a:gd name="connsiteX4" fmla="*/ 14989 w 3189073"/>
              <a:gd name="connsiteY4" fmla="*/ 1872208 h 1872208"/>
              <a:gd name="connsiteX5" fmla="*/ 0 w 3189073"/>
              <a:gd name="connsiteY5" fmla="*/ 0 h 1872208"/>
              <a:gd name="connsiteX0" fmla="*/ 0 w 3848302"/>
              <a:gd name="connsiteY0" fmla="*/ 14991 h 1872208"/>
              <a:gd name="connsiteX1" fmla="*/ 2695975 w 3848302"/>
              <a:gd name="connsiteY1" fmla="*/ 0 h 1872208"/>
              <a:gd name="connsiteX2" fmla="*/ 3848302 w 3848302"/>
              <a:gd name="connsiteY2" fmla="*/ 936104 h 1872208"/>
              <a:gd name="connsiteX3" fmla="*/ 2695975 w 3848302"/>
              <a:gd name="connsiteY3" fmla="*/ 1872208 h 1872208"/>
              <a:gd name="connsiteX4" fmla="*/ 674218 w 3848302"/>
              <a:gd name="connsiteY4" fmla="*/ 1872208 h 1872208"/>
              <a:gd name="connsiteX5" fmla="*/ 0 w 3848302"/>
              <a:gd name="connsiteY5" fmla="*/ 14991 h 1872208"/>
              <a:gd name="connsiteX0" fmla="*/ 0 w 3848302"/>
              <a:gd name="connsiteY0" fmla="*/ 14991 h 1902188"/>
              <a:gd name="connsiteX1" fmla="*/ 2695975 w 3848302"/>
              <a:gd name="connsiteY1" fmla="*/ 0 h 1902188"/>
              <a:gd name="connsiteX2" fmla="*/ 3848302 w 3848302"/>
              <a:gd name="connsiteY2" fmla="*/ 936104 h 1902188"/>
              <a:gd name="connsiteX3" fmla="*/ 2695975 w 3848302"/>
              <a:gd name="connsiteY3" fmla="*/ 1872208 h 1902188"/>
              <a:gd name="connsiteX4" fmla="*/ 31469 w 3848302"/>
              <a:gd name="connsiteY4" fmla="*/ 1902188 h 1902188"/>
              <a:gd name="connsiteX5" fmla="*/ 0 w 3848302"/>
              <a:gd name="connsiteY5" fmla="*/ 14991 h 1902188"/>
              <a:gd name="connsiteX0" fmla="*/ 0 w 3864784"/>
              <a:gd name="connsiteY0" fmla="*/ 29981 h 1902188"/>
              <a:gd name="connsiteX1" fmla="*/ 2712457 w 3864784"/>
              <a:gd name="connsiteY1" fmla="*/ 0 h 1902188"/>
              <a:gd name="connsiteX2" fmla="*/ 3864784 w 3864784"/>
              <a:gd name="connsiteY2" fmla="*/ 936104 h 1902188"/>
              <a:gd name="connsiteX3" fmla="*/ 2712457 w 3864784"/>
              <a:gd name="connsiteY3" fmla="*/ 1872208 h 1902188"/>
              <a:gd name="connsiteX4" fmla="*/ 47951 w 3864784"/>
              <a:gd name="connsiteY4" fmla="*/ 1902188 h 1902188"/>
              <a:gd name="connsiteX5" fmla="*/ 0 w 3864784"/>
              <a:gd name="connsiteY5" fmla="*/ 29981 h 1902188"/>
              <a:gd name="connsiteX0" fmla="*/ 0 w 3831822"/>
              <a:gd name="connsiteY0" fmla="*/ 14990 h 1902188"/>
              <a:gd name="connsiteX1" fmla="*/ 2679495 w 3831822"/>
              <a:gd name="connsiteY1" fmla="*/ 0 h 1902188"/>
              <a:gd name="connsiteX2" fmla="*/ 3831822 w 3831822"/>
              <a:gd name="connsiteY2" fmla="*/ 936104 h 1902188"/>
              <a:gd name="connsiteX3" fmla="*/ 2679495 w 3831822"/>
              <a:gd name="connsiteY3" fmla="*/ 1872208 h 1902188"/>
              <a:gd name="connsiteX4" fmla="*/ 14989 w 3831822"/>
              <a:gd name="connsiteY4" fmla="*/ 1902188 h 1902188"/>
              <a:gd name="connsiteX5" fmla="*/ 0 w 3831822"/>
              <a:gd name="connsiteY5" fmla="*/ 14990 h 1902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831822" h="1902188">
                <a:moveTo>
                  <a:pt x="0" y="14990"/>
                </a:moveTo>
                <a:lnTo>
                  <a:pt x="2679495" y="0"/>
                </a:lnTo>
                <a:cubicBezTo>
                  <a:pt x="3315908" y="0"/>
                  <a:pt x="3831822" y="419108"/>
                  <a:pt x="3831822" y="936104"/>
                </a:cubicBezTo>
                <a:cubicBezTo>
                  <a:pt x="3831822" y="1453100"/>
                  <a:pt x="3315908" y="1872208"/>
                  <a:pt x="2679495" y="1872208"/>
                </a:cubicBezTo>
                <a:lnTo>
                  <a:pt x="14989" y="1902188"/>
                </a:lnTo>
                <a:lnTo>
                  <a:pt x="0" y="14990"/>
                </a:lnTo>
                <a:close/>
              </a:path>
            </a:pathLst>
          </a:custGeom>
          <a:solidFill>
            <a:srgbClr val="C0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dirty="0" smtClean="0">
                <a:solidFill>
                  <a:schemeClr val="bg1"/>
                </a:solidFill>
                <a:latin typeface="微软雅黑" pitchFamily="34" charset="-122"/>
                <a:ea typeface="微软雅黑" pitchFamily="34" charset="-122"/>
              </a:rPr>
              <a:t>章节</a:t>
            </a:r>
            <a:endParaRPr lang="zh-CN" altLang="en-US" sz="4000" dirty="0">
              <a:solidFill>
                <a:schemeClr val="bg1"/>
              </a:solidFill>
              <a:latin typeface="微软雅黑" pitchFamily="34" charset="-122"/>
              <a:ea typeface="微软雅黑" pitchFamily="34" charset="-122"/>
            </a:endParaRPr>
          </a:p>
        </p:txBody>
      </p:sp>
      <p:sp>
        <p:nvSpPr>
          <p:cNvPr id="11" name="椭圆 10"/>
          <p:cNvSpPr/>
          <p:nvPr/>
        </p:nvSpPr>
        <p:spPr>
          <a:xfrm>
            <a:off x="4536901" y="3486414"/>
            <a:ext cx="864096" cy="864096"/>
          </a:xfrm>
          <a:prstGeom prst="ellipse">
            <a:avLst/>
          </a:prstGeom>
          <a:solidFill>
            <a:srgbClr val="C0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smtClean="0">
                <a:solidFill>
                  <a:schemeClr val="bg1"/>
                </a:solidFill>
                <a:latin typeface="微软雅黑" pitchFamily="34" charset="-122"/>
                <a:ea typeface="微软雅黑" pitchFamily="34" charset="-122"/>
              </a:rPr>
              <a:t>1</a:t>
            </a:r>
            <a:endParaRPr lang="zh-CN" altLang="en-US" sz="3200" dirty="0">
              <a:solidFill>
                <a:schemeClr val="bg1"/>
              </a:solidFill>
              <a:latin typeface="微软雅黑" pitchFamily="34" charset="-122"/>
              <a:ea typeface="微软雅黑" pitchFamily="34" charset="-122"/>
            </a:endParaRPr>
          </a:p>
        </p:txBody>
      </p:sp>
      <p:sp>
        <p:nvSpPr>
          <p:cNvPr id="19" name="Rectangle 33"/>
          <p:cNvSpPr>
            <a:spLocks noChangeArrowheads="1"/>
          </p:cNvSpPr>
          <p:nvPr/>
        </p:nvSpPr>
        <p:spPr bwMode="auto">
          <a:xfrm>
            <a:off x="5467261" y="3683199"/>
            <a:ext cx="3453152" cy="541634"/>
          </a:xfrm>
          <a:prstGeom prst="rect">
            <a:avLst/>
          </a:prstGeom>
          <a:noFill/>
          <a:ln w="9525" algn="ctr">
            <a:noFill/>
            <a:miter lim="800000"/>
            <a:headEnd/>
            <a:tailEnd/>
          </a:ln>
        </p:spPr>
        <p:txBody>
          <a:bodyPr wrap="none" lIns="109678" tIns="54838" rIns="109678" bIns="54838">
            <a:spAutoFit/>
          </a:bodyPr>
          <a:lstStyle/>
          <a:p>
            <a:pPr eaLnBrk="0" hangingPunct="0"/>
            <a:r>
              <a:rPr lang="zh-CN" altLang="en-US" sz="2800" dirty="0">
                <a:solidFill>
                  <a:srgbClr val="000000"/>
                </a:solidFill>
                <a:latin typeface="微软雅黑" pitchFamily="34" charset="-122"/>
                <a:ea typeface="微软雅黑" pitchFamily="34" charset="-122"/>
              </a:rPr>
              <a:t>这里输入您</a:t>
            </a:r>
            <a:r>
              <a:rPr lang="zh-CN" altLang="en-US" sz="2800" dirty="0" smtClean="0">
                <a:solidFill>
                  <a:srgbClr val="000000"/>
                </a:solidFill>
                <a:latin typeface="微软雅黑" pitchFamily="34" charset="-122"/>
                <a:ea typeface="微软雅黑" pitchFamily="34" charset="-122"/>
              </a:rPr>
              <a:t>的标题一</a:t>
            </a:r>
            <a:endParaRPr lang="en-US" altLang="zh-CN" sz="2800" dirty="0">
              <a:solidFill>
                <a:srgbClr val="000000"/>
              </a:solidFill>
              <a:latin typeface="微软雅黑" pitchFamily="34" charset="-122"/>
              <a:ea typeface="微软雅黑" pitchFamily="34" charset="-122"/>
            </a:endParaRPr>
          </a:p>
        </p:txBody>
      </p:sp>
      <p:sp>
        <p:nvSpPr>
          <p:cNvPr id="20" name="Line 34"/>
          <p:cNvSpPr>
            <a:spLocks noChangeShapeType="1"/>
          </p:cNvSpPr>
          <p:nvPr/>
        </p:nvSpPr>
        <p:spPr bwMode="auto">
          <a:xfrm>
            <a:off x="5328989" y="4158533"/>
            <a:ext cx="4392000" cy="0"/>
          </a:xfrm>
          <a:prstGeom prst="line">
            <a:avLst/>
          </a:prstGeom>
          <a:solidFill>
            <a:schemeClr val="accent1">
              <a:lumMod val="75000"/>
            </a:schemeClr>
          </a:solidFill>
          <a:ln w="9525">
            <a:solidFill>
              <a:srgbClr val="760000"/>
            </a:solidFill>
            <a:round/>
            <a:headEnd/>
            <a:tailEnd/>
          </a:ln>
        </p:spPr>
        <p:txBody>
          <a:bodyPr wrap="none" lIns="109678" tIns="54838" rIns="109678" bIns="54838" anchor="ctr"/>
          <a:lstStyle/>
          <a:p>
            <a:endParaRPr lang="zh-CN" altLang="en-US" dirty="0">
              <a:latin typeface="微软雅黑" pitchFamily="34" charset="-122"/>
              <a:ea typeface="微软雅黑" pitchFamily="34" charset="-122"/>
            </a:endParaRPr>
          </a:p>
        </p:txBody>
      </p:sp>
      <p:sp>
        <p:nvSpPr>
          <p:cNvPr id="18" name="Line 34"/>
          <p:cNvSpPr>
            <a:spLocks noChangeShapeType="1"/>
          </p:cNvSpPr>
          <p:nvPr/>
        </p:nvSpPr>
        <p:spPr bwMode="auto">
          <a:xfrm>
            <a:off x="10873677" y="567730"/>
            <a:ext cx="648000" cy="0"/>
          </a:xfrm>
          <a:prstGeom prst="line">
            <a:avLst/>
          </a:prstGeom>
          <a:solidFill>
            <a:schemeClr val="accent1">
              <a:lumMod val="75000"/>
            </a:schemeClr>
          </a:solidFill>
          <a:ln w="9525">
            <a:solidFill>
              <a:srgbClr val="760000"/>
            </a:solidFill>
            <a:round/>
            <a:headEnd/>
            <a:tailEnd/>
          </a:ln>
        </p:spPr>
        <p:txBody>
          <a:bodyPr wrap="none" lIns="109678" tIns="54838" rIns="109678" bIns="54838" anchor="ctr"/>
          <a:lstStyle/>
          <a:p>
            <a:endParaRPr lang="zh-CN" altLang="en-US" dirty="0">
              <a:latin typeface="微软雅黑" pitchFamily="34" charset="-122"/>
              <a:ea typeface="微软雅黑" pitchFamily="34" charset="-122"/>
            </a:endParaRPr>
          </a:p>
        </p:txBody>
      </p:sp>
      <p:sp>
        <p:nvSpPr>
          <p:cNvPr id="30" name="Line 34"/>
          <p:cNvSpPr>
            <a:spLocks noChangeShapeType="1"/>
          </p:cNvSpPr>
          <p:nvPr/>
        </p:nvSpPr>
        <p:spPr bwMode="auto">
          <a:xfrm>
            <a:off x="10693677" y="720130"/>
            <a:ext cx="828000" cy="0"/>
          </a:xfrm>
          <a:prstGeom prst="line">
            <a:avLst/>
          </a:prstGeom>
          <a:solidFill>
            <a:schemeClr val="accent1">
              <a:lumMod val="75000"/>
            </a:schemeClr>
          </a:solidFill>
          <a:ln w="9525">
            <a:solidFill>
              <a:srgbClr val="760000"/>
            </a:solidFill>
            <a:round/>
            <a:headEnd/>
            <a:tailEnd/>
          </a:ln>
        </p:spPr>
        <p:txBody>
          <a:bodyPr wrap="none" lIns="109678" tIns="54838" rIns="109678" bIns="54838" anchor="ctr"/>
          <a:lstStyle/>
          <a:p>
            <a:endParaRPr lang="zh-CN" altLang="en-US" dirty="0">
              <a:latin typeface="微软雅黑" pitchFamily="34" charset="-122"/>
              <a:ea typeface="微软雅黑" pitchFamily="34" charset="-122"/>
            </a:endParaRPr>
          </a:p>
        </p:txBody>
      </p:sp>
    </p:spTree>
    <p:extLst>
      <p:ext uri="{BB962C8B-B14F-4D97-AF65-F5344CB8AC3E}">
        <p14:creationId xmlns:p14="http://schemas.microsoft.com/office/powerpoint/2010/main" val="1934276809"/>
      </p:ext>
    </p:extLst>
  </p:cSld>
  <p:clrMapOvr>
    <a:masterClrMapping/>
  </p:clrMapOvr>
  <p:transition spd="slow" advTm="0">
    <p:push/>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66667">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14:bounceEnd="66667">
                                          <p:cBhvr additive="base">
                                            <p:cTn id="7" dur="500" fill="hold"/>
                                            <p:tgtEl>
                                              <p:spTgt spid="11"/>
                                            </p:tgtEl>
                                            <p:attrNameLst>
                                              <p:attrName>ppt_x</p:attrName>
                                            </p:attrNameLst>
                                          </p:cBhvr>
                                          <p:tavLst>
                                            <p:tav tm="0">
                                              <p:val>
                                                <p:strVal val="0-#ppt_w/2"/>
                                              </p:val>
                                            </p:tav>
                                            <p:tav tm="100000">
                                              <p:val>
                                                <p:strVal val="#ppt_x"/>
                                              </p:val>
                                            </p:tav>
                                          </p:tavLst>
                                        </p:anim>
                                        <p:anim calcmode="lin" valueType="num" p14:bounceEnd="66667">
                                          <p:cBhvr additive="base">
                                            <p:cTn id="8" dur="500" fill="hold"/>
                                            <p:tgtEl>
                                              <p:spTgt spid="11"/>
                                            </p:tgtEl>
                                            <p:attrNameLst>
                                              <p:attrName>ppt_y</p:attrName>
                                            </p:attrNameLst>
                                          </p:cBhvr>
                                          <p:tavLst>
                                            <p:tav tm="0">
                                              <p:val>
                                                <p:strVal val="#ppt_y"/>
                                              </p:val>
                                            </p:tav>
                                            <p:tav tm="100000">
                                              <p:val>
                                                <p:strVal val="#ppt_y"/>
                                              </p:val>
                                            </p:tav>
                                          </p:tavLst>
                                        </p:anim>
                                      </p:childTnLst>
                                    </p:cTn>
                                  </p:par>
                                  <p:par>
                                    <p:cTn id="9" presetID="22" presetClass="entr" presetSubtype="8" fill="hold" grpId="0" nodeType="with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wipe(left)">
                                          <p:cBhvr>
                                            <p:cTn id="11" dur="500"/>
                                            <p:tgtEl>
                                              <p:spTgt spid="20"/>
                                            </p:tgtEl>
                                          </p:cBhvr>
                                        </p:animEffect>
                                      </p:childTnLst>
                                    </p:cTn>
                                  </p:par>
                                  <p:par>
                                    <p:cTn id="12" presetID="2" presetClass="entr" presetSubtype="2" fill="hold" grpId="0" nodeType="withEffect" p14:presetBounceEnd="52000">
                                      <p:stCondLst>
                                        <p:cond delay="0"/>
                                      </p:stCondLst>
                                      <p:childTnLst>
                                        <p:set>
                                          <p:cBhvr>
                                            <p:cTn id="13" dur="1" fill="hold">
                                              <p:stCondLst>
                                                <p:cond delay="0"/>
                                              </p:stCondLst>
                                            </p:cTn>
                                            <p:tgtEl>
                                              <p:spTgt spid="19"/>
                                            </p:tgtEl>
                                            <p:attrNameLst>
                                              <p:attrName>style.visibility</p:attrName>
                                            </p:attrNameLst>
                                          </p:cBhvr>
                                          <p:to>
                                            <p:strVal val="visible"/>
                                          </p:to>
                                        </p:set>
                                        <p:anim calcmode="lin" valueType="num" p14:bounceEnd="52000">
                                          <p:cBhvr additive="base">
                                            <p:cTn id="14" dur="500" fill="hold"/>
                                            <p:tgtEl>
                                              <p:spTgt spid="19"/>
                                            </p:tgtEl>
                                            <p:attrNameLst>
                                              <p:attrName>ppt_x</p:attrName>
                                            </p:attrNameLst>
                                          </p:cBhvr>
                                          <p:tavLst>
                                            <p:tav tm="0">
                                              <p:val>
                                                <p:strVal val="1+#ppt_w/2"/>
                                              </p:val>
                                            </p:tav>
                                            <p:tav tm="100000">
                                              <p:val>
                                                <p:strVal val="#ppt_x"/>
                                              </p:val>
                                            </p:tav>
                                          </p:tavLst>
                                        </p:anim>
                                        <p:anim calcmode="lin" valueType="num" p14:bounceEnd="52000">
                                          <p:cBhvr additive="base">
                                            <p:cTn id="15" dur="500" fill="hold"/>
                                            <p:tgtEl>
                                              <p:spTgt spid="19"/>
                                            </p:tgtEl>
                                            <p:attrNameLst>
                                              <p:attrName>ppt_y</p:attrName>
                                            </p:attrNameLst>
                                          </p:cBhvr>
                                          <p:tavLst>
                                            <p:tav tm="0">
                                              <p:val>
                                                <p:strVal val="#ppt_y"/>
                                              </p:val>
                                            </p:tav>
                                            <p:tav tm="100000">
                                              <p:val>
                                                <p:strVal val="#ppt_y"/>
                                              </p:val>
                                            </p:tav>
                                          </p:tavLst>
                                        </p:anim>
                                      </p:childTnLst>
                                    </p:cTn>
                                  </p:par>
                                </p:childTnLst>
                              </p:cTn>
                            </p:par>
                            <p:par>
                              <p:cTn id="16" fill="hold">
                                <p:stCondLst>
                                  <p:cond delay="500"/>
                                </p:stCondLst>
                                <p:childTnLst>
                                  <p:par>
                                    <p:cTn id="17" presetID="22" presetClass="entr" presetSubtype="8" fill="hold" grpId="0" nodeType="after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wipe(left)">
                                          <p:cBhvr>
                                            <p:cTn id="19" dur="500"/>
                                            <p:tgtEl>
                                              <p:spTgt spid="18"/>
                                            </p:tgtEl>
                                          </p:cBhvr>
                                        </p:animEffect>
                                      </p:childTnLst>
                                    </p:cTn>
                                  </p:par>
                                </p:childTnLst>
                              </p:cTn>
                            </p:par>
                            <p:par>
                              <p:cTn id="20" fill="hold">
                                <p:stCondLst>
                                  <p:cond delay="1000"/>
                                </p:stCondLst>
                                <p:childTnLst>
                                  <p:par>
                                    <p:cTn id="21" presetID="22" presetClass="entr" presetSubtype="8" fill="hold" grpId="0" nodeType="afterEffect">
                                      <p:stCondLst>
                                        <p:cond delay="0"/>
                                      </p:stCondLst>
                                      <p:childTnLst>
                                        <p:set>
                                          <p:cBhvr>
                                            <p:cTn id="22" dur="1" fill="hold">
                                              <p:stCondLst>
                                                <p:cond delay="0"/>
                                              </p:stCondLst>
                                            </p:cTn>
                                            <p:tgtEl>
                                              <p:spTgt spid="30"/>
                                            </p:tgtEl>
                                            <p:attrNameLst>
                                              <p:attrName>style.visibility</p:attrName>
                                            </p:attrNameLst>
                                          </p:cBhvr>
                                          <p:to>
                                            <p:strVal val="visible"/>
                                          </p:to>
                                        </p:set>
                                        <p:animEffect transition="in" filter="wipe(left)">
                                          <p:cBhvr>
                                            <p:cTn id="23"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9" grpId="0"/>
          <p:bldP spid="20" grpId="0" animBg="1"/>
          <p:bldP spid="18" grpId="0" animBg="1"/>
          <p:bldP spid="30"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par>
                                    <p:cTn id="9" presetID="22" presetClass="entr" presetSubtype="8" fill="hold" grpId="0" nodeType="with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wipe(left)">
                                          <p:cBhvr>
                                            <p:cTn id="11" dur="500"/>
                                            <p:tgtEl>
                                              <p:spTgt spid="20"/>
                                            </p:tgtEl>
                                          </p:cBhvr>
                                        </p:animEffect>
                                      </p:childTnLst>
                                    </p:cTn>
                                  </p:par>
                                  <p:par>
                                    <p:cTn id="12" presetID="2" presetClass="entr" presetSubtype="2" fill="hold" grpId="0" nodeType="withEffect">
                                      <p:stCondLst>
                                        <p:cond delay="0"/>
                                      </p:stCondLst>
                                      <p:childTnLst>
                                        <p:set>
                                          <p:cBhvr>
                                            <p:cTn id="13" dur="1" fill="hold">
                                              <p:stCondLst>
                                                <p:cond delay="0"/>
                                              </p:stCondLst>
                                            </p:cTn>
                                            <p:tgtEl>
                                              <p:spTgt spid="19"/>
                                            </p:tgtEl>
                                            <p:attrNameLst>
                                              <p:attrName>style.visibility</p:attrName>
                                            </p:attrNameLst>
                                          </p:cBhvr>
                                          <p:to>
                                            <p:strVal val="visible"/>
                                          </p:to>
                                        </p:set>
                                        <p:anim calcmode="lin" valueType="num">
                                          <p:cBhvr additive="base">
                                            <p:cTn id="14" dur="500" fill="hold"/>
                                            <p:tgtEl>
                                              <p:spTgt spid="19"/>
                                            </p:tgtEl>
                                            <p:attrNameLst>
                                              <p:attrName>ppt_x</p:attrName>
                                            </p:attrNameLst>
                                          </p:cBhvr>
                                          <p:tavLst>
                                            <p:tav tm="0">
                                              <p:val>
                                                <p:strVal val="1+#ppt_w/2"/>
                                              </p:val>
                                            </p:tav>
                                            <p:tav tm="100000">
                                              <p:val>
                                                <p:strVal val="#ppt_x"/>
                                              </p:val>
                                            </p:tav>
                                          </p:tavLst>
                                        </p:anim>
                                        <p:anim calcmode="lin" valueType="num">
                                          <p:cBhvr additive="base">
                                            <p:cTn id="15" dur="500" fill="hold"/>
                                            <p:tgtEl>
                                              <p:spTgt spid="19"/>
                                            </p:tgtEl>
                                            <p:attrNameLst>
                                              <p:attrName>ppt_y</p:attrName>
                                            </p:attrNameLst>
                                          </p:cBhvr>
                                          <p:tavLst>
                                            <p:tav tm="0">
                                              <p:val>
                                                <p:strVal val="#ppt_y"/>
                                              </p:val>
                                            </p:tav>
                                            <p:tav tm="100000">
                                              <p:val>
                                                <p:strVal val="#ppt_y"/>
                                              </p:val>
                                            </p:tav>
                                          </p:tavLst>
                                        </p:anim>
                                      </p:childTnLst>
                                    </p:cTn>
                                  </p:par>
                                </p:childTnLst>
                              </p:cTn>
                            </p:par>
                            <p:par>
                              <p:cTn id="16" fill="hold">
                                <p:stCondLst>
                                  <p:cond delay="500"/>
                                </p:stCondLst>
                                <p:childTnLst>
                                  <p:par>
                                    <p:cTn id="17" presetID="22" presetClass="entr" presetSubtype="8" fill="hold" grpId="0" nodeType="after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wipe(left)">
                                          <p:cBhvr>
                                            <p:cTn id="19" dur="500"/>
                                            <p:tgtEl>
                                              <p:spTgt spid="18"/>
                                            </p:tgtEl>
                                          </p:cBhvr>
                                        </p:animEffect>
                                      </p:childTnLst>
                                    </p:cTn>
                                  </p:par>
                                </p:childTnLst>
                              </p:cTn>
                            </p:par>
                            <p:par>
                              <p:cTn id="20" fill="hold">
                                <p:stCondLst>
                                  <p:cond delay="1000"/>
                                </p:stCondLst>
                                <p:childTnLst>
                                  <p:par>
                                    <p:cTn id="21" presetID="22" presetClass="entr" presetSubtype="8" fill="hold" grpId="0" nodeType="afterEffect">
                                      <p:stCondLst>
                                        <p:cond delay="0"/>
                                      </p:stCondLst>
                                      <p:childTnLst>
                                        <p:set>
                                          <p:cBhvr>
                                            <p:cTn id="22" dur="1" fill="hold">
                                              <p:stCondLst>
                                                <p:cond delay="0"/>
                                              </p:stCondLst>
                                            </p:cTn>
                                            <p:tgtEl>
                                              <p:spTgt spid="30"/>
                                            </p:tgtEl>
                                            <p:attrNameLst>
                                              <p:attrName>style.visibility</p:attrName>
                                            </p:attrNameLst>
                                          </p:cBhvr>
                                          <p:to>
                                            <p:strVal val="visible"/>
                                          </p:to>
                                        </p:set>
                                        <p:animEffect transition="in" filter="wipe(left)">
                                          <p:cBhvr>
                                            <p:cTn id="23"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9" grpId="0"/>
          <p:bldP spid="20" grpId="0" animBg="1"/>
          <p:bldP spid="18" grpId="0" animBg="1"/>
          <p:bldP spid="30" grpId="0" animBg="1"/>
        </p:bldLst>
      </p:timing>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44"/>
          <p:cNvSpPr>
            <a:spLocks noChangeArrowheads="1"/>
          </p:cNvSpPr>
          <p:nvPr/>
        </p:nvSpPr>
        <p:spPr bwMode="auto">
          <a:xfrm>
            <a:off x="1459607" y="500436"/>
            <a:ext cx="4253728" cy="541634"/>
          </a:xfrm>
          <a:prstGeom prst="rect">
            <a:avLst/>
          </a:prstGeom>
          <a:noFill/>
          <a:ln w="9525" algn="ctr">
            <a:noFill/>
            <a:miter lim="800000"/>
            <a:headEnd/>
            <a:tailEnd/>
          </a:ln>
        </p:spPr>
        <p:txBody>
          <a:bodyPr wrap="square" lIns="109678" tIns="54838" rIns="109678" bIns="54838">
            <a:spAutoFit/>
          </a:bodyPr>
          <a:lstStyle/>
          <a:p>
            <a:pPr eaLnBrk="0" hangingPunct="0"/>
            <a:r>
              <a:rPr lang="zh-CN" altLang="en-US" sz="2800" b="1" dirty="0" smtClean="0">
                <a:solidFill>
                  <a:srgbClr val="000000"/>
                </a:solidFill>
                <a:latin typeface="微软雅黑" pitchFamily="34" charset="-122"/>
                <a:ea typeface="微软雅黑" pitchFamily="34" charset="-122"/>
              </a:rPr>
              <a:t>点击这里输入您</a:t>
            </a:r>
            <a:r>
              <a:rPr lang="zh-CN" altLang="en-US" sz="2800" b="1" dirty="0">
                <a:solidFill>
                  <a:srgbClr val="000000"/>
                </a:solidFill>
                <a:latin typeface="微软雅黑" pitchFamily="34" charset="-122"/>
                <a:ea typeface="微软雅黑" pitchFamily="34" charset="-122"/>
              </a:rPr>
              <a:t>的</a:t>
            </a:r>
            <a:r>
              <a:rPr lang="zh-CN" altLang="en-US" sz="2800" b="1" dirty="0" smtClean="0">
                <a:solidFill>
                  <a:srgbClr val="000000"/>
                </a:solidFill>
                <a:latin typeface="微软雅黑" pitchFamily="34" charset="-122"/>
                <a:ea typeface="微软雅黑" pitchFamily="34" charset="-122"/>
              </a:rPr>
              <a:t>标题</a:t>
            </a:r>
            <a:endParaRPr lang="en-US" altLang="zh-CN" sz="2800" b="1" dirty="0">
              <a:solidFill>
                <a:srgbClr val="000000"/>
              </a:solidFill>
              <a:latin typeface="微软雅黑" pitchFamily="34" charset="-122"/>
              <a:ea typeface="微软雅黑" pitchFamily="34" charset="-122"/>
            </a:endParaRPr>
          </a:p>
        </p:txBody>
      </p:sp>
      <p:sp>
        <p:nvSpPr>
          <p:cNvPr id="26" name="Line 45"/>
          <p:cNvSpPr>
            <a:spLocks noChangeShapeType="1"/>
          </p:cNvSpPr>
          <p:nvPr/>
        </p:nvSpPr>
        <p:spPr bwMode="auto">
          <a:xfrm>
            <a:off x="1296541" y="994822"/>
            <a:ext cx="4500000" cy="0"/>
          </a:xfrm>
          <a:prstGeom prst="line">
            <a:avLst/>
          </a:prstGeom>
          <a:solidFill>
            <a:schemeClr val="accent1">
              <a:lumMod val="75000"/>
            </a:schemeClr>
          </a:solidFill>
          <a:ln w="9525">
            <a:solidFill>
              <a:srgbClr val="760000"/>
            </a:solidFill>
            <a:round/>
            <a:headEnd/>
            <a:tailEnd/>
          </a:ln>
        </p:spPr>
        <p:txBody>
          <a:bodyPr wrap="none" lIns="109678" tIns="54838" rIns="109678" bIns="54838" anchor="ctr"/>
          <a:lstStyle/>
          <a:p>
            <a:endParaRPr lang="zh-CN" altLang="en-US" dirty="0">
              <a:latin typeface="微软雅黑" pitchFamily="34" charset="-122"/>
              <a:ea typeface="微软雅黑" pitchFamily="34" charset="-122"/>
            </a:endParaRPr>
          </a:p>
        </p:txBody>
      </p:sp>
      <p:sp>
        <p:nvSpPr>
          <p:cNvPr id="17" name="Rectangle 3"/>
          <p:cNvSpPr>
            <a:spLocks noChangeArrowheads="1"/>
          </p:cNvSpPr>
          <p:nvPr/>
        </p:nvSpPr>
        <p:spPr bwMode="gray">
          <a:xfrm>
            <a:off x="3745458" y="2102684"/>
            <a:ext cx="6280129" cy="504056"/>
          </a:xfrm>
          <a:prstGeom prst="rect">
            <a:avLst/>
          </a:prstGeom>
          <a:solidFill>
            <a:schemeClr val="bg1">
              <a:lumMod val="85000"/>
            </a:schemeClr>
          </a:solidFill>
          <a:ln w="3175" cap="flat" cmpd="sng" algn="ctr">
            <a:solidFill>
              <a:srgbClr val="D7D7D7"/>
            </a:solidFill>
            <a:prstDash val="solid"/>
          </a:ln>
          <a:effectLst/>
        </p:spPr>
        <p:txBody>
          <a:bodyPr lIns="119823" tIns="59911" rIns="119823" bIns="59911" anchor="ctr"/>
          <a:lstStyle/>
          <a:p>
            <a:pPr defTabSz="914400">
              <a:lnSpc>
                <a:spcPct val="120000"/>
              </a:lnSpc>
              <a:defRPr/>
            </a:pPr>
            <a:r>
              <a:rPr lang="zh-CN" altLang="en-US" sz="2400" kern="0" dirty="0">
                <a:latin typeface="微软雅黑" pitchFamily="34" charset="-122"/>
                <a:ea typeface="微软雅黑" pitchFamily="34" charset="-122"/>
              </a:rPr>
              <a:t>这里输入你的文本内容这里输入你的文本</a:t>
            </a:r>
            <a:endParaRPr lang="en-US" altLang="zh-CN" sz="2400" kern="0" dirty="0">
              <a:latin typeface="微软雅黑" pitchFamily="34" charset="-122"/>
              <a:ea typeface="微软雅黑" pitchFamily="34" charset="-122"/>
            </a:endParaRPr>
          </a:p>
        </p:txBody>
      </p:sp>
      <p:sp>
        <p:nvSpPr>
          <p:cNvPr id="19" name="AutoShape 11"/>
          <p:cNvSpPr>
            <a:spLocks noChangeArrowheads="1"/>
          </p:cNvSpPr>
          <p:nvPr/>
        </p:nvSpPr>
        <p:spPr bwMode="gray">
          <a:xfrm>
            <a:off x="1587224" y="2102685"/>
            <a:ext cx="1963465" cy="493769"/>
          </a:xfrm>
          <a:prstGeom prst="homePlate">
            <a:avLst>
              <a:gd name="adj" fmla="val 26172"/>
            </a:avLst>
          </a:prstGeom>
          <a:solidFill>
            <a:srgbClr val="FCA304"/>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smtClean="0">
                <a:solidFill>
                  <a:srgbClr val="760000"/>
                </a:solidFill>
                <a:latin typeface="微软雅黑" pitchFamily="34" charset="-122"/>
                <a:ea typeface="微软雅黑" pitchFamily="34" charset="-122"/>
              </a:rPr>
              <a:t>2013</a:t>
            </a:r>
            <a:r>
              <a:rPr lang="zh-CN" altLang="en-US" sz="2800" dirty="0" smtClean="0">
                <a:solidFill>
                  <a:srgbClr val="760000"/>
                </a:solidFill>
                <a:latin typeface="微软雅黑" pitchFamily="34" charset="-122"/>
                <a:ea typeface="微软雅黑" pitchFamily="34" charset="-122"/>
              </a:rPr>
              <a:t>年</a:t>
            </a:r>
            <a:endParaRPr lang="en-US" altLang="zh-CN" sz="2800" dirty="0">
              <a:solidFill>
                <a:srgbClr val="760000"/>
              </a:solidFill>
              <a:latin typeface="微软雅黑" pitchFamily="34" charset="-122"/>
              <a:ea typeface="微软雅黑" pitchFamily="34" charset="-122"/>
            </a:endParaRPr>
          </a:p>
        </p:txBody>
      </p:sp>
      <p:sp>
        <p:nvSpPr>
          <p:cNvPr id="20" name="Rectangle 3"/>
          <p:cNvSpPr>
            <a:spLocks noChangeArrowheads="1"/>
          </p:cNvSpPr>
          <p:nvPr/>
        </p:nvSpPr>
        <p:spPr bwMode="gray">
          <a:xfrm>
            <a:off x="3742725" y="2909174"/>
            <a:ext cx="6280129" cy="504056"/>
          </a:xfrm>
          <a:prstGeom prst="rect">
            <a:avLst/>
          </a:prstGeom>
          <a:solidFill>
            <a:schemeClr val="bg1">
              <a:lumMod val="85000"/>
            </a:schemeClr>
          </a:solidFill>
          <a:ln w="3175" cap="flat" cmpd="sng" algn="ctr">
            <a:solidFill>
              <a:srgbClr val="D7D7D7"/>
            </a:solidFill>
            <a:prstDash val="solid"/>
          </a:ln>
          <a:effectLst/>
        </p:spPr>
        <p:txBody>
          <a:bodyPr lIns="119823" tIns="59911" rIns="119823" bIns="59911" anchor="ctr"/>
          <a:lstStyle/>
          <a:p>
            <a:pPr defTabSz="914400">
              <a:lnSpc>
                <a:spcPct val="120000"/>
              </a:lnSpc>
              <a:defRPr/>
            </a:pPr>
            <a:r>
              <a:rPr lang="zh-CN" altLang="en-US" sz="2400" kern="0" dirty="0">
                <a:latin typeface="微软雅黑" pitchFamily="34" charset="-122"/>
                <a:ea typeface="微软雅黑" pitchFamily="34" charset="-122"/>
              </a:rPr>
              <a:t>这里输入你的文本内容这里输入你的文本</a:t>
            </a:r>
            <a:endParaRPr lang="en-US" altLang="zh-CN" sz="2400" kern="0" dirty="0">
              <a:latin typeface="微软雅黑" pitchFamily="34" charset="-122"/>
              <a:ea typeface="微软雅黑" pitchFamily="34" charset="-122"/>
            </a:endParaRPr>
          </a:p>
        </p:txBody>
      </p:sp>
      <p:sp>
        <p:nvSpPr>
          <p:cNvPr id="21" name="AutoShape 11"/>
          <p:cNvSpPr>
            <a:spLocks noChangeArrowheads="1"/>
          </p:cNvSpPr>
          <p:nvPr/>
        </p:nvSpPr>
        <p:spPr bwMode="gray">
          <a:xfrm>
            <a:off x="1584491" y="2909175"/>
            <a:ext cx="1963465" cy="493769"/>
          </a:xfrm>
          <a:prstGeom prst="homePlate">
            <a:avLst>
              <a:gd name="adj" fmla="val 26172"/>
            </a:avLst>
          </a:prstGeom>
          <a:solidFill>
            <a:srgbClr val="FCA304"/>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smtClean="0">
                <a:solidFill>
                  <a:srgbClr val="760000"/>
                </a:solidFill>
                <a:latin typeface="微软雅黑" pitchFamily="34" charset="-122"/>
                <a:ea typeface="微软雅黑" pitchFamily="34" charset="-122"/>
              </a:rPr>
              <a:t>2014</a:t>
            </a:r>
            <a:r>
              <a:rPr lang="zh-CN" altLang="en-US" sz="2800" dirty="0" smtClean="0">
                <a:solidFill>
                  <a:srgbClr val="760000"/>
                </a:solidFill>
                <a:latin typeface="微软雅黑" pitchFamily="34" charset="-122"/>
                <a:ea typeface="微软雅黑" pitchFamily="34" charset="-122"/>
              </a:rPr>
              <a:t>年</a:t>
            </a:r>
            <a:endParaRPr lang="en-US" altLang="zh-CN" sz="2800" dirty="0">
              <a:solidFill>
                <a:srgbClr val="760000"/>
              </a:solidFill>
              <a:latin typeface="微软雅黑" pitchFamily="34" charset="-122"/>
              <a:ea typeface="微软雅黑" pitchFamily="34" charset="-122"/>
            </a:endParaRPr>
          </a:p>
        </p:txBody>
      </p:sp>
      <p:sp>
        <p:nvSpPr>
          <p:cNvPr id="22" name="Rectangle 3"/>
          <p:cNvSpPr>
            <a:spLocks noChangeArrowheads="1"/>
          </p:cNvSpPr>
          <p:nvPr/>
        </p:nvSpPr>
        <p:spPr bwMode="gray">
          <a:xfrm>
            <a:off x="3748191" y="3738986"/>
            <a:ext cx="6280129" cy="504056"/>
          </a:xfrm>
          <a:prstGeom prst="rect">
            <a:avLst/>
          </a:prstGeom>
          <a:solidFill>
            <a:schemeClr val="bg1">
              <a:lumMod val="85000"/>
            </a:schemeClr>
          </a:solidFill>
          <a:ln w="3175" cap="flat" cmpd="sng" algn="ctr">
            <a:solidFill>
              <a:srgbClr val="D7D7D7"/>
            </a:solidFill>
            <a:prstDash val="solid"/>
          </a:ln>
          <a:effectLst/>
        </p:spPr>
        <p:txBody>
          <a:bodyPr lIns="119823" tIns="59911" rIns="119823" bIns="59911" anchor="ctr"/>
          <a:lstStyle/>
          <a:p>
            <a:pPr defTabSz="914400">
              <a:lnSpc>
                <a:spcPct val="120000"/>
              </a:lnSpc>
              <a:defRPr/>
            </a:pPr>
            <a:r>
              <a:rPr lang="zh-CN" altLang="en-US" sz="2400" kern="0" dirty="0">
                <a:latin typeface="微软雅黑" pitchFamily="34" charset="-122"/>
                <a:ea typeface="微软雅黑" pitchFamily="34" charset="-122"/>
              </a:rPr>
              <a:t>这里输入你的文本内容这里输入你的文本</a:t>
            </a:r>
            <a:endParaRPr lang="en-US" altLang="zh-CN" sz="2400" kern="0" dirty="0">
              <a:latin typeface="微软雅黑" pitchFamily="34" charset="-122"/>
              <a:ea typeface="微软雅黑" pitchFamily="34" charset="-122"/>
            </a:endParaRPr>
          </a:p>
        </p:txBody>
      </p:sp>
      <p:sp>
        <p:nvSpPr>
          <p:cNvPr id="23" name="AutoShape 11"/>
          <p:cNvSpPr>
            <a:spLocks noChangeArrowheads="1"/>
          </p:cNvSpPr>
          <p:nvPr/>
        </p:nvSpPr>
        <p:spPr bwMode="gray">
          <a:xfrm>
            <a:off x="1589957" y="3738987"/>
            <a:ext cx="1963465" cy="493769"/>
          </a:xfrm>
          <a:prstGeom prst="homePlate">
            <a:avLst>
              <a:gd name="adj" fmla="val 26172"/>
            </a:avLst>
          </a:prstGeom>
          <a:solidFill>
            <a:srgbClr val="C0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smtClean="0">
                <a:solidFill>
                  <a:schemeClr val="bg1"/>
                </a:solidFill>
                <a:latin typeface="微软雅黑" pitchFamily="34" charset="-122"/>
                <a:ea typeface="微软雅黑" pitchFamily="34" charset="-122"/>
              </a:rPr>
              <a:t>2015</a:t>
            </a:r>
            <a:r>
              <a:rPr lang="zh-CN" altLang="en-US" sz="2800" dirty="0" smtClean="0">
                <a:solidFill>
                  <a:schemeClr val="bg1"/>
                </a:solidFill>
                <a:latin typeface="微软雅黑" pitchFamily="34" charset="-122"/>
                <a:ea typeface="微软雅黑" pitchFamily="34" charset="-122"/>
              </a:rPr>
              <a:t>年</a:t>
            </a:r>
            <a:endParaRPr lang="en-US" altLang="zh-CN" sz="2800" dirty="0">
              <a:solidFill>
                <a:schemeClr val="bg1"/>
              </a:solidFill>
              <a:latin typeface="微软雅黑" pitchFamily="34" charset="-122"/>
              <a:ea typeface="微软雅黑" pitchFamily="34" charset="-122"/>
            </a:endParaRPr>
          </a:p>
        </p:txBody>
      </p:sp>
      <p:sp>
        <p:nvSpPr>
          <p:cNvPr id="24" name="Rectangle 3"/>
          <p:cNvSpPr>
            <a:spLocks noChangeArrowheads="1"/>
          </p:cNvSpPr>
          <p:nvPr/>
        </p:nvSpPr>
        <p:spPr bwMode="gray">
          <a:xfrm>
            <a:off x="3745458" y="4522153"/>
            <a:ext cx="6280129" cy="504056"/>
          </a:xfrm>
          <a:prstGeom prst="rect">
            <a:avLst/>
          </a:prstGeom>
          <a:solidFill>
            <a:schemeClr val="bg1">
              <a:lumMod val="85000"/>
            </a:schemeClr>
          </a:solidFill>
          <a:ln w="3175" cap="flat" cmpd="sng" algn="ctr">
            <a:solidFill>
              <a:srgbClr val="D7D7D7"/>
            </a:solidFill>
            <a:prstDash val="solid"/>
          </a:ln>
          <a:effectLst/>
        </p:spPr>
        <p:txBody>
          <a:bodyPr lIns="119823" tIns="59911" rIns="119823" bIns="59911" anchor="ctr"/>
          <a:lstStyle/>
          <a:p>
            <a:pPr defTabSz="914400">
              <a:lnSpc>
                <a:spcPct val="120000"/>
              </a:lnSpc>
              <a:defRPr/>
            </a:pPr>
            <a:r>
              <a:rPr lang="zh-CN" altLang="en-US" sz="2400" kern="0" dirty="0">
                <a:latin typeface="微软雅黑" pitchFamily="34" charset="-122"/>
                <a:ea typeface="微软雅黑" pitchFamily="34" charset="-122"/>
              </a:rPr>
              <a:t>这里输入你的文本内容这里输入你的文本</a:t>
            </a:r>
            <a:endParaRPr lang="en-US" altLang="zh-CN" sz="2400" kern="0" dirty="0">
              <a:latin typeface="微软雅黑" pitchFamily="34" charset="-122"/>
              <a:ea typeface="微软雅黑" pitchFamily="34" charset="-122"/>
            </a:endParaRPr>
          </a:p>
        </p:txBody>
      </p:sp>
      <p:sp>
        <p:nvSpPr>
          <p:cNvPr id="27" name="AutoShape 11"/>
          <p:cNvSpPr>
            <a:spLocks noChangeArrowheads="1"/>
          </p:cNvSpPr>
          <p:nvPr/>
        </p:nvSpPr>
        <p:spPr bwMode="gray">
          <a:xfrm>
            <a:off x="1587224" y="4522154"/>
            <a:ext cx="1963465" cy="493769"/>
          </a:xfrm>
          <a:prstGeom prst="homePlate">
            <a:avLst>
              <a:gd name="adj" fmla="val 26172"/>
            </a:avLst>
          </a:prstGeom>
          <a:solidFill>
            <a:srgbClr val="C0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smtClean="0">
                <a:solidFill>
                  <a:schemeClr val="bg1"/>
                </a:solidFill>
                <a:latin typeface="微软雅黑" pitchFamily="34" charset="-122"/>
                <a:ea typeface="微软雅黑" pitchFamily="34" charset="-122"/>
              </a:rPr>
              <a:t>2016</a:t>
            </a:r>
            <a:r>
              <a:rPr lang="zh-CN" altLang="en-US" sz="2800" dirty="0" smtClean="0">
                <a:solidFill>
                  <a:schemeClr val="bg1"/>
                </a:solidFill>
                <a:latin typeface="微软雅黑" pitchFamily="34" charset="-122"/>
                <a:ea typeface="微软雅黑" pitchFamily="34" charset="-122"/>
              </a:rPr>
              <a:t>年</a:t>
            </a:r>
            <a:endParaRPr lang="en-US" altLang="zh-CN" sz="2800" dirty="0">
              <a:solidFill>
                <a:schemeClr val="bg1"/>
              </a:solidFill>
              <a:latin typeface="微软雅黑" pitchFamily="34" charset="-122"/>
              <a:ea typeface="微软雅黑" pitchFamily="34" charset="-122"/>
            </a:endParaRPr>
          </a:p>
        </p:txBody>
      </p:sp>
      <p:sp>
        <p:nvSpPr>
          <p:cNvPr id="31" name="Rectangle 3"/>
          <p:cNvSpPr>
            <a:spLocks noChangeArrowheads="1"/>
          </p:cNvSpPr>
          <p:nvPr/>
        </p:nvSpPr>
        <p:spPr bwMode="gray">
          <a:xfrm>
            <a:off x="3745456" y="5328642"/>
            <a:ext cx="6280129" cy="504056"/>
          </a:xfrm>
          <a:prstGeom prst="rect">
            <a:avLst/>
          </a:prstGeom>
          <a:solidFill>
            <a:schemeClr val="bg1">
              <a:lumMod val="85000"/>
            </a:schemeClr>
          </a:solidFill>
          <a:ln w="3175" cap="flat" cmpd="sng" algn="ctr">
            <a:solidFill>
              <a:srgbClr val="D7D7D7"/>
            </a:solidFill>
            <a:prstDash val="solid"/>
          </a:ln>
          <a:effectLst/>
        </p:spPr>
        <p:txBody>
          <a:bodyPr lIns="119823" tIns="59911" rIns="119823" bIns="59911" anchor="ctr"/>
          <a:lstStyle/>
          <a:p>
            <a:pPr defTabSz="914400">
              <a:lnSpc>
                <a:spcPct val="120000"/>
              </a:lnSpc>
              <a:defRPr/>
            </a:pPr>
            <a:r>
              <a:rPr lang="zh-CN" altLang="en-US" sz="2400" kern="0" dirty="0">
                <a:latin typeface="微软雅黑" pitchFamily="34" charset="-122"/>
                <a:ea typeface="微软雅黑" pitchFamily="34" charset="-122"/>
              </a:rPr>
              <a:t>这里输入你的文本内容这里输入你的文本</a:t>
            </a:r>
            <a:endParaRPr lang="en-US" altLang="zh-CN" sz="2400" kern="0" dirty="0">
              <a:latin typeface="微软雅黑" pitchFamily="34" charset="-122"/>
              <a:ea typeface="微软雅黑" pitchFamily="34" charset="-122"/>
            </a:endParaRPr>
          </a:p>
        </p:txBody>
      </p:sp>
      <p:sp>
        <p:nvSpPr>
          <p:cNvPr id="35" name="AutoShape 11"/>
          <p:cNvSpPr>
            <a:spLocks noChangeArrowheads="1"/>
          </p:cNvSpPr>
          <p:nvPr/>
        </p:nvSpPr>
        <p:spPr bwMode="gray">
          <a:xfrm>
            <a:off x="1587223" y="5328644"/>
            <a:ext cx="1963465" cy="493769"/>
          </a:xfrm>
          <a:prstGeom prst="homePlate">
            <a:avLst>
              <a:gd name="adj" fmla="val 26172"/>
            </a:avLst>
          </a:prstGeom>
          <a:solidFill>
            <a:srgbClr val="C0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solidFill>
                  <a:schemeClr val="bg1"/>
                </a:solidFill>
                <a:latin typeface="微软雅黑" pitchFamily="34" charset="-122"/>
                <a:ea typeface="微软雅黑" pitchFamily="34" charset="-122"/>
              </a:rPr>
              <a:t>2018</a:t>
            </a:r>
            <a:r>
              <a:rPr lang="zh-CN" altLang="en-US" sz="2800" dirty="0">
                <a:solidFill>
                  <a:schemeClr val="bg1"/>
                </a:solidFill>
                <a:latin typeface="微软雅黑" pitchFamily="34" charset="-122"/>
                <a:ea typeface="微软雅黑" pitchFamily="34" charset="-122"/>
              </a:rPr>
              <a:t>年</a:t>
            </a:r>
            <a:endParaRPr lang="en-US" altLang="zh-CN" sz="2800"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2505937455"/>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52000">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14:bounceEnd="52000">
                                          <p:cBhvr additive="base">
                                            <p:cTn id="7" dur="500" fill="hold"/>
                                            <p:tgtEl>
                                              <p:spTgt spid="25"/>
                                            </p:tgtEl>
                                            <p:attrNameLst>
                                              <p:attrName>ppt_x</p:attrName>
                                            </p:attrNameLst>
                                          </p:cBhvr>
                                          <p:tavLst>
                                            <p:tav tm="0">
                                              <p:val>
                                                <p:strVal val="0-#ppt_w/2"/>
                                              </p:val>
                                            </p:tav>
                                            <p:tav tm="100000">
                                              <p:val>
                                                <p:strVal val="#ppt_x"/>
                                              </p:val>
                                            </p:tav>
                                          </p:tavLst>
                                        </p:anim>
                                        <p:anim calcmode="lin" valueType="num" p14:bounceEnd="52000">
                                          <p:cBhvr additive="base">
                                            <p:cTn id="8" dur="500" fill="hold"/>
                                            <p:tgtEl>
                                              <p:spTgt spid="2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17"/>
                                            </p:tgtEl>
                                            <p:attrNameLst>
                                              <p:attrName>style.visibility</p:attrName>
                                            </p:attrNameLst>
                                          </p:cBhvr>
                                          <p:to>
                                            <p:strVal val="visible"/>
                                          </p:to>
                                        </p:set>
                                        <p:anim calcmode="lin" valueType="num">
                                          <p:cBhvr additive="base">
                                            <p:cTn id="13" dur="500" fill="hold"/>
                                            <p:tgtEl>
                                              <p:spTgt spid="17"/>
                                            </p:tgtEl>
                                            <p:attrNameLst>
                                              <p:attrName>ppt_x</p:attrName>
                                            </p:attrNameLst>
                                          </p:cBhvr>
                                          <p:tavLst>
                                            <p:tav tm="0">
                                              <p:val>
                                                <p:strVal val="1+#ppt_w/2"/>
                                              </p:val>
                                            </p:tav>
                                            <p:tav tm="100000">
                                              <p:val>
                                                <p:strVal val="#ppt_x"/>
                                              </p:val>
                                            </p:tav>
                                          </p:tavLst>
                                        </p:anim>
                                        <p:anim calcmode="lin" valueType="num">
                                          <p:cBhvr additive="base">
                                            <p:cTn id="14" dur="500" fill="hold"/>
                                            <p:tgtEl>
                                              <p:spTgt spid="17"/>
                                            </p:tgtEl>
                                            <p:attrNameLst>
                                              <p:attrName>ppt_y</p:attrName>
                                            </p:attrNameLst>
                                          </p:cBhvr>
                                          <p:tavLst>
                                            <p:tav tm="0">
                                              <p:val>
                                                <p:strVal val="#ppt_y"/>
                                              </p:val>
                                            </p:tav>
                                            <p:tav tm="100000">
                                              <p:val>
                                                <p:strVal val="#ppt_y"/>
                                              </p:val>
                                            </p:tav>
                                          </p:tavLst>
                                        </p:anim>
                                      </p:childTnLst>
                                    </p:cTn>
                                  </p:par>
                                </p:childTnLst>
                              </p:cTn>
                            </p:par>
                            <p:par>
                              <p:cTn id="15" fill="hold">
                                <p:stCondLst>
                                  <p:cond delay="500"/>
                                </p:stCondLst>
                                <p:childTnLst>
                                  <p:par>
                                    <p:cTn id="16" presetID="2" presetClass="entr" presetSubtype="8" fill="hold" grpId="0" nodeType="afterEffect" p14:presetBounceEnd="48000">
                                      <p:stCondLst>
                                        <p:cond delay="0"/>
                                      </p:stCondLst>
                                      <p:childTnLst>
                                        <p:set>
                                          <p:cBhvr>
                                            <p:cTn id="17" dur="1" fill="hold">
                                              <p:stCondLst>
                                                <p:cond delay="0"/>
                                              </p:stCondLst>
                                            </p:cTn>
                                            <p:tgtEl>
                                              <p:spTgt spid="19"/>
                                            </p:tgtEl>
                                            <p:attrNameLst>
                                              <p:attrName>style.visibility</p:attrName>
                                            </p:attrNameLst>
                                          </p:cBhvr>
                                          <p:to>
                                            <p:strVal val="visible"/>
                                          </p:to>
                                        </p:set>
                                        <p:anim calcmode="lin" valueType="num" p14:bounceEnd="48000">
                                          <p:cBhvr additive="base">
                                            <p:cTn id="18" dur="500" fill="hold"/>
                                            <p:tgtEl>
                                              <p:spTgt spid="19"/>
                                            </p:tgtEl>
                                            <p:attrNameLst>
                                              <p:attrName>ppt_x</p:attrName>
                                            </p:attrNameLst>
                                          </p:cBhvr>
                                          <p:tavLst>
                                            <p:tav tm="0">
                                              <p:val>
                                                <p:strVal val="0-#ppt_w/2"/>
                                              </p:val>
                                            </p:tav>
                                            <p:tav tm="100000">
                                              <p:val>
                                                <p:strVal val="#ppt_x"/>
                                              </p:val>
                                            </p:tav>
                                          </p:tavLst>
                                        </p:anim>
                                        <p:anim calcmode="lin" valueType="num" p14:bounceEnd="48000">
                                          <p:cBhvr additive="base">
                                            <p:cTn id="19" dur="500" fill="hold"/>
                                            <p:tgtEl>
                                              <p:spTgt spid="19"/>
                                            </p:tgtEl>
                                            <p:attrNameLst>
                                              <p:attrName>ppt_y</p:attrName>
                                            </p:attrNameLst>
                                          </p:cBhvr>
                                          <p:tavLst>
                                            <p:tav tm="0">
                                              <p:val>
                                                <p:strVal val="#ppt_y"/>
                                              </p:val>
                                            </p:tav>
                                            <p:tav tm="100000">
                                              <p:val>
                                                <p:strVal val="#ppt_y"/>
                                              </p:val>
                                            </p:tav>
                                          </p:tavLst>
                                        </p:anim>
                                      </p:childTnLst>
                                    </p:cTn>
                                  </p:par>
                                </p:childTnLst>
                              </p:cTn>
                            </p:par>
                            <p:par>
                              <p:cTn id="20" fill="hold">
                                <p:stCondLst>
                                  <p:cond delay="1000"/>
                                </p:stCondLst>
                                <p:childTnLst>
                                  <p:par>
                                    <p:cTn id="21" presetID="2" presetClass="entr" presetSubtype="2" fill="hold" grpId="0" nodeType="afterEffect">
                                      <p:stCondLst>
                                        <p:cond delay="0"/>
                                      </p:stCondLst>
                                      <p:childTnLst>
                                        <p:set>
                                          <p:cBhvr>
                                            <p:cTn id="22" dur="1" fill="hold">
                                              <p:stCondLst>
                                                <p:cond delay="0"/>
                                              </p:stCondLst>
                                            </p:cTn>
                                            <p:tgtEl>
                                              <p:spTgt spid="20"/>
                                            </p:tgtEl>
                                            <p:attrNameLst>
                                              <p:attrName>style.visibility</p:attrName>
                                            </p:attrNameLst>
                                          </p:cBhvr>
                                          <p:to>
                                            <p:strVal val="visible"/>
                                          </p:to>
                                        </p:set>
                                        <p:anim calcmode="lin" valueType="num">
                                          <p:cBhvr additive="base">
                                            <p:cTn id="23" dur="500" fill="hold"/>
                                            <p:tgtEl>
                                              <p:spTgt spid="20"/>
                                            </p:tgtEl>
                                            <p:attrNameLst>
                                              <p:attrName>ppt_x</p:attrName>
                                            </p:attrNameLst>
                                          </p:cBhvr>
                                          <p:tavLst>
                                            <p:tav tm="0">
                                              <p:val>
                                                <p:strVal val="1+#ppt_w/2"/>
                                              </p:val>
                                            </p:tav>
                                            <p:tav tm="100000">
                                              <p:val>
                                                <p:strVal val="#ppt_x"/>
                                              </p:val>
                                            </p:tav>
                                          </p:tavLst>
                                        </p:anim>
                                        <p:anim calcmode="lin" valueType="num">
                                          <p:cBhvr additive="base">
                                            <p:cTn id="24" dur="500" fill="hold"/>
                                            <p:tgtEl>
                                              <p:spTgt spid="20"/>
                                            </p:tgtEl>
                                            <p:attrNameLst>
                                              <p:attrName>ppt_y</p:attrName>
                                            </p:attrNameLst>
                                          </p:cBhvr>
                                          <p:tavLst>
                                            <p:tav tm="0">
                                              <p:val>
                                                <p:strVal val="#ppt_y"/>
                                              </p:val>
                                            </p:tav>
                                            <p:tav tm="100000">
                                              <p:val>
                                                <p:strVal val="#ppt_y"/>
                                              </p:val>
                                            </p:tav>
                                          </p:tavLst>
                                        </p:anim>
                                      </p:childTnLst>
                                    </p:cTn>
                                  </p:par>
                                </p:childTnLst>
                              </p:cTn>
                            </p:par>
                            <p:par>
                              <p:cTn id="25" fill="hold">
                                <p:stCondLst>
                                  <p:cond delay="1500"/>
                                </p:stCondLst>
                                <p:childTnLst>
                                  <p:par>
                                    <p:cTn id="26" presetID="2" presetClass="entr" presetSubtype="8" fill="hold" grpId="0" nodeType="afterEffect" p14:presetBounceEnd="48000">
                                      <p:stCondLst>
                                        <p:cond delay="0"/>
                                      </p:stCondLst>
                                      <p:childTnLst>
                                        <p:set>
                                          <p:cBhvr>
                                            <p:cTn id="27" dur="1" fill="hold">
                                              <p:stCondLst>
                                                <p:cond delay="0"/>
                                              </p:stCondLst>
                                            </p:cTn>
                                            <p:tgtEl>
                                              <p:spTgt spid="21"/>
                                            </p:tgtEl>
                                            <p:attrNameLst>
                                              <p:attrName>style.visibility</p:attrName>
                                            </p:attrNameLst>
                                          </p:cBhvr>
                                          <p:to>
                                            <p:strVal val="visible"/>
                                          </p:to>
                                        </p:set>
                                        <p:anim calcmode="lin" valueType="num" p14:bounceEnd="48000">
                                          <p:cBhvr additive="base">
                                            <p:cTn id="28" dur="500" fill="hold"/>
                                            <p:tgtEl>
                                              <p:spTgt spid="21"/>
                                            </p:tgtEl>
                                            <p:attrNameLst>
                                              <p:attrName>ppt_x</p:attrName>
                                            </p:attrNameLst>
                                          </p:cBhvr>
                                          <p:tavLst>
                                            <p:tav tm="0">
                                              <p:val>
                                                <p:strVal val="0-#ppt_w/2"/>
                                              </p:val>
                                            </p:tav>
                                            <p:tav tm="100000">
                                              <p:val>
                                                <p:strVal val="#ppt_x"/>
                                              </p:val>
                                            </p:tav>
                                          </p:tavLst>
                                        </p:anim>
                                        <p:anim calcmode="lin" valueType="num" p14:bounceEnd="48000">
                                          <p:cBhvr additive="base">
                                            <p:cTn id="29" dur="500" fill="hold"/>
                                            <p:tgtEl>
                                              <p:spTgt spid="21"/>
                                            </p:tgtEl>
                                            <p:attrNameLst>
                                              <p:attrName>ppt_y</p:attrName>
                                            </p:attrNameLst>
                                          </p:cBhvr>
                                          <p:tavLst>
                                            <p:tav tm="0">
                                              <p:val>
                                                <p:strVal val="#ppt_y"/>
                                              </p:val>
                                            </p:tav>
                                            <p:tav tm="100000">
                                              <p:val>
                                                <p:strVal val="#ppt_y"/>
                                              </p:val>
                                            </p:tav>
                                          </p:tavLst>
                                        </p:anim>
                                      </p:childTnLst>
                                    </p:cTn>
                                  </p:par>
                                </p:childTnLst>
                              </p:cTn>
                            </p:par>
                            <p:par>
                              <p:cTn id="30" fill="hold">
                                <p:stCondLst>
                                  <p:cond delay="2000"/>
                                </p:stCondLst>
                                <p:childTnLst>
                                  <p:par>
                                    <p:cTn id="31" presetID="2" presetClass="entr" presetSubtype="2" fill="hold" grpId="0" nodeType="afterEffect">
                                      <p:stCondLst>
                                        <p:cond delay="0"/>
                                      </p:stCondLst>
                                      <p:childTnLst>
                                        <p:set>
                                          <p:cBhvr>
                                            <p:cTn id="32" dur="1" fill="hold">
                                              <p:stCondLst>
                                                <p:cond delay="0"/>
                                              </p:stCondLst>
                                            </p:cTn>
                                            <p:tgtEl>
                                              <p:spTgt spid="22"/>
                                            </p:tgtEl>
                                            <p:attrNameLst>
                                              <p:attrName>style.visibility</p:attrName>
                                            </p:attrNameLst>
                                          </p:cBhvr>
                                          <p:to>
                                            <p:strVal val="visible"/>
                                          </p:to>
                                        </p:set>
                                        <p:anim calcmode="lin" valueType="num">
                                          <p:cBhvr additive="base">
                                            <p:cTn id="33" dur="500" fill="hold"/>
                                            <p:tgtEl>
                                              <p:spTgt spid="22"/>
                                            </p:tgtEl>
                                            <p:attrNameLst>
                                              <p:attrName>ppt_x</p:attrName>
                                            </p:attrNameLst>
                                          </p:cBhvr>
                                          <p:tavLst>
                                            <p:tav tm="0">
                                              <p:val>
                                                <p:strVal val="1+#ppt_w/2"/>
                                              </p:val>
                                            </p:tav>
                                            <p:tav tm="100000">
                                              <p:val>
                                                <p:strVal val="#ppt_x"/>
                                              </p:val>
                                            </p:tav>
                                          </p:tavLst>
                                        </p:anim>
                                        <p:anim calcmode="lin" valueType="num">
                                          <p:cBhvr additive="base">
                                            <p:cTn id="34" dur="500" fill="hold"/>
                                            <p:tgtEl>
                                              <p:spTgt spid="22"/>
                                            </p:tgtEl>
                                            <p:attrNameLst>
                                              <p:attrName>ppt_y</p:attrName>
                                            </p:attrNameLst>
                                          </p:cBhvr>
                                          <p:tavLst>
                                            <p:tav tm="0">
                                              <p:val>
                                                <p:strVal val="#ppt_y"/>
                                              </p:val>
                                            </p:tav>
                                            <p:tav tm="100000">
                                              <p:val>
                                                <p:strVal val="#ppt_y"/>
                                              </p:val>
                                            </p:tav>
                                          </p:tavLst>
                                        </p:anim>
                                      </p:childTnLst>
                                    </p:cTn>
                                  </p:par>
                                </p:childTnLst>
                              </p:cTn>
                            </p:par>
                            <p:par>
                              <p:cTn id="35" fill="hold">
                                <p:stCondLst>
                                  <p:cond delay="2500"/>
                                </p:stCondLst>
                                <p:childTnLst>
                                  <p:par>
                                    <p:cTn id="36" presetID="2" presetClass="entr" presetSubtype="8" fill="hold" grpId="0" nodeType="afterEffect" p14:presetBounceEnd="48000">
                                      <p:stCondLst>
                                        <p:cond delay="0"/>
                                      </p:stCondLst>
                                      <p:childTnLst>
                                        <p:set>
                                          <p:cBhvr>
                                            <p:cTn id="37" dur="1" fill="hold">
                                              <p:stCondLst>
                                                <p:cond delay="0"/>
                                              </p:stCondLst>
                                            </p:cTn>
                                            <p:tgtEl>
                                              <p:spTgt spid="23"/>
                                            </p:tgtEl>
                                            <p:attrNameLst>
                                              <p:attrName>style.visibility</p:attrName>
                                            </p:attrNameLst>
                                          </p:cBhvr>
                                          <p:to>
                                            <p:strVal val="visible"/>
                                          </p:to>
                                        </p:set>
                                        <p:anim calcmode="lin" valueType="num" p14:bounceEnd="48000">
                                          <p:cBhvr additive="base">
                                            <p:cTn id="38" dur="500" fill="hold"/>
                                            <p:tgtEl>
                                              <p:spTgt spid="23"/>
                                            </p:tgtEl>
                                            <p:attrNameLst>
                                              <p:attrName>ppt_x</p:attrName>
                                            </p:attrNameLst>
                                          </p:cBhvr>
                                          <p:tavLst>
                                            <p:tav tm="0">
                                              <p:val>
                                                <p:strVal val="0-#ppt_w/2"/>
                                              </p:val>
                                            </p:tav>
                                            <p:tav tm="100000">
                                              <p:val>
                                                <p:strVal val="#ppt_x"/>
                                              </p:val>
                                            </p:tav>
                                          </p:tavLst>
                                        </p:anim>
                                        <p:anim calcmode="lin" valueType="num" p14:bounceEnd="48000">
                                          <p:cBhvr additive="base">
                                            <p:cTn id="39" dur="500" fill="hold"/>
                                            <p:tgtEl>
                                              <p:spTgt spid="23"/>
                                            </p:tgtEl>
                                            <p:attrNameLst>
                                              <p:attrName>ppt_y</p:attrName>
                                            </p:attrNameLst>
                                          </p:cBhvr>
                                          <p:tavLst>
                                            <p:tav tm="0">
                                              <p:val>
                                                <p:strVal val="#ppt_y"/>
                                              </p:val>
                                            </p:tav>
                                            <p:tav tm="100000">
                                              <p:val>
                                                <p:strVal val="#ppt_y"/>
                                              </p:val>
                                            </p:tav>
                                          </p:tavLst>
                                        </p:anim>
                                      </p:childTnLst>
                                    </p:cTn>
                                  </p:par>
                                </p:childTnLst>
                              </p:cTn>
                            </p:par>
                            <p:par>
                              <p:cTn id="40" fill="hold">
                                <p:stCondLst>
                                  <p:cond delay="3000"/>
                                </p:stCondLst>
                                <p:childTnLst>
                                  <p:par>
                                    <p:cTn id="41" presetID="2" presetClass="entr" presetSubtype="2" fill="hold" grpId="0" nodeType="afterEffect">
                                      <p:stCondLst>
                                        <p:cond delay="0"/>
                                      </p:stCondLst>
                                      <p:childTnLst>
                                        <p:set>
                                          <p:cBhvr>
                                            <p:cTn id="42" dur="1" fill="hold">
                                              <p:stCondLst>
                                                <p:cond delay="0"/>
                                              </p:stCondLst>
                                            </p:cTn>
                                            <p:tgtEl>
                                              <p:spTgt spid="24"/>
                                            </p:tgtEl>
                                            <p:attrNameLst>
                                              <p:attrName>style.visibility</p:attrName>
                                            </p:attrNameLst>
                                          </p:cBhvr>
                                          <p:to>
                                            <p:strVal val="visible"/>
                                          </p:to>
                                        </p:set>
                                        <p:anim calcmode="lin" valueType="num">
                                          <p:cBhvr additive="base">
                                            <p:cTn id="43" dur="500" fill="hold"/>
                                            <p:tgtEl>
                                              <p:spTgt spid="24"/>
                                            </p:tgtEl>
                                            <p:attrNameLst>
                                              <p:attrName>ppt_x</p:attrName>
                                            </p:attrNameLst>
                                          </p:cBhvr>
                                          <p:tavLst>
                                            <p:tav tm="0">
                                              <p:val>
                                                <p:strVal val="1+#ppt_w/2"/>
                                              </p:val>
                                            </p:tav>
                                            <p:tav tm="100000">
                                              <p:val>
                                                <p:strVal val="#ppt_x"/>
                                              </p:val>
                                            </p:tav>
                                          </p:tavLst>
                                        </p:anim>
                                        <p:anim calcmode="lin" valueType="num">
                                          <p:cBhvr additive="base">
                                            <p:cTn id="44" dur="500" fill="hold"/>
                                            <p:tgtEl>
                                              <p:spTgt spid="24"/>
                                            </p:tgtEl>
                                            <p:attrNameLst>
                                              <p:attrName>ppt_y</p:attrName>
                                            </p:attrNameLst>
                                          </p:cBhvr>
                                          <p:tavLst>
                                            <p:tav tm="0">
                                              <p:val>
                                                <p:strVal val="#ppt_y"/>
                                              </p:val>
                                            </p:tav>
                                            <p:tav tm="100000">
                                              <p:val>
                                                <p:strVal val="#ppt_y"/>
                                              </p:val>
                                            </p:tav>
                                          </p:tavLst>
                                        </p:anim>
                                      </p:childTnLst>
                                    </p:cTn>
                                  </p:par>
                                </p:childTnLst>
                              </p:cTn>
                            </p:par>
                            <p:par>
                              <p:cTn id="45" fill="hold">
                                <p:stCondLst>
                                  <p:cond delay="3500"/>
                                </p:stCondLst>
                                <p:childTnLst>
                                  <p:par>
                                    <p:cTn id="46" presetID="2" presetClass="entr" presetSubtype="8" fill="hold" grpId="0" nodeType="afterEffect" p14:presetBounceEnd="48000">
                                      <p:stCondLst>
                                        <p:cond delay="0"/>
                                      </p:stCondLst>
                                      <p:childTnLst>
                                        <p:set>
                                          <p:cBhvr>
                                            <p:cTn id="47" dur="1" fill="hold">
                                              <p:stCondLst>
                                                <p:cond delay="0"/>
                                              </p:stCondLst>
                                            </p:cTn>
                                            <p:tgtEl>
                                              <p:spTgt spid="27"/>
                                            </p:tgtEl>
                                            <p:attrNameLst>
                                              <p:attrName>style.visibility</p:attrName>
                                            </p:attrNameLst>
                                          </p:cBhvr>
                                          <p:to>
                                            <p:strVal val="visible"/>
                                          </p:to>
                                        </p:set>
                                        <p:anim calcmode="lin" valueType="num" p14:bounceEnd="48000">
                                          <p:cBhvr additive="base">
                                            <p:cTn id="48" dur="500" fill="hold"/>
                                            <p:tgtEl>
                                              <p:spTgt spid="27"/>
                                            </p:tgtEl>
                                            <p:attrNameLst>
                                              <p:attrName>ppt_x</p:attrName>
                                            </p:attrNameLst>
                                          </p:cBhvr>
                                          <p:tavLst>
                                            <p:tav tm="0">
                                              <p:val>
                                                <p:strVal val="0-#ppt_w/2"/>
                                              </p:val>
                                            </p:tav>
                                            <p:tav tm="100000">
                                              <p:val>
                                                <p:strVal val="#ppt_x"/>
                                              </p:val>
                                            </p:tav>
                                          </p:tavLst>
                                        </p:anim>
                                        <p:anim calcmode="lin" valueType="num" p14:bounceEnd="48000">
                                          <p:cBhvr additive="base">
                                            <p:cTn id="49" dur="500" fill="hold"/>
                                            <p:tgtEl>
                                              <p:spTgt spid="27"/>
                                            </p:tgtEl>
                                            <p:attrNameLst>
                                              <p:attrName>ppt_y</p:attrName>
                                            </p:attrNameLst>
                                          </p:cBhvr>
                                          <p:tavLst>
                                            <p:tav tm="0">
                                              <p:val>
                                                <p:strVal val="#ppt_y"/>
                                              </p:val>
                                            </p:tav>
                                            <p:tav tm="100000">
                                              <p:val>
                                                <p:strVal val="#ppt_y"/>
                                              </p:val>
                                            </p:tav>
                                          </p:tavLst>
                                        </p:anim>
                                      </p:childTnLst>
                                    </p:cTn>
                                  </p:par>
                                </p:childTnLst>
                              </p:cTn>
                            </p:par>
                            <p:par>
                              <p:cTn id="50" fill="hold">
                                <p:stCondLst>
                                  <p:cond delay="4000"/>
                                </p:stCondLst>
                                <p:childTnLst>
                                  <p:par>
                                    <p:cTn id="51" presetID="2" presetClass="entr" presetSubtype="2" fill="hold" grpId="0" nodeType="afterEffect">
                                      <p:stCondLst>
                                        <p:cond delay="0"/>
                                      </p:stCondLst>
                                      <p:childTnLst>
                                        <p:set>
                                          <p:cBhvr>
                                            <p:cTn id="52" dur="1" fill="hold">
                                              <p:stCondLst>
                                                <p:cond delay="0"/>
                                              </p:stCondLst>
                                            </p:cTn>
                                            <p:tgtEl>
                                              <p:spTgt spid="31"/>
                                            </p:tgtEl>
                                            <p:attrNameLst>
                                              <p:attrName>style.visibility</p:attrName>
                                            </p:attrNameLst>
                                          </p:cBhvr>
                                          <p:to>
                                            <p:strVal val="visible"/>
                                          </p:to>
                                        </p:set>
                                        <p:anim calcmode="lin" valueType="num">
                                          <p:cBhvr additive="base">
                                            <p:cTn id="53" dur="500" fill="hold"/>
                                            <p:tgtEl>
                                              <p:spTgt spid="31"/>
                                            </p:tgtEl>
                                            <p:attrNameLst>
                                              <p:attrName>ppt_x</p:attrName>
                                            </p:attrNameLst>
                                          </p:cBhvr>
                                          <p:tavLst>
                                            <p:tav tm="0">
                                              <p:val>
                                                <p:strVal val="1+#ppt_w/2"/>
                                              </p:val>
                                            </p:tav>
                                            <p:tav tm="100000">
                                              <p:val>
                                                <p:strVal val="#ppt_x"/>
                                              </p:val>
                                            </p:tav>
                                          </p:tavLst>
                                        </p:anim>
                                        <p:anim calcmode="lin" valueType="num">
                                          <p:cBhvr additive="base">
                                            <p:cTn id="54" dur="500" fill="hold"/>
                                            <p:tgtEl>
                                              <p:spTgt spid="31"/>
                                            </p:tgtEl>
                                            <p:attrNameLst>
                                              <p:attrName>ppt_y</p:attrName>
                                            </p:attrNameLst>
                                          </p:cBhvr>
                                          <p:tavLst>
                                            <p:tav tm="0">
                                              <p:val>
                                                <p:strVal val="#ppt_y"/>
                                              </p:val>
                                            </p:tav>
                                            <p:tav tm="100000">
                                              <p:val>
                                                <p:strVal val="#ppt_y"/>
                                              </p:val>
                                            </p:tav>
                                          </p:tavLst>
                                        </p:anim>
                                      </p:childTnLst>
                                    </p:cTn>
                                  </p:par>
                                </p:childTnLst>
                              </p:cTn>
                            </p:par>
                            <p:par>
                              <p:cTn id="55" fill="hold">
                                <p:stCondLst>
                                  <p:cond delay="4500"/>
                                </p:stCondLst>
                                <p:childTnLst>
                                  <p:par>
                                    <p:cTn id="56" presetID="2" presetClass="entr" presetSubtype="8" fill="hold" grpId="0" nodeType="afterEffect" p14:presetBounceEnd="48000">
                                      <p:stCondLst>
                                        <p:cond delay="0"/>
                                      </p:stCondLst>
                                      <p:childTnLst>
                                        <p:set>
                                          <p:cBhvr>
                                            <p:cTn id="57" dur="1" fill="hold">
                                              <p:stCondLst>
                                                <p:cond delay="0"/>
                                              </p:stCondLst>
                                            </p:cTn>
                                            <p:tgtEl>
                                              <p:spTgt spid="35"/>
                                            </p:tgtEl>
                                            <p:attrNameLst>
                                              <p:attrName>style.visibility</p:attrName>
                                            </p:attrNameLst>
                                          </p:cBhvr>
                                          <p:to>
                                            <p:strVal val="visible"/>
                                          </p:to>
                                        </p:set>
                                        <p:anim calcmode="lin" valueType="num" p14:bounceEnd="48000">
                                          <p:cBhvr additive="base">
                                            <p:cTn id="58" dur="500" fill="hold"/>
                                            <p:tgtEl>
                                              <p:spTgt spid="35"/>
                                            </p:tgtEl>
                                            <p:attrNameLst>
                                              <p:attrName>ppt_x</p:attrName>
                                            </p:attrNameLst>
                                          </p:cBhvr>
                                          <p:tavLst>
                                            <p:tav tm="0">
                                              <p:val>
                                                <p:strVal val="0-#ppt_w/2"/>
                                              </p:val>
                                            </p:tav>
                                            <p:tav tm="100000">
                                              <p:val>
                                                <p:strVal val="#ppt_x"/>
                                              </p:val>
                                            </p:tav>
                                          </p:tavLst>
                                        </p:anim>
                                        <p:anim calcmode="lin" valueType="num" p14:bounceEnd="48000">
                                          <p:cBhvr additive="base">
                                            <p:cTn id="59" dur="500" fill="hold"/>
                                            <p:tgtEl>
                                              <p:spTgt spid="3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17" grpId="0" animBg="1"/>
          <p:bldP spid="19" grpId="0" animBg="1"/>
          <p:bldP spid="20" grpId="0" animBg="1"/>
          <p:bldP spid="21" grpId="0" animBg="1"/>
          <p:bldP spid="22" grpId="0" animBg="1"/>
          <p:bldP spid="23" grpId="0" animBg="1"/>
          <p:bldP spid="24" grpId="0" animBg="1"/>
          <p:bldP spid="27" grpId="0" animBg="1"/>
          <p:bldP spid="31" grpId="0" animBg="1"/>
          <p:bldP spid="35"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0-#ppt_w/2"/>
                                              </p:val>
                                            </p:tav>
                                            <p:tav tm="100000">
                                              <p:val>
                                                <p:strVal val="#ppt_x"/>
                                              </p:val>
                                            </p:tav>
                                          </p:tavLst>
                                        </p:anim>
                                        <p:anim calcmode="lin" valueType="num">
                                          <p:cBhvr additive="base">
                                            <p:cTn id="8" dur="500" fill="hold"/>
                                            <p:tgtEl>
                                              <p:spTgt spid="2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17"/>
                                            </p:tgtEl>
                                            <p:attrNameLst>
                                              <p:attrName>style.visibility</p:attrName>
                                            </p:attrNameLst>
                                          </p:cBhvr>
                                          <p:to>
                                            <p:strVal val="visible"/>
                                          </p:to>
                                        </p:set>
                                        <p:anim calcmode="lin" valueType="num">
                                          <p:cBhvr additive="base">
                                            <p:cTn id="13" dur="500" fill="hold"/>
                                            <p:tgtEl>
                                              <p:spTgt spid="17"/>
                                            </p:tgtEl>
                                            <p:attrNameLst>
                                              <p:attrName>ppt_x</p:attrName>
                                            </p:attrNameLst>
                                          </p:cBhvr>
                                          <p:tavLst>
                                            <p:tav tm="0">
                                              <p:val>
                                                <p:strVal val="1+#ppt_w/2"/>
                                              </p:val>
                                            </p:tav>
                                            <p:tav tm="100000">
                                              <p:val>
                                                <p:strVal val="#ppt_x"/>
                                              </p:val>
                                            </p:tav>
                                          </p:tavLst>
                                        </p:anim>
                                        <p:anim calcmode="lin" valueType="num">
                                          <p:cBhvr additive="base">
                                            <p:cTn id="14" dur="500" fill="hold"/>
                                            <p:tgtEl>
                                              <p:spTgt spid="17"/>
                                            </p:tgtEl>
                                            <p:attrNameLst>
                                              <p:attrName>ppt_y</p:attrName>
                                            </p:attrNameLst>
                                          </p:cBhvr>
                                          <p:tavLst>
                                            <p:tav tm="0">
                                              <p:val>
                                                <p:strVal val="#ppt_y"/>
                                              </p:val>
                                            </p:tav>
                                            <p:tav tm="100000">
                                              <p:val>
                                                <p:strVal val="#ppt_y"/>
                                              </p:val>
                                            </p:tav>
                                          </p:tavLst>
                                        </p:anim>
                                      </p:childTnLst>
                                    </p:cTn>
                                  </p:par>
                                </p:childTnLst>
                              </p:cTn>
                            </p:par>
                            <p:par>
                              <p:cTn id="15" fill="hold">
                                <p:stCondLst>
                                  <p:cond delay="500"/>
                                </p:stCondLst>
                                <p:childTnLst>
                                  <p:par>
                                    <p:cTn id="16" presetID="2" presetClass="entr" presetSubtype="8" fill="hold" grpId="0" nodeType="afterEffect">
                                      <p:stCondLst>
                                        <p:cond delay="0"/>
                                      </p:stCondLst>
                                      <p:childTnLst>
                                        <p:set>
                                          <p:cBhvr>
                                            <p:cTn id="17" dur="1" fill="hold">
                                              <p:stCondLst>
                                                <p:cond delay="0"/>
                                              </p:stCondLst>
                                            </p:cTn>
                                            <p:tgtEl>
                                              <p:spTgt spid="19"/>
                                            </p:tgtEl>
                                            <p:attrNameLst>
                                              <p:attrName>style.visibility</p:attrName>
                                            </p:attrNameLst>
                                          </p:cBhvr>
                                          <p:to>
                                            <p:strVal val="visible"/>
                                          </p:to>
                                        </p:set>
                                        <p:anim calcmode="lin" valueType="num">
                                          <p:cBhvr additive="base">
                                            <p:cTn id="18" dur="500" fill="hold"/>
                                            <p:tgtEl>
                                              <p:spTgt spid="19"/>
                                            </p:tgtEl>
                                            <p:attrNameLst>
                                              <p:attrName>ppt_x</p:attrName>
                                            </p:attrNameLst>
                                          </p:cBhvr>
                                          <p:tavLst>
                                            <p:tav tm="0">
                                              <p:val>
                                                <p:strVal val="0-#ppt_w/2"/>
                                              </p:val>
                                            </p:tav>
                                            <p:tav tm="100000">
                                              <p:val>
                                                <p:strVal val="#ppt_x"/>
                                              </p:val>
                                            </p:tav>
                                          </p:tavLst>
                                        </p:anim>
                                        <p:anim calcmode="lin" valueType="num">
                                          <p:cBhvr additive="base">
                                            <p:cTn id="19" dur="500" fill="hold"/>
                                            <p:tgtEl>
                                              <p:spTgt spid="19"/>
                                            </p:tgtEl>
                                            <p:attrNameLst>
                                              <p:attrName>ppt_y</p:attrName>
                                            </p:attrNameLst>
                                          </p:cBhvr>
                                          <p:tavLst>
                                            <p:tav tm="0">
                                              <p:val>
                                                <p:strVal val="#ppt_y"/>
                                              </p:val>
                                            </p:tav>
                                            <p:tav tm="100000">
                                              <p:val>
                                                <p:strVal val="#ppt_y"/>
                                              </p:val>
                                            </p:tav>
                                          </p:tavLst>
                                        </p:anim>
                                      </p:childTnLst>
                                    </p:cTn>
                                  </p:par>
                                </p:childTnLst>
                              </p:cTn>
                            </p:par>
                            <p:par>
                              <p:cTn id="20" fill="hold">
                                <p:stCondLst>
                                  <p:cond delay="1000"/>
                                </p:stCondLst>
                                <p:childTnLst>
                                  <p:par>
                                    <p:cTn id="21" presetID="2" presetClass="entr" presetSubtype="2" fill="hold" grpId="0" nodeType="afterEffect">
                                      <p:stCondLst>
                                        <p:cond delay="0"/>
                                      </p:stCondLst>
                                      <p:childTnLst>
                                        <p:set>
                                          <p:cBhvr>
                                            <p:cTn id="22" dur="1" fill="hold">
                                              <p:stCondLst>
                                                <p:cond delay="0"/>
                                              </p:stCondLst>
                                            </p:cTn>
                                            <p:tgtEl>
                                              <p:spTgt spid="20"/>
                                            </p:tgtEl>
                                            <p:attrNameLst>
                                              <p:attrName>style.visibility</p:attrName>
                                            </p:attrNameLst>
                                          </p:cBhvr>
                                          <p:to>
                                            <p:strVal val="visible"/>
                                          </p:to>
                                        </p:set>
                                        <p:anim calcmode="lin" valueType="num">
                                          <p:cBhvr additive="base">
                                            <p:cTn id="23" dur="500" fill="hold"/>
                                            <p:tgtEl>
                                              <p:spTgt spid="20"/>
                                            </p:tgtEl>
                                            <p:attrNameLst>
                                              <p:attrName>ppt_x</p:attrName>
                                            </p:attrNameLst>
                                          </p:cBhvr>
                                          <p:tavLst>
                                            <p:tav tm="0">
                                              <p:val>
                                                <p:strVal val="1+#ppt_w/2"/>
                                              </p:val>
                                            </p:tav>
                                            <p:tav tm="100000">
                                              <p:val>
                                                <p:strVal val="#ppt_x"/>
                                              </p:val>
                                            </p:tav>
                                          </p:tavLst>
                                        </p:anim>
                                        <p:anim calcmode="lin" valueType="num">
                                          <p:cBhvr additive="base">
                                            <p:cTn id="24" dur="500" fill="hold"/>
                                            <p:tgtEl>
                                              <p:spTgt spid="20"/>
                                            </p:tgtEl>
                                            <p:attrNameLst>
                                              <p:attrName>ppt_y</p:attrName>
                                            </p:attrNameLst>
                                          </p:cBhvr>
                                          <p:tavLst>
                                            <p:tav tm="0">
                                              <p:val>
                                                <p:strVal val="#ppt_y"/>
                                              </p:val>
                                            </p:tav>
                                            <p:tav tm="100000">
                                              <p:val>
                                                <p:strVal val="#ppt_y"/>
                                              </p:val>
                                            </p:tav>
                                          </p:tavLst>
                                        </p:anim>
                                      </p:childTnLst>
                                    </p:cTn>
                                  </p:par>
                                </p:childTnLst>
                              </p:cTn>
                            </p:par>
                            <p:par>
                              <p:cTn id="25" fill="hold">
                                <p:stCondLst>
                                  <p:cond delay="1500"/>
                                </p:stCondLst>
                                <p:childTnLst>
                                  <p:par>
                                    <p:cTn id="26" presetID="2" presetClass="entr" presetSubtype="8" fill="hold" grpId="0" nodeType="afterEffect">
                                      <p:stCondLst>
                                        <p:cond delay="0"/>
                                      </p:stCondLst>
                                      <p:childTnLst>
                                        <p:set>
                                          <p:cBhvr>
                                            <p:cTn id="27" dur="1" fill="hold">
                                              <p:stCondLst>
                                                <p:cond delay="0"/>
                                              </p:stCondLst>
                                            </p:cTn>
                                            <p:tgtEl>
                                              <p:spTgt spid="21"/>
                                            </p:tgtEl>
                                            <p:attrNameLst>
                                              <p:attrName>style.visibility</p:attrName>
                                            </p:attrNameLst>
                                          </p:cBhvr>
                                          <p:to>
                                            <p:strVal val="visible"/>
                                          </p:to>
                                        </p:set>
                                        <p:anim calcmode="lin" valueType="num">
                                          <p:cBhvr additive="base">
                                            <p:cTn id="28" dur="500" fill="hold"/>
                                            <p:tgtEl>
                                              <p:spTgt spid="21"/>
                                            </p:tgtEl>
                                            <p:attrNameLst>
                                              <p:attrName>ppt_x</p:attrName>
                                            </p:attrNameLst>
                                          </p:cBhvr>
                                          <p:tavLst>
                                            <p:tav tm="0">
                                              <p:val>
                                                <p:strVal val="0-#ppt_w/2"/>
                                              </p:val>
                                            </p:tav>
                                            <p:tav tm="100000">
                                              <p:val>
                                                <p:strVal val="#ppt_x"/>
                                              </p:val>
                                            </p:tav>
                                          </p:tavLst>
                                        </p:anim>
                                        <p:anim calcmode="lin" valueType="num">
                                          <p:cBhvr additive="base">
                                            <p:cTn id="29" dur="500" fill="hold"/>
                                            <p:tgtEl>
                                              <p:spTgt spid="21"/>
                                            </p:tgtEl>
                                            <p:attrNameLst>
                                              <p:attrName>ppt_y</p:attrName>
                                            </p:attrNameLst>
                                          </p:cBhvr>
                                          <p:tavLst>
                                            <p:tav tm="0">
                                              <p:val>
                                                <p:strVal val="#ppt_y"/>
                                              </p:val>
                                            </p:tav>
                                            <p:tav tm="100000">
                                              <p:val>
                                                <p:strVal val="#ppt_y"/>
                                              </p:val>
                                            </p:tav>
                                          </p:tavLst>
                                        </p:anim>
                                      </p:childTnLst>
                                    </p:cTn>
                                  </p:par>
                                </p:childTnLst>
                              </p:cTn>
                            </p:par>
                            <p:par>
                              <p:cTn id="30" fill="hold">
                                <p:stCondLst>
                                  <p:cond delay="2000"/>
                                </p:stCondLst>
                                <p:childTnLst>
                                  <p:par>
                                    <p:cTn id="31" presetID="2" presetClass="entr" presetSubtype="2" fill="hold" grpId="0" nodeType="afterEffect">
                                      <p:stCondLst>
                                        <p:cond delay="0"/>
                                      </p:stCondLst>
                                      <p:childTnLst>
                                        <p:set>
                                          <p:cBhvr>
                                            <p:cTn id="32" dur="1" fill="hold">
                                              <p:stCondLst>
                                                <p:cond delay="0"/>
                                              </p:stCondLst>
                                            </p:cTn>
                                            <p:tgtEl>
                                              <p:spTgt spid="22"/>
                                            </p:tgtEl>
                                            <p:attrNameLst>
                                              <p:attrName>style.visibility</p:attrName>
                                            </p:attrNameLst>
                                          </p:cBhvr>
                                          <p:to>
                                            <p:strVal val="visible"/>
                                          </p:to>
                                        </p:set>
                                        <p:anim calcmode="lin" valueType="num">
                                          <p:cBhvr additive="base">
                                            <p:cTn id="33" dur="500" fill="hold"/>
                                            <p:tgtEl>
                                              <p:spTgt spid="22"/>
                                            </p:tgtEl>
                                            <p:attrNameLst>
                                              <p:attrName>ppt_x</p:attrName>
                                            </p:attrNameLst>
                                          </p:cBhvr>
                                          <p:tavLst>
                                            <p:tav tm="0">
                                              <p:val>
                                                <p:strVal val="1+#ppt_w/2"/>
                                              </p:val>
                                            </p:tav>
                                            <p:tav tm="100000">
                                              <p:val>
                                                <p:strVal val="#ppt_x"/>
                                              </p:val>
                                            </p:tav>
                                          </p:tavLst>
                                        </p:anim>
                                        <p:anim calcmode="lin" valueType="num">
                                          <p:cBhvr additive="base">
                                            <p:cTn id="34" dur="500" fill="hold"/>
                                            <p:tgtEl>
                                              <p:spTgt spid="22"/>
                                            </p:tgtEl>
                                            <p:attrNameLst>
                                              <p:attrName>ppt_y</p:attrName>
                                            </p:attrNameLst>
                                          </p:cBhvr>
                                          <p:tavLst>
                                            <p:tav tm="0">
                                              <p:val>
                                                <p:strVal val="#ppt_y"/>
                                              </p:val>
                                            </p:tav>
                                            <p:tav tm="100000">
                                              <p:val>
                                                <p:strVal val="#ppt_y"/>
                                              </p:val>
                                            </p:tav>
                                          </p:tavLst>
                                        </p:anim>
                                      </p:childTnLst>
                                    </p:cTn>
                                  </p:par>
                                </p:childTnLst>
                              </p:cTn>
                            </p:par>
                            <p:par>
                              <p:cTn id="35" fill="hold">
                                <p:stCondLst>
                                  <p:cond delay="2500"/>
                                </p:stCondLst>
                                <p:childTnLst>
                                  <p:par>
                                    <p:cTn id="36" presetID="2" presetClass="entr" presetSubtype="8" fill="hold" grpId="0" nodeType="afterEffect">
                                      <p:stCondLst>
                                        <p:cond delay="0"/>
                                      </p:stCondLst>
                                      <p:childTnLst>
                                        <p:set>
                                          <p:cBhvr>
                                            <p:cTn id="37" dur="1" fill="hold">
                                              <p:stCondLst>
                                                <p:cond delay="0"/>
                                              </p:stCondLst>
                                            </p:cTn>
                                            <p:tgtEl>
                                              <p:spTgt spid="23"/>
                                            </p:tgtEl>
                                            <p:attrNameLst>
                                              <p:attrName>style.visibility</p:attrName>
                                            </p:attrNameLst>
                                          </p:cBhvr>
                                          <p:to>
                                            <p:strVal val="visible"/>
                                          </p:to>
                                        </p:set>
                                        <p:anim calcmode="lin" valueType="num">
                                          <p:cBhvr additive="base">
                                            <p:cTn id="38" dur="500" fill="hold"/>
                                            <p:tgtEl>
                                              <p:spTgt spid="23"/>
                                            </p:tgtEl>
                                            <p:attrNameLst>
                                              <p:attrName>ppt_x</p:attrName>
                                            </p:attrNameLst>
                                          </p:cBhvr>
                                          <p:tavLst>
                                            <p:tav tm="0">
                                              <p:val>
                                                <p:strVal val="0-#ppt_w/2"/>
                                              </p:val>
                                            </p:tav>
                                            <p:tav tm="100000">
                                              <p:val>
                                                <p:strVal val="#ppt_x"/>
                                              </p:val>
                                            </p:tav>
                                          </p:tavLst>
                                        </p:anim>
                                        <p:anim calcmode="lin" valueType="num">
                                          <p:cBhvr additive="base">
                                            <p:cTn id="39" dur="500" fill="hold"/>
                                            <p:tgtEl>
                                              <p:spTgt spid="23"/>
                                            </p:tgtEl>
                                            <p:attrNameLst>
                                              <p:attrName>ppt_y</p:attrName>
                                            </p:attrNameLst>
                                          </p:cBhvr>
                                          <p:tavLst>
                                            <p:tav tm="0">
                                              <p:val>
                                                <p:strVal val="#ppt_y"/>
                                              </p:val>
                                            </p:tav>
                                            <p:tav tm="100000">
                                              <p:val>
                                                <p:strVal val="#ppt_y"/>
                                              </p:val>
                                            </p:tav>
                                          </p:tavLst>
                                        </p:anim>
                                      </p:childTnLst>
                                    </p:cTn>
                                  </p:par>
                                </p:childTnLst>
                              </p:cTn>
                            </p:par>
                            <p:par>
                              <p:cTn id="40" fill="hold">
                                <p:stCondLst>
                                  <p:cond delay="3000"/>
                                </p:stCondLst>
                                <p:childTnLst>
                                  <p:par>
                                    <p:cTn id="41" presetID="2" presetClass="entr" presetSubtype="2" fill="hold" grpId="0" nodeType="afterEffect">
                                      <p:stCondLst>
                                        <p:cond delay="0"/>
                                      </p:stCondLst>
                                      <p:childTnLst>
                                        <p:set>
                                          <p:cBhvr>
                                            <p:cTn id="42" dur="1" fill="hold">
                                              <p:stCondLst>
                                                <p:cond delay="0"/>
                                              </p:stCondLst>
                                            </p:cTn>
                                            <p:tgtEl>
                                              <p:spTgt spid="24"/>
                                            </p:tgtEl>
                                            <p:attrNameLst>
                                              <p:attrName>style.visibility</p:attrName>
                                            </p:attrNameLst>
                                          </p:cBhvr>
                                          <p:to>
                                            <p:strVal val="visible"/>
                                          </p:to>
                                        </p:set>
                                        <p:anim calcmode="lin" valueType="num">
                                          <p:cBhvr additive="base">
                                            <p:cTn id="43" dur="500" fill="hold"/>
                                            <p:tgtEl>
                                              <p:spTgt spid="24"/>
                                            </p:tgtEl>
                                            <p:attrNameLst>
                                              <p:attrName>ppt_x</p:attrName>
                                            </p:attrNameLst>
                                          </p:cBhvr>
                                          <p:tavLst>
                                            <p:tav tm="0">
                                              <p:val>
                                                <p:strVal val="1+#ppt_w/2"/>
                                              </p:val>
                                            </p:tav>
                                            <p:tav tm="100000">
                                              <p:val>
                                                <p:strVal val="#ppt_x"/>
                                              </p:val>
                                            </p:tav>
                                          </p:tavLst>
                                        </p:anim>
                                        <p:anim calcmode="lin" valueType="num">
                                          <p:cBhvr additive="base">
                                            <p:cTn id="44" dur="500" fill="hold"/>
                                            <p:tgtEl>
                                              <p:spTgt spid="24"/>
                                            </p:tgtEl>
                                            <p:attrNameLst>
                                              <p:attrName>ppt_y</p:attrName>
                                            </p:attrNameLst>
                                          </p:cBhvr>
                                          <p:tavLst>
                                            <p:tav tm="0">
                                              <p:val>
                                                <p:strVal val="#ppt_y"/>
                                              </p:val>
                                            </p:tav>
                                            <p:tav tm="100000">
                                              <p:val>
                                                <p:strVal val="#ppt_y"/>
                                              </p:val>
                                            </p:tav>
                                          </p:tavLst>
                                        </p:anim>
                                      </p:childTnLst>
                                    </p:cTn>
                                  </p:par>
                                </p:childTnLst>
                              </p:cTn>
                            </p:par>
                            <p:par>
                              <p:cTn id="45" fill="hold">
                                <p:stCondLst>
                                  <p:cond delay="3500"/>
                                </p:stCondLst>
                                <p:childTnLst>
                                  <p:par>
                                    <p:cTn id="46" presetID="2" presetClass="entr" presetSubtype="8" fill="hold" grpId="0" nodeType="afterEffect">
                                      <p:stCondLst>
                                        <p:cond delay="0"/>
                                      </p:stCondLst>
                                      <p:childTnLst>
                                        <p:set>
                                          <p:cBhvr>
                                            <p:cTn id="47" dur="1" fill="hold">
                                              <p:stCondLst>
                                                <p:cond delay="0"/>
                                              </p:stCondLst>
                                            </p:cTn>
                                            <p:tgtEl>
                                              <p:spTgt spid="27"/>
                                            </p:tgtEl>
                                            <p:attrNameLst>
                                              <p:attrName>style.visibility</p:attrName>
                                            </p:attrNameLst>
                                          </p:cBhvr>
                                          <p:to>
                                            <p:strVal val="visible"/>
                                          </p:to>
                                        </p:set>
                                        <p:anim calcmode="lin" valueType="num">
                                          <p:cBhvr additive="base">
                                            <p:cTn id="48" dur="500" fill="hold"/>
                                            <p:tgtEl>
                                              <p:spTgt spid="27"/>
                                            </p:tgtEl>
                                            <p:attrNameLst>
                                              <p:attrName>ppt_x</p:attrName>
                                            </p:attrNameLst>
                                          </p:cBhvr>
                                          <p:tavLst>
                                            <p:tav tm="0">
                                              <p:val>
                                                <p:strVal val="0-#ppt_w/2"/>
                                              </p:val>
                                            </p:tav>
                                            <p:tav tm="100000">
                                              <p:val>
                                                <p:strVal val="#ppt_x"/>
                                              </p:val>
                                            </p:tav>
                                          </p:tavLst>
                                        </p:anim>
                                        <p:anim calcmode="lin" valueType="num">
                                          <p:cBhvr additive="base">
                                            <p:cTn id="49" dur="500" fill="hold"/>
                                            <p:tgtEl>
                                              <p:spTgt spid="27"/>
                                            </p:tgtEl>
                                            <p:attrNameLst>
                                              <p:attrName>ppt_y</p:attrName>
                                            </p:attrNameLst>
                                          </p:cBhvr>
                                          <p:tavLst>
                                            <p:tav tm="0">
                                              <p:val>
                                                <p:strVal val="#ppt_y"/>
                                              </p:val>
                                            </p:tav>
                                            <p:tav tm="100000">
                                              <p:val>
                                                <p:strVal val="#ppt_y"/>
                                              </p:val>
                                            </p:tav>
                                          </p:tavLst>
                                        </p:anim>
                                      </p:childTnLst>
                                    </p:cTn>
                                  </p:par>
                                </p:childTnLst>
                              </p:cTn>
                            </p:par>
                            <p:par>
                              <p:cTn id="50" fill="hold">
                                <p:stCondLst>
                                  <p:cond delay="4000"/>
                                </p:stCondLst>
                                <p:childTnLst>
                                  <p:par>
                                    <p:cTn id="51" presetID="2" presetClass="entr" presetSubtype="2" fill="hold" grpId="0" nodeType="afterEffect">
                                      <p:stCondLst>
                                        <p:cond delay="0"/>
                                      </p:stCondLst>
                                      <p:childTnLst>
                                        <p:set>
                                          <p:cBhvr>
                                            <p:cTn id="52" dur="1" fill="hold">
                                              <p:stCondLst>
                                                <p:cond delay="0"/>
                                              </p:stCondLst>
                                            </p:cTn>
                                            <p:tgtEl>
                                              <p:spTgt spid="31"/>
                                            </p:tgtEl>
                                            <p:attrNameLst>
                                              <p:attrName>style.visibility</p:attrName>
                                            </p:attrNameLst>
                                          </p:cBhvr>
                                          <p:to>
                                            <p:strVal val="visible"/>
                                          </p:to>
                                        </p:set>
                                        <p:anim calcmode="lin" valueType="num">
                                          <p:cBhvr additive="base">
                                            <p:cTn id="53" dur="500" fill="hold"/>
                                            <p:tgtEl>
                                              <p:spTgt spid="31"/>
                                            </p:tgtEl>
                                            <p:attrNameLst>
                                              <p:attrName>ppt_x</p:attrName>
                                            </p:attrNameLst>
                                          </p:cBhvr>
                                          <p:tavLst>
                                            <p:tav tm="0">
                                              <p:val>
                                                <p:strVal val="1+#ppt_w/2"/>
                                              </p:val>
                                            </p:tav>
                                            <p:tav tm="100000">
                                              <p:val>
                                                <p:strVal val="#ppt_x"/>
                                              </p:val>
                                            </p:tav>
                                          </p:tavLst>
                                        </p:anim>
                                        <p:anim calcmode="lin" valueType="num">
                                          <p:cBhvr additive="base">
                                            <p:cTn id="54" dur="500" fill="hold"/>
                                            <p:tgtEl>
                                              <p:spTgt spid="31"/>
                                            </p:tgtEl>
                                            <p:attrNameLst>
                                              <p:attrName>ppt_y</p:attrName>
                                            </p:attrNameLst>
                                          </p:cBhvr>
                                          <p:tavLst>
                                            <p:tav tm="0">
                                              <p:val>
                                                <p:strVal val="#ppt_y"/>
                                              </p:val>
                                            </p:tav>
                                            <p:tav tm="100000">
                                              <p:val>
                                                <p:strVal val="#ppt_y"/>
                                              </p:val>
                                            </p:tav>
                                          </p:tavLst>
                                        </p:anim>
                                      </p:childTnLst>
                                    </p:cTn>
                                  </p:par>
                                </p:childTnLst>
                              </p:cTn>
                            </p:par>
                            <p:par>
                              <p:cTn id="55" fill="hold">
                                <p:stCondLst>
                                  <p:cond delay="4500"/>
                                </p:stCondLst>
                                <p:childTnLst>
                                  <p:par>
                                    <p:cTn id="56" presetID="2" presetClass="entr" presetSubtype="8" fill="hold" grpId="0" nodeType="afterEffect">
                                      <p:stCondLst>
                                        <p:cond delay="0"/>
                                      </p:stCondLst>
                                      <p:childTnLst>
                                        <p:set>
                                          <p:cBhvr>
                                            <p:cTn id="57" dur="1" fill="hold">
                                              <p:stCondLst>
                                                <p:cond delay="0"/>
                                              </p:stCondLst>
                                            </p:cTn>
                                            <p:tgtEl>
                                              <p:spTgt spid="35"/>
                                            </p:tgtEl>
                                            <p:attrNameLst>
                                              <p:attrName>style.visibility</p:attrName>
                                            </p:attrNameLst>
                                          </p:cBhvr>
                                          <p:to>
                                            <p:strVal val="visible"/>
                                          </p:to>
                                        </p:set>
                                        <p:anim calcmode="lin" valueType="num">
                                          <p:cBhvr additive="base">
                                            <p:cTn id="58" dur="500" fill="hold"/>
                                            <p:tgtEl>
                                              <p:spTgt spid="35"/>
                                            </p:tgtEl>
                                            <p:attrNameLst>
                                              <p:attrName>ppt_x</p:attrName>
                                            </p:attrNameLst>
                                          </p:cBhvr>
                                          <p:tavLst>
                                            <p:tav tm="0">
                                              <p:val>
                                                <p:strVal val="0-#ppt_w/2"/>
                                              </p:val>
                                            </p:tav>
                                            <p:tav tm="100000">
                                              <p:val>
                                                <p:strVal val="#ppt_x"/>
                                              </p:val>
                                            </p:tav>
                                          </p:tavLst>
                                        </p:anim>
                                        <p:anim calcmode="lin" valueType="num">
                                          <p:cBhvr additive="base">
                                            <p:cTn id="59" dur="500" fill="hold"/>
                                            <p:tgtEl>
                                              <p:spTgt spid="3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17" grpId="0" animBg="1"/>
          <p:bldP spid="19" grpId="0" animBg="1"/>
          <p:bldP spid="20" grpId="0" animBg="1"/>
          <p:bldP spid="21" grpId="0" animBg="1"/>
          <p:bldP spid="22" grpId="0" animBg="1"/>
          <p:bldP spid="23" grpId="0" animBg="1"/>
          <p:bldP spid="24" grpId="0" animBg="1"/>
          <p:bldP spid="27" grpId="0" animBg="1"/>
          <p:bldP spid="31" grpId="0" animBg="1"/>
          <p:bldP spid="35" grpId="0" animBg="1"/>
        </p:bldLst>
      </p:timing>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44"/>
          <p:cNvSpPr>
            <a:spLocks noChangeArrowheads="1"/>
          </p:cNvSpPr>
          <p:nvPr/>
        </p:nvSpPr>
        <p:spPr bwMode="auto">
          <a:xfrm>
            <a:off x="1459607" y="500436"/>
            <a:ext cx="4253728" cy="541634"/>
          </a:xfrm>
          <a:prstGeom prst="rect">
            <a:avLst/>
          </a:prstGeom>
          <a:noFill/>
          <a:ln w="9525" algn="ctr">
            <a:noFill/>
            <a:miter lim="800000"/>
            <a:headEnd/>
            <a:tailEnd/>
          </a:ln>
        </p:spPr>
        <p:txBody>
          <a:bodyPr wrap="square" lIns="109678" tIns="54838" rIns="109678" bIns="54838">
            <a:spAutoFit/>
          </a:bodyPr>
          <a:lstStyle/>
          <a:p>
            <a:pPr eaLnBrk="0" hangingPunct="0"/>
            <a:r>
              <a:rPr lang="zh-CN" altLang="en-US" sz="2800" b="1" dirty="0" smtClean="0">
                <a:solidFill>
                  <a:srgbClr val="000000"/>
                </a:solidFill>
                <a:latin typeface="微软雅黑" pitchFamily="34" charset="-122"/>
                <a:ea typeface="微软雅黑" pitchFamily="34" charset="-122"/>
              </a:rPr>
              <a:t>点击这里输入您</a:t>
            </a:r>
            <a:r>
              <a:rPr lang="zh-CN" altLang="en-US" sz="2800" b="1" dirty="0">
                <a:solidFill>
                  <a:srgbClr val="000000"/>
                </a:solidFill>
                <a:latin typeface="微软雅黑" pitchFamily="34" charset="-122"/>
                <a:ea typeface="微软雅黑" pitchFamily="34" charset="-122"/>
              </a:rPr>
              <a:t>的</a:t>
            </a:r>
            <a:r>
              <a:rPr lang="zh-CN" altLang="en-US" sz="2800" b="1" dirty="0" smtClean="0">
                <a:solidFill>
                  <a:srgbClr val="000000"/>
                </a:solidFill>
                <a:latin typeface="微软雅黑" pitchFamily="34" charset="-122"/>
                <a:ea typeface="微软雅黑" pitchFamily="34" charset="-122"/>
              </a:rPr>
              <a:t>标题</a:t>
            </a:r>
            <a:endParaRPr lang="en-US" altLang="zh-CN" sz="2800" b="1" dirty="0">
              <a:solidFill>
                <a:srgbClr val="000000"/>
              </a:solidFill>
              <a:latin typeface="微软雅黑" pitchFamily="34" charset="-122"/>
              <a:ea typeface="微软雅黑" pitchFamily="34" charset="-122"/>
            </a:endParaRPr>
          </a:p>
        </p:txBody>
      </p:sp>
      <p:sp>
        <p:nvSpPr>
          <p:cNvPr id="5" name="Line 45"/>
          <p:cNvSpPr>
            <a:spLocks noChangeShapeType="1"/>
          </p:cNvSpPr>
          <p:nvPr/>
        </p:nvSpPr>
        <p:spPr bwMode="auto">
          <a:xfrm>
            <a:off x="1296541" y="994822"/>
            <a:ext cx="4500000" cy="0"/>
          </a:xfrm>
          <a:prstGeom prst="line">
            <a:avLst/>
          </a:prstGeom>
          <a:solidFill>
            <a:schemeClr val="accent1">
              <a:lumMod val="75000"/>
            </a:schemeClr>
          </a:solidFill>
          <a:ln w="9525">
            <a:solidFill>
              <a:srgbClr val="760000"/>
            </a:solidFill>
            <a:round/>
            <a:headEnd/>
            <a:tailEnd/>
          </a:ln>
        </p:spPr>
        <p:txBody>
          <a:bodyPr wrap="none" lIns="109678" tIns="54838" rIns="109678" bIns="54838" anchor="ctr"/>
          <a:lstStyle/>
          <a:p>
            <a:endParaRPr lang="zh-CN" altLang="en-US" dirty="0">
              <a:latin typeface="微软雅黑" pitchFamily="34" charset="-122"/>
              <a:ea typeface="微软雅黑" pitchFamily="34" charset="-122"/>
            </a:endParaRPr>
          </a:p>
        </p:txBody>
      </p:sp>
      <p:grpSp>
        <p:nvGrpSpPr>
          <p:cNvPr id="18" name="组合 17"/>
          <p:cNvGrpSpPr/>
          <p:nvPr/>
        </p:nvGrpSpPr>
        <p:grpSpPr>
          <a:xfrm>
            <a:off x="0" y="1582560"/>
            <a:ext cx="11522075" cy="533400"/>
            <a:chOff x="0" y="1243696"/>
            <a:chExt cx="9144000" cy="381000"/>
          </a:xfrm>
        </p:grpSpPr>
        <p:sp>
          <p:nvSpPr>
            <p:cNvPr id="19" name="Rectangle 12"/>
            <p:cNvSpPr/>
            <p:nvPr/>
          </p:nvSpPr>
          <p:spPr>
            <a:xfrm>
              <a:off x="0" y="1243696"/>
              <a:ext cx="9144000" cy="381000"/>
            </a:xfrm>
            <a:prstGeom prst="rect">
              <a:avLst/>
            </a:prstGeom>
            <a:solidFill>
              <a:srgbClr val="FFC000"/>
            </a:soli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 typeface="Arial" pitchFamily="34" charset="0"/>
                <a:buNone/>
                <a:tabLst/>
                <a:defRPr/>
              </a:pPr>
              <a:endParaRPr kumimoji="0" lang="en-US" sz="1800" b="0" i="0" u="none" strike="noStrike" kern="0" cap="none" spc="0" normalizeH="0" baseline="0" noProof="0">
                <a:ln>
                  <a:noFill/>
                </a:ln>
                <a:solidFill>
                  <a:prstClr val="white"/>
                </a:solidFill>
                <a:effectLst/>
                <a:uLnTx/>
                <a:uFillTx/>
                <a:latin typeface="Arial"/>
                <a:ea typeface="微软雅黑"/>
                <a:cs typeface="+mn-cs"/>
              </a:endParaRPr>
            </a:p>
          </p:txBody>
        </p:sp>
        <p:sp>
          <p:nvSpPr>
            <p:cNvPr id="20" name="Rectangle 3"/>
            <p:cNvSpPr/>
            <p:nvPr/>
          </p:nvSpPr>
          <p:spPr>
            <a:xfrm>
              <a:off x="4610100" y="1243696"/>
              <a:ext cx="4533900" cy="381000"/>
            </a:xfrm>
            <a:prstGeom prst="rect">
              <a:avLst/>
            </a:prstGeom>
            <a:solidFill>
              <a:srgbClr val="C00000"/>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base" latinLnBrk="0" hangingPunct="1">
                <a:lnSpc>
                  <a:spcPct val="100000"/>
                </a:lnSpc>
                <a:spcBef>
                  <a:spcPct val="0"/>
                </a:spcBef>
                <a:spcAft>
                  <a:spcPct val="0"/>
                </a:spcAft>
                <a:buClrTx/>
                <a:buSzTx/>
                <a:buFont typeface="Arial" pitchFamily="34" charset="0"/>
                <a:buNone/>
                <a:tabLst/>
                <a:defRPr/>
              </a:pPr>
              <a:endParaRPr kumimoji="0" lang="en-US" sz="1800" b="0" i="0" u="none" strike="noStrike" kern="0" cap="none" spc="0" normalizeH="0" baseline="0" noProof="0">
                <a:ln>
                  <a:noFill/>
                </a:ln>
                <a:solidFill>
                  <a:prstClr val="white"/>
                </a:solidFill>
                <a:effectLst/>
                <a:uLnTx/>
                <a:uFillTx/>
                <a:latin typeface="Arial"/>
                <a:ea typeface="微软雅黑"/>
                <a:cs typeface="+mn-cs"/>
              </a:endParaRPr>
            </a:p>
          </p:txBody>
        </p:sp>
      </p:grpSp>
      <p:cxnSp>
        <p:nvCxnSpPr>
          <p:cNvPr id="21" name="Straight Connector 5"/>
          <p:cNvCxnSpPr/>
          <p:nvPr/>
        </p:nvCxnSpPr>
        <p:spPr>
          <a:xfrm>
            <a:off x="5797044" y="2409330"/>
            <a:ext cx="0" cy="3627120"/>
          </a:xfrm>
          <a:prstGeom prst="line">
            <a:avLst/>
          </a:prstGeom>
          <a:noFill/>
          <a:ln w="9525" cap="flat" cmpd="sng" algn="ctr">
            <a:solidFill>
              <a:sysClr val="window" lastClr="FFFFFF">
                <a:lumMod val="85000"/>
              </a:sysClr>
            </a:solidFill>
            <a:prstDash val="solid"/>
          </a:ln>
          <a:effectLst/>
        </p:spPr>
      </p:cxnSp>
      <p:grpSp>
        <p:nvGrpSpPr>
          <p:cNvPr id="22" name="组合 21"/>
          <p:cNvGrpSpPr/>
          <p:nvPr/>
        </p:nvGrpSpPr>
        <p:grpSpPr>
          <a:xfrm>
            <a:off x="0" y="6276482"/>
            <a:ext cx="11522075" cy="146685"/>
            <a:chOff x="0" y="4596495"/>
            <a:chExt cx="9144000" cy="104775"/>
          </a:xfrm>
        </p:grpSpPr>
        <p:sp>
          <p:nvSpPr>
            <p:cNvPr id="23" name="Rectangle 13"/>
            <p:cNvSpPr/>
            <p:nvPr/>
          </p:nvSpPr>
          <p:spPr>
            <a:xfrm>
              <a:off x="0" y="4596495"/>
              <a:ext cx="9144000" cy="104775"/>
            </a:xfrm>
            <a:prstGeom prst="rect">
              <a:avLst/>
            </a:prstGeom>
            <a:solidFill>
              <a:srgbClr val="FFC000"/>
            </a:soli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 typeface="Arial" pitchFamily="34" charset="0"/>
                <a:buNone/>
                <a:tabLst/>
                <a:defRPr/>
              </a:pPr>
              <a:endParaRPr kumimoji="0" lang="en-US" sz="1800" b="0" i="0" u="none" strike="noStrike" kern="0" cap="none" spc="0" normalizeH="0" baseline="0" noProof="0">
                <a:ln>
                  <a:noFill/>
                </a:ln>
                <a:solidFill>
                  <a:prstClr val="white"/>
                </a:solidFill>
                <a:effectLst/>
                <a:uLnTx/>
                <a:uFillTx/>
                <a:latin typeface="Arial"/>
                <a:ea typeface="微软雅黑"/>
                <a:cs typeface="+mn-cs"/>
              </a:endParaRPr>
            </a:p>
          </p:txBody>
        </p:sp>
        <p:sp>
          <p:nvSpPr>
            <p:cNvPr id="24" name="Rectangle 14"/>
            <p:cNvSpPr/>
            <p:nvPr/>
          </p:nvSpPr>
          <p:spPr>
            <a:xfrm>
              <a:off x="4610100" y="4596495"/>
              <a:ext cx="4533900" cy="104775"/>
            </a:xfrm>
            <a:prstGeom prst="rect">
              <a:avLst/>
            </a:prstGeom>
            <a:solidFill>
              <a:srgbClr val="C00000"/>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base" latinLnBrk="0" hangingPunct="1">
                <a:lnSpc>
                  <a:spcPct val="100000"/>
                </a:lnSpc>
                <a:spcBef>
                  <a:spcPct val="0"/>
                </a:spcBef>
                <a:spcAft>
                  <a:spcPct val="0"/>
                </a:spcAft>
                <a:buClrTx/>
                <a:buSzTx/>
                <a:buFont typeface="Arial" pitchFamily="34" charset="0"/>
                <a:buNone/>
                <a:tabLst/>
                <a:defRPr/>
              </a:pPr>
              <a:endParaRPr kumimoji="0" lang="en-US" sz="1800" b="0" i="0" u="none" strike="noStrike" kern="0" cap="none" spc="0" normalizeH="0" baseline="0" noProof="0">
                <a:ln>
                  <a:noFill/>
                </a:ln>
                <a:solidFill>
                  <a:prstClr val="white"/>
                </a:solidFill>
                <a:effectLst/>
                <a:uLnTx/>
                <a:uFillTx/>
                <a:latin typeface="Arial"/>
                <a:ea typeface="微软雅黑"/>
                <a:cs typeface="+mn-cs"/>
              </a:endParaRPr>
            </a:p>
          </p:txBody>
        </p:sp>
      </p:grpSp>
      <p:sp>
        <p:nvSpPr>
          <p:cNvPr id="25" name="Text Placeholder 5"/>
          <p:cNvSpPr txBox="1">
            <a:spLocks/>
          </p:cNvSpPr>
          <p:nvPr/>
        </p:nvSpPr>
        <p:spPr>
          <a:xfrm>
            <a:off x="5809046" y="2115960"/>
            <a:ext cx="5088916" cy="4233863"/>
          </a:xfrm>
          <a:prstGeom prst="rect">
            <a:avLst/>
          </a:prstGeom>
        </p:spPr>
        <p:txBody>
          <a:bodyPr lIns="115214" tIns="57607" rIns="115214" bIns="57607">
            <a:normAutofit/>
          </a:bodyPr>
          <a:lstStyle>
            <a:lvl1pPr marL="300287" indent="-300287" algn="l" defTabSz="800009" rtl="0" eaLnBrk="0" fontAlgn="base" hangingPunct="0">
              <a:spcBef>
                <a:spcPct val="20000"/>
              </a:spcBef>
              <a:spcAft>
                <a:spcPct val="0"/>
              </a:spcAft>
              <a:buChar char="•"/>
              <a:defRPr sz="2800">
                <a:solidFill>
                  <a:schemeClr val="tx1"/>
                </a:solidFill>
                <a:latin typeface="+mn-lt"/>
                <a:ea typeface="+mn-ea"/>
                <a:cs typeface="+mn-cs"/>
              </a:defRPr>
            </a:lvl1pPr>
            <a:lvl2pPr marL="650432" indent="-250428" algn="l" defTabSz="800009" rtl="0" eaLnBrk="0" fontAlgn="base" hangingPunct="0">
              <a:spcBef>
                <a:spcPct val="20000"/>
              </a:spcBef>
              <a:spcAft>
                <a:spcPct val="0"/>
              </a:spcAft>
              <a:buChar char="–"/>
              <a:defRPr sz="2400">
                <a:solidFill>
                  <a:schemeClr val="tx1"/>
                </a:solidFill>
                <a:latin typeface="+mn-lt"/>
                <a:ea typeface="+mn-ea"/>
              </a:defRPr>
            </a:lvl2pPr>
            <a:lvl3pPr marL="999445" indent="-199436" algn="l" defTabSz="800009" rtl="0" eaLnBrk="0" fontAlgn="base" hangingPunct="0">
              <a:spcBef>
                <a:spcPct val="20000"/>
              </a:spcBef>
              <a:spcAft>
                <a:spcPct val="0"/>
              </a:spcAft>
              <a:buChar char="•"/>
              <a:defRPr sz="2100">
                <a:solidFill>
                  <a:schemeClr val="tx1"/>
                </a:solidFill>
                <a:latin typeface="+mn-lt"/>
                <a:ea typeface="+mn-ea"/>
              </a:defRPr>
            </a:lvl3pPr>
            <a:lvl4pPr marL="1400583" indent="-200569" algn="l" defTabSz="800009" rtl="0" eaLnBrk="0" fontAlgn="base" hangingPunct="0">
              <a:spcBef>
                <a:spcPct val="20000"/>
              </a:spcBef>
              <a:spcAft>
                <a:spcPct val="0"/>
              </a:spcAft>
              <a:buChar char="–"/>
              <a:defRPr sz="1700">
                <a:solidFill>
                  <a:schemeClr val="tx1"/>
                </a:solidFill>
                <a:latin typeface="+mn-lt"/>
                <a:ea typeface="+mn-ea"/>
              </a:defRPr>
            </a:lvl4pPr>
            <a:lvl5pPr marL="1799454" indent="-199436" algn="l" defTabSz="800009" rtl="0" eaLnBrk="0" fontAlgn="base" hangingPunct="0">
              <a:spcBef>
                <a:spcPct val="20000"/>
              </a:spcBef>
              <a:spcAft>
                <a:spcPct val="0"/>
              </a:spcAft>
              <a:buChar char="»"/>
              <a:defRPr sz="1700">
                <a:solidFill>
                  <a:schemeClr val="tx1"/>
                </a:solidFill>
                <a:latin typeface="+mn-lt"/>
                <a:ea typeface="+mn-ea"/>
              </a:defRPr>
            </a:lvl5pPr>
            <a:lvl6pPr marL="2125803" indent="-199436" algn="l" defTabSz="800009" rtl="0" eaLnBrk="0" fontAlgn="base" hangingPunct="0">
              <a:spcBef>
                <a:spcPct val="20000"/>
              </a:spcBef>
              <a:spcAft>
                <a:spcPct val="0"/>
              </a:spcAft>
              <a:buChar char="»"/>
              <a:defRPr sz="1700">
                <a:solidFill>
                  <a:schemeClr val="tx1"/>
                </a:solidFill>
                <a:latin typeface="+mn-lt"/>
                <a:ea typeface="+mn-ea"/>
              </a:defRPr>
            </a:lvl6pPr>
            <a:lvl7pPr marL="2452153" indent="-199436" algn="l" defTabSz="800009" rtl="0" eaLnBrk="0" fontAlgn="base" hangingPunct="0">
              <a:spcBef>
                <a:spcPct val="20000"/>
              </a:spcBef>
              <a:spcAft>
                <a:spcPct val="0"/>
              </a:spcAft>
              <a:buChar char="»"/>
              <a:defRPr sz="1700">
                <a:solidFill>
                  <a:schemeClr val="tx1"/>
                </a:solidFill>
                <a:latin typeface="+mn-lt"/>
                <a:ea typeface="+mn-ea"/>
              </a:defRPr>
            </a:lvl7pPr>
            <a:lvl8pPr marL="2778502" indent="-199436" algn="l" defTabSz="800009" rtl="0" eaLnBrk="0" fontAlgn="base" hangingPunct="0">
              <a:spcBef>
                <a:spcPct val="20000"/>
              </a:spcBef>
              <a:spcAft>
                <a:spcPct val="0"/>
              </a:spcAft>
              <a:buChar char="»"/>
              <a:defRPr sz="1700">
                <a:solidFill>
                  <a:schemeClr val="tx1"/>
                </a:solidFill>
                <a:latin typeface="+mn-lt"/>
                <a:ea typeface="+mn-ea"/>
              </a:defRPr>
            </a:lvl8pPr>
            <a:lvl9pPr marL="3104852" indent="-199436" algn="l" defTabSz="800009" rtl="0" eaLnBrk="0" fontAlgn="base" hangingPunct="0">
              <a:spcBef>
                <a:spcPct val="20000"/>
              </a:spcBef>
              <a:spcAft>
                <a:spcPct val="0"/>
              </a:spcAft>
              <a:buChar char="»"/>
              <a:defRPr sz="1700">
                <a:solidFill>
                  <a:schemeClr val="tx1"/>
                </a:solidFill>
                <a:latin typeface="+mn-lt"/>
                <a:ea typeface="+mn-ea"/>
              </a:defRPr>
            </a:lvl9pPr>
          </a:lstStyle>
          <a:p>
            <a:pPr>
              <a:lnSpc>
                <a:spcPct val="150000"/>
              </a:lnSpc>
              <a:buFont typeface="Arial" pitchFamily="34" charset="0"/>
              <a:buChar char="•"/>
            </a:pPr>
            <a:r>
              <a:rPr lang="zh-CN" altLang="en-US" sz="1800" dirty="0">
                <a:solidFill>
                  <a:sysClr val="windowText" lastClr="000000"/>
                </a:solidFill>
                <a:latin typeface="微软雅黑" pitchFamily="34" charset="-122"/>
              </a:rPr>
              <a:t>您的内容打在这里，或者通过复制您的文本后，在此框中选择粘贴，并选择只保留文字。您的内容打在这里，或者通过复制您的文本后，在此框中选择粘贴。</a:t>
            </a:r>
            <a:endParaRPr lang="en-US" altLang="zh-CN" sz="1800" dirty="0">
              <a:solidFill>
                <a:sysClr val="windowText" lastClr="000000"/>
              </a:solidFill>
              <a:latin typeface="微软雅黑" pitchFamily="34" charset="-122"/>
            </a:endParaRPr>
          </a:p>
          <a:p>
            <a:pPr>
              <a:lnSpc>
                <a:spcPct val="150000"/>
              </a:lnSpc>
              <a:buFont typeface="Arial" pitchFamily="34" charset="0"/>
              <a:buChar char="•"/>
            </a:pPr>
            <a:r>
              <a:rPr lang="zh-CN" altLang="en-US" sz="1800" dirty="0">
                <a:solidFill>
                  <a:sysClr val="windowText" lastClr="000000"/>
                </a:solidFill>
                <a:latin typeface="微软雅黑" pitchFamily="34" charset="-122"/>
              </a:rPr>
              <a:t>您的内容打在这里，或者通过复制您的文本后，在此框中选择粘贴，并选择只保留文字。您的内容打在这里，或者通过复制您的文本后，在此框中选择粘贴。</a:t>
            </a:r>
            <a:endParaRPr lang="zh-CN" altLang="zh-CN" sz="1800" dirty="0">
              <a:solidFill>
                <a:prstClr val="black">
                  <a:lumMod val="85000"/>
                  <a:lumOff val="15000"/>
                </a:prstClr>
              </a:solidFill>
              <a:latin typeface="微软雅黑" pitchFamily="34" charset="-122"/>
            </a:endParaRPr>
          </a:p>
          <a:p>
            <a:pPr>
              <a:buFont typeface="Arial" pitchFamily="34" charset="0"/>
              <a:buChar char="•"/>
            </a:pPr>
            <a:endParaRPr lang="en-US" sz="1800" dirty="0">
              <a:solidFill>
                <a:prstClr val="black">
                  <a:lumMod val="85000"/>
                  <a:lumOff val="15000"/>
                </a:prstClr>
              </a:solidFill>
              <a:latin typeface="微软雅黑" pitchFamily="34" charset="-122"/>
              <a:cs typeface="+mn-ea"/>
              <a:sym typeface="+mn-lt"/>
            </a:endParaRPr>
          </a:p>
        </p:txBody>
      </p:sp>
      <p:sp>
        <p:nvSpPr>
          <p:cNvPr id="26" name="Text Placeholder 6"/>
          <p:cNvSpPr txBox="1">
            <a:spLocks/>
          </p:cNvSpPr>
          <p:nvPr/>
        </p:nvSpPr>
        <p:spPr>
          <a:xfrm>
            <a:off x="672121" y="2115960"/>
            <a:ext cx="5088916" cy="4233863"/>
          </a:xfrm>
          <a:prstGeom prst="rect">
            <a:avLst/>
          </a:prstGeom>
        </p:spPr>
        <p:txBody>
          <a:bodyPr lIns="115214" tIns="57607" rIns="115214" bIns="57607">
            <a:normAutofit/>
          </a:bodyPr>
          <a:lstStyle>
            <a:lvl1pPr marL="300287" indent="-300287" algn="l" defTabSz="800009" rtl="0" eaLnBrk="0" fontAlgn="base" hangingPunct="0">
              <a:spcBef>
                <a:spcPct val="20000"/>
              </a:spcBef>
              <a:spcAft>
                <a:spcPct val="0"/>
              </a:spcAft>
              <a:buChar char="•"/>
              <a:defRPr sz="2800">
                <a:solidFill>
                  <a:schemeClr val="tx1"/>
                </a:solidFill>
                <a:latin typeface="+mn-lt"/>
                <a:ea typeface="+mn-ea"/>
                <a:cs typeface="+mn-cs"/>
              </a:defRPr>
            </a:lvl1pPr>
            <a:lvl2pPr marL="650432" indent="-250428" algn="l" defTabSz="800009" rtl="0" eaLnBrk="0" fontAlgn="base" hangingPunct="0">
              <a:spcBef>
                <a:spcPct val="20000"/>
              </a:spcBef>
              <a:spcAft>
                <a:spcPct val="0"/>
              </a:spcAft>
              <a:buChar char="–"/>
              <a:defRPr sz="2400">
                <a:solidFill>
                  <a:schemeClr val="tx1"/>
                </a:solidFill>
                <a:latin typeface="+mn-lt"/>
                <a:ea typeface="+mn-ea"/>
              </a:defRPr>
            </a:lvl2pPr>
            <a:lvl3pPr marL="999445" indent="-199436" algn="l" defTabSz="800009" rtl="0" eaLnBrk="0" fontAlgn="base" hangingPunct="0">
              <a:spcBef>
                <a:spcPct val="20000"/>
              </a:spcBef>
              <a:spcAft>
                <a:spcPct val="0"/>
              </a:spcAft>
              <a:buChar char="•"/>
              <a:defRPr sz="2100">
                <a:solidFill>
                  <a:schemeClr val="tx1"/>
                </a:solidFill>
                <a:latin typeface="+mn-lt"/>
                <a:ea typeface="+mn-ea"/>
              </a:defRPr>
            </a:lvl3pPr>
            <a:lvl4pPr marL="1400583" indent="-200569" algn="l" defTabSz="800009" rtl="0" eaLnBrk="0" fontAlgn="base" hangingPunct="0">
              <a:spcBef>
                <a:spcPct val="20000"/>
              </a:spcBef>
              <a:spcAft>
                <a:spcPct val="0"/>
              </a:spcAft>
              <a:buChar char="–"/>
              <a:defRPr sz="1700">
                <a:solidFill>
                  <a:schemeClr val="tx1"/>
                </a:solidFill>
                <a:latin typeface="+mn-lt"/>
                <a:ea typeface="+mn-ea"/>
              </a:defRPr>
            </a:lvl4pPr>
            <a:lvl5pPr marL="1799454" indent="-199436" algn="l" defTabSz="800009" rtl="0" eaLnBrk="0" fontAlgn="base" hangingPunct="0">
              <a:spcBef>
                <a:spcPct val="20000"/>
              </a:spcBef>
              <a:spcAft>
                <a:spcPct val="0"/>
              </a:spcAft>
              <a:buChar char="»"/>
              <a:defRPr sz="1700">
                <a:solidFill>
                  <a:schemeClr val="tx1"/>
                </a:solidFill>
                <a:latin typeface="+mn-lt"/>
                <a:ea typeface="+mn-ea"/>
              </a:defRPr>
            </a:lvl5pPr>
            <a:lvl6pPr marL="2125803" indent="-199436" algn="l" defTabSz="800009" rtl="0" eaLnBrk="0" fontAlgn="base" hangingPunct="0">
              <a:spcBef>
                <a:spcPct val="20000"/>
              </a:spcBef>
              <a:spcAft>
                <a:spcPct val="0"/>
              </a:spcAft>
              <a:buChar char="»"/>
              <a:defRPr sz="1700">
                <a:solidFill>
                  <a:schemeClr val="tx1"/>
                </a:solidFill>
                <a:latin typeface="+mn-lt"/>
                <a:ea typeface="+mn-ea"/>
              </a:defRPr>
            </a:lvl6pPr>
            <a:lvl7pPr marL="2452153" indent="-199436" algn="l" defTabSz="800009" rtl="0" eaLnBrk="0" fontAlgn="base" hangingPunct="0">
              <a:spcBef>
                <a:spcPct val="20000"/>
              </a:spcBef>
              <a:spcAft>
                <a:spcPct val="0"/>
              </a:spcAft>
              <a:buChar char="»"/>
              <a:defRPr sz="1700">
                <a:solidFill>
                  <a:schemeClr val="tx1"/>
                </a:solidFill>
                <a:latin typeface="+mn-lt"/>
                <a:ea typeface="+mn-ea"/>
              </a:defRPr>
            </a:lvl7pPr>
            <a:lvl8pPr marL="2778502" indent="-199436" algn="l" defTabSz="800009" rtl="0" eaLnBrk="0" fontAlgn="base" hangingPunct="0">
              <a:spcBef>
                <a:spcPct val="20000"/>
              </a:spcBef>
              <a:spcAft>
                <a:spcPct val="0"/>
              </a:spcAft>
              <a:buChar char="»"/>
              <a:defRPr sz="1700">
                <a:solidFill>
                  <a:schemeClr val="tx1"/>
                </a:solidFill>
                <a:latin typeface="+mn-lt"/>
                <a:ea typeface="+mn-ea"/>
              </a:defRPr>
            </a:lvl8pPr>
            <a:lvl9pPr marL="3104852" indent="-199436" algn="l" defTabSz="800009" rtl="0" eaLnBrk="0" fontAlgn="base" hangingPunct="0">
              <a:spcBef>
                <a:spcPct val="20000"/>
              </a:spcBef>
              <a:spcAft>
                <a:spcPct val="0"/>
              </a:spcAft>
              <a:buChar char="»"/>
              <a:defRPr sz="1700">
                <a:solidFill>
                  <a:schemeClr val="tx1"/>
                </a:solidFill>
                <a:latin typeface="+mn-lt"/>
                <a:ea typeface="+mn-ea"/>
              </a:defRPr>
            </a:lvl9pPr>
          </a:lstStyle>
          <a:p>
            <a:pPr>
              <a:lnSpc>
                <a:spcPct val="150000"/>
              </a:lnSpc>
              <a:buFont typeface="Arial" pitchFamily="34" charset="0"/>
              <a:buChar char="•"/>
            </a:pPr>
            <a:r>
              <a:rPr lang="zh-CN" altLang="en-US" sz="1800" dirty="0">
                <a:solidFill>
                  <a:sysClr val="windowText" lastClr="000000"/>
                </a:solidFill>
                <a:latin typeface="微软雅黑" pitchFamily="34" charset="-122"/>
              </a:rPr>
              <a:t>您的内容打在这里，或者通过复制您的文本后，在此框中选择粘贴，并选择只保留文字。您的内容打在这里，或者通过复制您的文本后，在此框中选择粘贴。</a:t>
            </a:r>
            <a:endParaRPr lang="en-US" altLang="zh-CN" sz="1800" dirty="0">
              <a:solidFill>
                <a:sysClr val="windowText" lastClr="000000"/>
              </a:solidFill>
              <a:latin typeface="微软雅黑" pitchFamily="34" charset="-122"/>
            </a:endParaRPr>
          </a:p>
          <a:p>
            <a:pPr>
              <a:lnSpc>
                <a:spcPct val="150000"/>
              </a:lnSpc>
              <a:buFont typeface="Arial" pitchFamily="34" charset="0"/>
              <a:buChar char="•"/>
            </a:pPr>
            <a:r>
              <a:rPr lang="zh-CN" altLang="en-US" sz="1800" dirty="0">
                <a:solidFill>
                  <a:sysClr val="windowText" lastClr="000000"/>
                </a:solidFill>
                <a:latin typeface="微软雅黑" pitchFamily="34" charset="-122"/>
              </a:rPr>
              <a:t>您的内容打在这里，或者通过复制您的文本后，在此框中选择粘贴，并选择只保留文字。您的内容打在这里，或者通过复制您的文本后，在此框中选择粘贴，并选择只保留文</a:t>
            </a:r>
            <a:endParaRPr lang="en-US" altLang="zh-CN" sz="1800" dirty="0">
              <a:solidFill>
                <a:sysClr val="windowText" lastClr="000000"/>
              </a:solidFill>
              <a:latin typeface="微软雅黑" pitchFamily="34" charset="-122"/>
            </a:endParaRPr>
          </a:p>
        </p:txBody>
      </p:sp>
      <p:sp>
        <p:nvSpPr>
          <p:cNvPr id="27" name="Text Placeholder 7"/>
          <p:cNvSpPr txBox="1">
            <a:spLocks/>
          </p:cNvSpPr>
          <p:nvPr/>
        </p:nvSpPr>
        <p:spPr>
          <a:xfrm>
            <a:off x="660119" y="1586028"/>
            <a:ext cx="5088916" cy="426720"/>
          </a:xfrm>
          <a:prstGeom prst="rect">
            <a:avLst/>
          </a:prstGeom>
        </p:spPr>
        <p:txBody>
          <a:bodyPr lIns="115214" tIns="57607" rIns="115214" bIns="57607"/>
          <a:lstStyle>
            <a:lvl1pPr marL="300287" indent="-300287" algn="l" defTabSz="800009" rtl="0" eaLnBrk="0" fontAlgn="base" hangingPunct="0">
              <a:spcBef>
                <a:spcPct val="20000"/>
              </a:spcBef>
              <a:spcAft>
                <a:spcPct val="0"/>
              </a:spcAft>
              <a:buChar char="•"/>
              <a:defRPr sz="2800">
                <a:solidFill>
                  <a:schemeClr val="tx1"/>
                </a:solidFill>
                <a:latin typeface="+mn-lt"/>
                <a:ea typeface="+mn-ea"/>
                <a:cs typeface="+mn-cs"/>
              </a:defRPr>
            </a:lvl1pPr>
            <a:lvl2pPr marL="650432" indent="-250428" algn="l" defTabSz="800009" rtl="0" eaLnBrk="0" fontAlgn="base" hangingPunct="0">
              <a:spcBef>
                <a:spcPct val="20000"/>
              </a:spcBef>
              <a:spcAft>
                <a:spcPct val="0"/>
              </a:spcAft>
              <a:buChar char="–"/>
              <a:defRPr sz="2400">
                <a:solidFill>
                  <a:schemeClr val="tx1"/>
                </a:solidFill>
                <a:latin typeface="+mn-lt"/>
                <a:ea typeface="+mn-ea"/>
              </a:defRPr>
            </a:lvl2pPr>
            <a:lvl3pPr marL="999445" indent="-199436" algn="l" defTabSz="800009" rtl="0" eaLnBrk="0" fontAlgn="base" hangingPunct="0">
              <a:spcBef>
                <a:spcPct val="20000"/>
              </a:spcBef>
              <a:spcAft>
                <a:spcPct val="0"/>
              </a:spcAft>
              <a:buChar char="•"/>
              <a:defRPr sz="2100">
                <a:solidFill>
                  <a:schemeClr val="tx1"/>
                </a:solidFill>
                <a:latin typeface="+mn-lt"/>
                <a:ea typeface="+mn-ea"/>
              </a:defRPr>
            </a:lvl3pPr>
            <a:lvl4pPr marL="1400583" indent="-200569" algn="l" defTabSz="800009" rtl="0" eaLnBrk="0" fontAlgn="base" hangingPunct="0">
              <a:spcBef>
                <a:spcPct val="20000"/>
              </a:spcBef>
              <a:spcAft>
                <a:spcPct val="0"/>
              </a:spcAft>
              <a:buChar char="–"/>
              <a:defRPr sz="1700">
                <a:solidFill>
                  <a:schemeClr val="tx1"/>
                </a:solidFill>
                <a:latin typeface="+mn-lt"/>
                <a:ea typeface="+mn-ea"/>
              </a:defRPr>
            </a:lvl4pPr>
            <a:lvl5pPr marL="1799454" indent="-199436" algn="l" defTabSz="800009" rtl="0" eaLnBrk="0" fontAlgn="base" hangingPunct="0">
              <a:spcBef>
                <a:spcPct val="20000"/>
              </a:spcBef>
              <a:spcAft>
                <a:spcPct val="0"/>
              </a:spcAft>
              <a:buChar char="»"/>
              <a:defRPr sz="1700">
                <a:solidFill>
                  <a:schemeClr val="tx1"/>
                </a:solidFill>
                <a:latin typeface="+mn-lt"/>
                <a:ea typeface="+mn-ea"/>
              </a:defRPr>
            </a:lvl5pPr>
            <a:lvl6pPr marL="2125803" indent="-199436" algn="l" defTabSz="800009" rtl="0" eaLnBrk="0" fontAlgn="base" hangingPunct="0">
              <a:spcBef>
                <a:spcPct val="20000"/>
              </a:spcBef>
              <a:spcAft>
                <a:spcPct val="0"/>
              </a:spcAft>
              <a:buChar char="»"/>
              <a:defRPr sz="1700">
                <a:solidFill>
                  <a:schemeClr val="tx1"/>
                </a:solidFill>
                <a:latin typeface="+mn-lt"/>
                <a:ea typeface="+mn-ea"/>
              </a:defRPr>
            </a:lvl6pPr>
            <a:lvl7pPr marL="2452153" indent="-199436" algn="l" defTabSz="800009" rtl="0" eaLnBrk="0" fontAlgn="base" hangingPunct="0">
              <a:spcBef>
                <a:spcPct val="20000"/>
              </a:spcBef>
              <a:spcAft>
                <a:spcPct val="0"/>
              </a:spcAft>
              <a:buChar char="»"/>
              <a:defRPr sz="1700">
                <a:solidFill>
                  <a:schemeClr val="tx1"/>
                </a:solidFill>
                <a:latin typeface="+mn-lt"/>
                <a:ea typeface="+mn-ea"/>
              </a:defRPr>
            </a:lvl7pPr>
            <a:lvl8pPr marL="2778502" indent="-199436" algn="l" defTabSz="800009" rtl="0" eaLnBrk="0" fontAlgn="base" hangingPunct="0">
              <a:spcBef>
                <a:spcPct val="20000"/>
              </a:spcBef>
              <a:spcAft>
                <a:spcPct val="0"/>
              </a:spcAft>
              <a:buChar char="»"/>
              <a:defRPr sz="1700">
                <a:solidFill>
                  <a:schemeClr val="tx1"/>
                </a:solidFill>
                <a:latin typeface="+mn-lt"/>
                <a:ea typeface="+mn-ea"/>
              </a:defRPr>
            </a:lvl8pPr>
            <a:lvl9pPr marL="3104852" indent="-199436" algn="l" defTabSz="800009" rtl="0" eaLnBrk="0" fontAlgn="base" hangingPunct="0">
              <a:spcBef>
                <a:spcPct val="20000"/>
              </a:spcBef>
              <a:spcAft>
                <a:spcPct val="0"/>
              </a:spcAft>
              <a:buChar char="»"/>
              <a:defRPr sz="1700">
                <a:solidFill>
                  <a:schemeClr val="tx1"/>
                </a:solidFill>
                <a:latin typeface="+mn-lt"/>
                <a:ea typeface="+mn-ea"/>
              </a:defRPr>
            </a:lvl9pPr>
          </a:lstStyle>
          <a:p>
            <a:pPr>
              <a:buFont typeface="Arial" pitchFamily="34" charset="0"/>
              <a:buChar char="•"/>
            </a:pPr>
            <a:r>
              <a:rPr lang="zh-CN" altLang="en-US" sz="2500" b="1" dirty="0">
                <a:solidFill>
                  <a:prstClr val="white"/>
                </a:solidFill>
                <a:latin typeface="微软雅黑" pitchFamily="34" charset="-122"/>
                <a:cs typeface="+mn-ea"/>
                <a:sym typeface="+mn-lt"/>
              </a:rPr>
              <a:t>工作完成情况一</a:t>
            </a:r>
            <a:endParaRPr lang="en-US" sz="2500" b="1" dirty="0">
              <a:solidFill>
                <a:prstClr val="white"/>
              </a:solidFill>
              <a:latin typeface="微软雅黑" pitchFamily="34" charset="-122"/>
              <a:cs typeface="+mn-ea"/>
              <a:sym typeface="+mn-lt"/>
            </a:endParaRPr>
          </a:p>
        </p:txBody>
      </p:sp>
      <p:sp>
        <p:nvSpPr>
          <p:cNvPr id="28" name="Text Placeholder 8"/>
          <p:cNvSpPr txBox="1">
            <a:spLocks/>
          </p:cNvSpPr>
          <p:nvPr/>
        </p:nvSpPr>
        <p:spPr>
          <a:xfrm>
            <a:off x="5826971" y="1586027"/>
            <a:ext cx="5088916" cy="426720"/>
          </a:xfrm>
          <a:prstGeom prst="rect">
            <a:avLst/>
          </a:prstGeom>
        </p:spPr>
        <p:txBody>
          <a:bodyPr lIns="115214" tIns="57607" rIns="115214" bIns="57607"/>
          <a:lstStyle>
            <a:lvl1pPr marL="300287" indent="-300287" algn="l" defTabSz="800009" rtl="0" eaLnBrk="0" fontAlgn="base" hangingPunct="0">
              <a:spcBef>
                <a:spcPct val="20000"/>
              </a:spcBef>
              <a:spcAft>
                <a:spcPct val="0"/>
              </a:spcAft>
              <a:buChar char="•"/>
              <a:defRPr sz="2800">
                <a:solidFill>
                  <a:schemeClr val="tx1"/>
                </a:solidFill>
                <a:latin typeface="+mn-lt"/>
                <a:ea typeface="+mn-ea"/>
                <a:cs typeface="+mn-cs"/>
              </a:defRPr>
            </a:lvl1pPr>
            <a:lvl2pPr marL="650432" indent="-250428" algn="l" defTabSz="800009" rtl="0" eaLnBrk="0" fontAlgn="base" hangingPunct="0">
              <a:spcBef>
                <a:spcPct val="20000"/>
              </a:spcBef>
              <a:spcAft>
                <a:spcPct val="0"/>
              </a:spcAft>
              <a:buChar char="–"/>
              <a:defRPr sz="2400">
                <a:solidFill>
                  <a:schemeClr val="tx1"/>
                </a:solidFill>
                <a:latin typeface="+mn-lt"/>
                <a:ea typeface="+mn-ea"/>
              </a:defRPr>
            </a:lvl2pPr>
            <a:lvl3pPr marL="999445" indent="-199436" algn="l" defTabSz="800009" rtl="0" eaLnBrk="0" fontAlgn="base" hangingPunct="0">
              <a:spcBef>
                <a:spcPct val="20000"/>
              </a:spcBef>
              <a:spcAft>
                <a:spcPct val="0"/>
              </a:spcAft>
              <a:buChar char="•"/>
              <a:defRPr sz="2100">
                <a:solidFill>
                  <a:schemeClr val="tx1"/>
                </a:solidFill>
                <a:latin typeface="+mn-lt"/>
                <a:ea typeface="+mn-ea"/>
              </a:defRPr>
            </a:lvl3pPr>
            <a:lvl4pPr marL="1400583" indent="-200569" algn="l" defTabSz="800009" rtl="0" eaLnBrk="0" fontAlgn="base" hangingPunct="0">
              <a:spcBef>
                <a:spcPct val="20000"/>
              </a:spcBef>
              <a:spcAft>
                <a:spcPct val="0"/>
              </a:spcAft>
              <a:buChar char="–"/>
              <a:defRPr sz="1700">
                <a:solidFill>
                  <a:schemeClr val="tx1"/>
                </a:solidFill>
                <a:latin typeface="+mn-lt"/>
                <a:ea typeface="+mn-ea"/>
              </a:defRPr>
            </a:lvl4pPr>
            <a:lvl5pPr marL="1799454" indent="-199436" algn="l" defTabSz="800009" rtl="0" eaLnBrk="0" fontAlgn="base" hangingPunct="0">
              <a:spcBef>
                <a:spcPct val="20000"/>
              </a:spcBef>
              <a:spcAft>
                <a:spcPct val="0"/>
              </a:spcAft>
              <a:buChar char="»"/>
              <a:defRPr sz="1700">
                <a:solidFill>
                  <a:schemeClr val="tx1"/>
                </a:solidFill>
                <a:latin typeface="+mn-lt"/>
                <a:ea typeface="+mn-ea"/>
              </a:defRPr>
            </a:lvl5pPr>
            <a:lvl6pPr marL="2125803" indent="-199436" algn="l" defTabSz="800009" rtl="0" eaLnBrk="0" fontAlgn="base" hangingPunct="0">
              <a:spcBef>
                <a:spcPct val="20000"/>
              </a:spcBef>
              <a:spcAft>
                <a:spcPct val="0"/>
              </a:spcAft>
              <a:buChar char="»"/>
              <a:defRPr sz="1700">
                <a:solidFill>
                  <a:schemeClr val="tx1"/>
                </a:solidFill>
                <a:latin typeface="+mn-lt"/>
                <a:ea typeface="+mn-ea"/>
              </a:defRPr>
            </a:lvl6pPr>
            <a:lvl7pPr marL="2452153" indent="-199436" algn="l" defTabSz="800009" rtl="0" eaLnBrk="0" fontAlgn="base" hangingPunct="0">
              <a:spcBef>
                <a:spcPct val="20000"/>
              </a:spcBef>
              <a:spcAft>
                <a:spcPct val="0"/>
              </a:spcAft>
              <a:buChar char="»"/>
              <a:defRPr sz="1700">
                <a:solidFill>
                  <a:schemeClr val="tx1"/>
                </a:solidFill>
                <a:latin typeface="+mn-lt"/>
                <a:ea typeface="+mn-ea"/>
              </a:defRPr>
            </a:lvl7pPr>
            <a:lvl8pPr marL="2778502" indent="-199436" algn="l" defTabSz="800009" rtl="0" eaLnBrk="0" fontAlgn="base" hangingPunct="0">
              <a:spcBef>
                <a:spcPct val="20000"/>
              </a:spcBef>
              <a:spcAft>
                <a:spcPct val="0"/>
              </a:spcAft>
              <a:buChar char="»"/>
              <a:defRPr sz="1700">
                <a:solidFill>
                  <a:schemeClr val="tx1"/>
                </a:solidFill>
                <a:latin typeface="+mn-lt"/>
                <a:ea typeface="+mn-ea"/>
              </a:defRPr>
            </a:lvl8pPr>
            <a:lvl9pPr marL="3104852" indent="-199436" algn="l" defTabSz="800009" rtl="0" eaLnBrk="0" fontAlgn="base" hangingPunct="0">
              <a:spcBef>
                <a:spcPct val="20000"/>
              </a:spcBef>
              <a:spcAft>
                <a:spcPct val="0"/>
              </a:spcAft>
              <a:buChar char="»"/>
              <a:defRPr sz="1700">
                <a:solidFill>
                  <a:schemeClr val="tx1"/>
                </a:solidFill>
                <a:latin typeface="+mn-lt"/>
                <a:ea typeface="+mn-ea"/>
              </a:defRPr>
            </a:lvl9pPr>
          </a:lstStyle>
          <a:p>
            <a:pPr>
              <a:buFont typeface="Arial" pitchFamily="34" charset="0"/>
              <a:buChar char="•"/>
            </a:pPr>
            <a:r>
              <a:rPr lang="zh-CN" altLang="en-US" sz="2500" b="1" dirty="0">
                <a:solidFill>
                  <a:prstClr val="white"/>
                </a:solidFill>
                <a:latin typeface="微软雅黑" pitchFamily="34" charset="-122"/>
                <a:cs typeface="+mn-ea"/>
                <a:sym typeface="+mn-lt"/>
              </a:rPr>
              <a:t>工作完成情况二</a:t>
            </a:r>
            <a:endParaRPr lang="en-US" sz="2500" b="1" dirty="0">
              <a:solidFill>
                <a:prstClr val="white"/>
              </a:solidFill>
              <a:latin typeface="微软雅黑" pitchFamily="34" charset="-122"/>
              <a:cs typeface="+mn-ea"/>
              <a:sym typeface="+mn-lt"/>
            </a:endParaRPr>
          </a:p>
        </p:txBody>
      </p:sp>
    </p:spTree>
    <p:extLst>
      <p:ext uri="{BB962C8B-B14F-4D97-AF65-F5344CB8AC3E}">
        <p14:creationId xmlns:p14="http://schemas.microsoft.com/office/powerpoint/2010/main" val="754872160"/>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52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52000">
                                          <p:cBhvr additive="base">
                                            <p:cTn id="7" dur="500" fill="hold"/>
                                            <p:tgtEl>
                                              <p:spTgt spid="4"/>
                                            </p:tgtEl>
                                            <p:attrNameLst>
                                              <p:attrName>ppt_x</p:attrName>
                                            </p:attrNameLst>
                                          </p:cBhvr>
                                          <p:tavLst>
                                            <p:tav tm="0">
                                              <p:val>
                                                <p:strVal val="0-#ppt_w/2"/>
                                              </p:val>
                                            </p:tav>
                                            <p:tav tm="100000">
                                              <p:val>
                                                <p:strVal val="#ppt_x"/>
                                              </p:val>
                                            </p:tav>
                                          </p:tavLst>
                                        </p:anim>
                                        <p:anim calcmode="lin" valueType="num" p14:bounceEnd="52000">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wipe(left)">
                                          <p:cBhvr>
                                            <p:cTn id="12" dur="500"/>
                                            <p:tgtEl>
                                              <p:spTgt spid="18"/>
                                            </p:tgtEl>
                                          </p:cBhvr>
                                        </p:animEffect>
                                      </p:childTnLst>
                                    </p:cTn>
                                  </p:par>
                                  <p:par>
                                    <p:cTn id="13" presetID="22" presetClass="entr" presetSubtype="2" fill="hold" nodeType="withEffect">
                                      <p:stCondLst>
                                        <p:cond delay="450"/>
                                      </p:stCondLst>
                                      <p:childTnLst>
                                        <p:set>
                                          <p:cBhvr>
                                            <p:cTn id="14" dur="1" fill="hold">
                                              <p:stCondLst>
                                                <p:cond delay="0"/>
                                              </p:stCondLst>
                                            </p:cTn>
                                            <p:tgtEl>
                                              <p:spTgt spid="22"/>
                                            </p:tgtEl>
                                            <p:attrNameLst>
                                              <p:attrName>style.visibility</p:attrName>
                                            </p:attrNameLst>
                                          </p:cBhvr>
                                          <p:to>
                                            <p:strVal val="visible"/>
                                          </p:to>
                                        </p:set>
                                        <p:animEffect transition="in" filter="wipe(right)">
                                          <p:cBhvr>
                                            <p:cTn id="15" dur="500"/>
                                            <p:tgtEl>
                                              <p:spTgt spid="22"/>
                                            </p:tgtEl>
                                          </p:cBhvr>
                                        </p:animEffect>
                                      </p:childTnLst>
                                    </p:cTn>
                                  </p:par>
                                </p:childTnLst>
                              </p:cTn>
                            </p:par>
                            <p:par>
                              <p:cTn id="16" fill="hold">
                                <p:stCondLst>
                                  <p:cond delay="1450"/>
                                </p:stCondLst>
                                <p:childTnLst>
                                  <p:par>
                                    <p:cTn id="17" presetID="22" presetClass="entr" presetSubtype="8" fill="hold" grpId="0" nodeType="afterEffect">
                                      <p:stCondLst>
                                        <p:cond delay="0"/>
                                      </p:stCondLst>
                                      <p:iterate type="lt">
                                        <p:tmPct val="10000"/>
                                      </p:iterate>
                                      <p:childTnLst>
                                        <p:set>
                                          <p:cBhvr>
                                            <p:cTn id="18" dur="1" fill="hold">
                                              <p:stCondLst>
                                                <p:cond delay="0"/>
                                              </p:stCondLst>
                                            </p:cTn>
                                            <p:tgtEl>
                                              <p:spTgt spid="27"/>
                                            </p:tgtEl>
                                            <p:attrNameLst>
                                              <p:attrName>style.visibility</p:attrName>
                                            </p:attrNameLst>
                                          </p:cBhvr>
                                          <p:to>
                                            <p:strVal val="visible"/>
                                          </p:to>
                                        </p:set>
                                        <p:animEffect transition="in" filter="wipe(left)">
                                          <p:cBhvr>
                                            <p:cTn id="19" dur="500"/>
                                            <p:tgtEl>
                                              <p:spTgt spid="27"/>
                                            </p:tgtEl>
                                          </p:cBhvr>
                                        </p:animEffect>
                                      </p:childTnLst>
                                    </p:cTn>
                                  </p:par>
                                  <p:par>
                                    <p:cTn id="20" presetID="10" presetClass="entr" presetSubtype="0" fill="hold" nodeType="withEffect">
                                      <p:stCondLst>
                                        <p:cond delay="0"/>
                                      </p:stCondLst>
                                      <p:childTnLst>
                                        <p:set>
                                          <p:cBhvr>
                                            <p:cTn id="21" dur="1" fill="hold">
                                              <p:stCondLst>
                                                <p:cond delay="0"/>
                                              </p:stCondLst>
                                            </p:cTn>
                                            <p:tgtEl>
                                              <p:spTgt spid="21"/>
                                            </p:tgtEl>
                                            <p:attrNameLst>
                                              <p:attrName>style.visibility</p:attrName>
                                            </p:attrNameLst>
                                          </p:cBhvr>
                                          <p:to>
                                            <p:strVal val="visible"/>
                                          </p:to>
                                        </p:set>
                                        <p:animEffect transition="in" filter="fade">
                                          <p:cBhvr>
                                            <p:cTn id="22" dur="500"/>
                                            <p:tgtEl>
                                              <p:spTgt spid="21"/>
                                            </p:tgtEl>
                                          </p:cBhvr>
                                        </p:animEffect>
                                      </p:childTnLst>
                                    </p:cTn>
                                  </p:par>
                                </p:childTnLst>
                              </p:cTn>
                            </p:par>
                          </p:childTnLst>
                        </p:cTn>
                      </p:par>
                      <p:par>
                        <p:cTn id="23" fill="hold">
                          <p:stCondLst>
                            <p:cond delay="indefinite"/>
                          </p:stCondLst>
                          <p:childTnLst>
                            <p:par>
                              <p:cTn id="24" fill="hold">
                                <p:stCondLst>
                                  <p:cond delay="0"/>
                                </p:stCondLst>
                                <p:childTnLst>
                                  <p:par>
                                    <p:cTn id="25" presetID="47" presetClass="entr" presetSubtype="0" fill="hold" grpId="0" nodeType="clickEffect">
                                      <p:stCondLst>
                                        <p:cond delay="0"/>
                                      </p:stCondLst>
                                      <p:childTnLst>
                                        <p:set>
                                          <p:cBhvr>
                                            <p:cTn id="26" dur="1" fill="hold">
                                              <p:stCondLst>
                                                <p:cond delay="0"/>
                                              </p:stCondLst>
                                            </p:cTn>
                                            <p:tgtEl>
                                              <p:spTgt spid="26"/>
                                            </p:tgtEl>
                                            <p:attrNameLst>
                                              <p:attrName>style.visibility</p:attrName>
                                            </p:attrNameLst>
                                          </p:cBhvr>
                                          <p:to>
                                            <p:strVal val="visible"/>
                                          </p:to>
                                        </p:set>
                                        <p:animEffect transition="in" filter="fade">
                                          <p:cBhvr>
                                            <p:cTn id="27" dur="1000"/>
                                            <p:tgtEl>
                                              <p:spTgt spid="26"/>
                                            </p:tgtEl>
                                          </p:cBhvr>
                                        </p:animEffect>
                                        <p:anim calcmode="lin" valueType="num">
                                          <p:cBhvr>
                                            <p:cTn id="28" dur="1000" fill="hold"/>
                                            <p:tgtEl>
                                              <p:spTgt spid="26"/>
                                            </p:tgtEl>
                                            <p:attrNameLst>
                                              <p:attrName>ppt_x</p:attrName>
                                            </p:attrNameLst>
                                          </p:cBhvr>
                                          <p:tavLst>
                                            <p:tav tm="0">
                                              <p:val>
                                                <p:strVal val="#ppt_x"/>
                                              </p:val>
                                            </p:tav>
                                            <p:tav tm="100000">
                                              <p:val>
                                                <p:strVal val="#ppt_x"/>
                                              </p:val>
                                            </p:tav>
                                          </p:tavLst>
                                        </p:anim>
                                        <p:anim calcmode="lin" valueType="num">
                                          <p:cBhvr>
                                            <p:cTn id="29"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2" presetClass="entr" presetSubtype="8" fill="hold" grpId="0" nodeType="clickEffect">
                                      <p:stCondLst>
                                        <p:cond delay="0"/>
                                      </p:stCondLst>
                                      <p:iterate type="lt">
                                        <p:tmPct val="10000"/>
                                      </p:iterate>
                                      <p:childTnLst>
                                        <p:set>
                                          <p:cBhvr>
                                            <p:cTn id="33" dur="1" fill="hold">
                                              <p:stCondLst>
                                                <p:cond delay="0"/>
                                              </p:stCondLst>
                                            </p:cTn>
                                            <p:tgtEl>
                                              <p:spTgt spid="28"/>
                                            </p:tgtEl>
                                            <p:attrNameLst>
                                              <p:attrName>style.visibility</p:attrName>
                                            </p:attrNameLst>
                                          </p:cBhvr>
                                          <p:to>
                                            <p:strVal val="visible"/>
                                          </p:to>
                                        </p:set>
                                        <p:animEffect transition="in" filter="wipe(left)">
                                          <p:cBhvr>
                                            <p:cTn id="34" dur="500"/>
                                            <p:tgtEl>
                                              <p:spTgt spid="28"/>
                                            </p:tgtEl>
                                          </p:cBhvr>
                                        </p:animEffect>
                                      </p:childTnLst>
                                    </p:cTn>
                                  </p:par>
                                </p:childTnLst>
                              </p:cTn>
                            </p:par>
                          </p:childTnLst>
                        </p:cTn>
                      </p:par>
                      <p:par>
                        <p:cTn id="35" fill="hold">
                          <p:stCondLst>
                            <p:cond delay="indefinite"/>
                          </p:stCondLst>
                          <p:childTnLst>
                            <p:par>
                              <p:cTn id="36" fill="hold">
                                <p:stCondLst>
                                  <p:cond delay="0"/>
                                </p:stCondLst>
                                <p:childTnLst>
                                  <p:par>
                                    <p:cTn id="37" presetID="47" presetClass="entr" presetSubtype="0" fill="hold" grpId="0" nodeType="clickEffect">
                                      <p:stCondLst>
                                        <p:cond delay="0"/>
                                      </p:stCondLst>
                                      <p:childTnLst>
                                        <p:set>
                                          <p:cBhvr>
                                            <p:cTn id="38" dur="1" fill="hold">
                                              <p:stCondLst>
                                                <p:cond delay="0"/>
                                              </p:stCondLst>
                                            </p:cTn>
                                            <p:tgtEl>
                                              <p:spTgt spid="25"/>
                                            </p:tgtEl>
                                            <p:attrNameLst>
                                              <p:attrName>style.visibility</p:attrName>
                                            </p:attrNameLst>
                                          </p:cBhvr>
                                          <p:to>
                                            <p:strVal val="visible"/>
                                          </p:to>
                                        </p:set>
                                        <p:animEffect transition="in" filter="fade">
                                          <p:cBhvr>
                                            <p:cTn id="39" dur="1000"/>
                                            <p:tgtEl>
                                              <p:spTgt spid="25"/>
                                            </p:tgtEl>
                                          </p:cBhvr>
                                        </p:animEffect>
                                        <p:anim calcmode="lin" valueType="num">
                                          <p:cBhvr>
                                            <p:cTn id="40" dur="1000" fill="hold"/>
                                            <p:tgtEl>
                                              <p:spTgt spid="25"/>
                                            </p:tgtEl>
                                            <p:attrNameLst>
                                              <p:attrName>ppt_x</p:attrName>
                                            </p:attrNameLst>
                                          </p:cBhvr>
                                          <p:tavLst>
                                            <p:tav tm="0">
                                              <p:val>
                                                <p:strVal val="#ppt_x"/>
                                              </p:val>
                                            </p:tav>
                                            <p:tav tm="100000">
                                              <p:val>
                                                <p:strVal val="#ppt_x"/>
                                              </p:val>
                                            </p:tav>
                                          </p:tavLst>
                                        </p:anim>
                                        <p:anim calcmode="lin" valueType="num">
                                          <p:cBhvr>
                                            <p:cTn id="41"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5" grpId="0"/>
          <p:bldP spid="26" grpId="0"/>
          <p:bldP spid="27" grpId="0"/>
          <p:bldP spid="2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wipe(left)">
                                          <p:cBhvr>
                                            <p:cTn id="12" dur="500"/>
                                            <p:tgtEl>
                                              <p:spTgt spid="18"/>
                                            </p:tgtEl>
                                          </p:cBhvr>
                                        </p:animEffect>
                                      </p:childTnLst>
                                    </p:cTn>
                                  </p:par>
                                  <p:par>
                                    <p:cTn id="13" presetID="22" presetClass="entr" presetSubtype="2" fill="hold" nodeType="withEffect">
                                      <p:stCondLst>
                                        <p:cond delay="450"/>
                                      </p:stCondLst>
                                      <p:childTnLst>
                                        <p:set>
                                          <p:cBhvr>
                                            <p:cTn id="14" dur="1" fill="hold">
                                              <p:stCondLst>
                                                <p:cond delay="0"/>
                                              </p:stCondLst>
                                            </p:cTn>
                                            <p:tgtEl>
                                              <p:spTgt spid="22"/>
                                            </p:tgtEl>
                                            <p:attrNameLst>
                                              <p:attrName>style.visibility</p:attrName>
                                            </p:attrNameLst>
                                          </p:cBhvr>
                                          <p:to>
                                            <p:strVal val="visible"/>
                                          </p:to>
                                        </p:set>
                                        <p:animEffect transition="in" filter="wipe(right)">
                                          <p:cBhvr>
                                            <p:cTn id="15" dur="500"/>
                                            <p:tgtEl>
                                              <p:spTgt spid="22"/>
                                            </p:tgtEl>
                                          </p:cBhvr>
                                        </p:animEffect>
                                      </p:childTnLst>
                                    </p:cTn>
                                  </p:par>
                                </p:childTnLst>
                              </p:cTn>
                            </p:par>
                            <p:par>
                              <p:cTn id="16" fill="hold">
                                <p:stCondLst>
                                  <p:cond delay="1450"/>
                                </p:stCondLst>
                                <p:childTnLst>
                                  <p:par>
                                    <p:cTn id="17" presetID="22" presetClass="entr" presetSubtype="8" fill="hold" grpId="0" nodeType="afterEffect">
                                      <p:stCondLst>
                                        <p:cond delay="0"/>
                                      </p:stCondLst>
                                      <p:iterate type="lt">
                                        <p:tmPct val="10000"/>
                                      </p:iterate>
                                      <p:childTnLst>
                                        <p:set>
                                          <p:cBhvr>
                                            <p:cTn id="18" dur="1" fill="hold">
                                              <p:stCondLst>
                                                <p:cond delay="0"/>
                                              </p:stCondLst>
                                            </p:cTn>
                                            <p:tgtEl>
                                              <p:spTgt spid="27"/>
                                            </p:tgtEl>
                                            <p:attrNameLst>
                                              <p:attrName>style.visibility</p:attrName>
                                            </p:attrNameLst>
                                          </p:cBhvr>
                                          <p:to>
                                            <p:strVal val="visible"/>
                                          </p:to>
                                        </p:set>
                                        <p:animEffect transition="in" filter="wipe(left)">
                                          <p:cBhvr>
                                            <p:cTn id="19" dur="500"/>
                                            <p:tgtEl>
                                              <p:spTgt spid="27"/>
                                            </p:tgtEl>
                                          </p:cBhvr>
                                        </p:animEffect>
                                      </p:childTnLst>
                                    </p:cTn>
                                  </p:par>
                                  <p:par>
                                    <p:cTn id="20" presetID="10" presetClass="entr" presetSubtype="0" fill="hold" nodeType="withEffect">
                                      <p:stCondLst>
                                        <p:cond delay="0"/>
                                      </p:stCondLst>
                                      <p:childTnLst>
                                        <p:set>
                                          <p:cBhvr>
                                            <p:cTn id="21" dur="1" fill="hold">
                                              <p:stCondLst>
                                                <p:cond delay="0"/>
                                              </p:stCondLst>
                                            </p:cTn>
                                            <p:tgtEl>
                                              <p:spTgt spid="21"/>
                                            </p:tgtEl>
                                            <p:attrNameLst>
                                              <p:attrName>style.visibility</p:attrName>
                                            </p:attrNameLst>
                                          </p:cBhvr>
                                          <p:to>
                                            <p:strVal val="visible"/>
                                          </p:to>
                                        </p:set>
                                        <p:animEffect transition="in" filter="fade">
                                          <p:cBhvr>
                                            <p:cTn id="22" dur="500"/>
                                            <p:tgtEl>
                                              <p:spTgt spid="21"/>
                                            </p:tgtEl>
                                          </p:cBhvr>
                                        </p:animEffect>
                                      </p:childTnLst>
                                    </p:cTn>
                                  </p:par>
                                </p:childTnLst>
                              </p:cTn>
                            </p:par>
                          </p:childTnLst>
                        </p:cTn>
                      </p:par>
                      <p:par>
                        <p:cTn id="23" fill="hold">
                          <p:stCondLst>
                            <p:cond delay="indefinite"/>
                          </p:stCondLst>
                          <p:childTnLst>
                            <p:par>
                              <p:cTn id="24" fill="hold">
                                <p:stCondLst>
                                  <p:cond delay="0"/>
                                </p:stCondLst>
                                <p:childTnLst>
                                  <p:par>
                                    <p:cTn id="25" presetID="47" presetClass="entr" presetSubtype="0" fill="hold" grpId="0" nodeType="clickEffect">
                                      <p:stCondLst>
                                        <p:cond delay="0"/>
                                      </p:stCondLst>
                                      <p:childTnLst>
                                        <p:set>
                                          <p:cBhvr>
                                            <p:cTn id="26" dur="1" fill="hold">
                                              <p:stCondLst>
                                                <p:cond delay="0"/>
                                              </p:stCondLst>
                                            </p:cTn>
                                            <p:tgtEl>
                                              <p:spTgt spid="26"/>
                                            </p:tgtEl>
                                            <p:attrNameLst>
                                              <p:attrName>style.visibility</p:attrName>
                                            </p:attrNameLst>
                                          </p:cBhvr>
                                          <p:to>
                                            <p:strVal val="visible"/>
                                          </p:to>
                                        </p:set>
                                        <p:animEffect transition="in" filter="fade">
                                          <p:cBhvr>
                                            <p:cTn id="27" dur="1000"/>
                                            <p:tgtEl>
                                              <p:spTgt spid="26"/>
                                            </p:tgtEl>
                                          </p:cBhvr>
                                        </p:animEffect>
                                        <p:anim calcmode="lin" valueType="num">
                                          <p:cBhvr>
                                            <p:cTn id="28" dur="1000" fill="hold"/>
                                            <p:tgtEl>
                                              <p:spTgt spid="26"/>
                                            </p:tgtEl>
                                            <p:attrNameLst>
                                              <p:attrName>ppt_x</p:attrName>
                                            </p:attrNameLst>
                                          </p:cBhvr>
                                          <p:tavLst>
                                            <p:tav tm="0">
                                              <p:val>
                                                <p:strVal val="#ppt_x"/>
                                              </p:val>
                                            </p:tav>
                                            <p:tav tm="100000">
                                              <p:val>
                                                <p:strVal val="#ppt_x"/>
                                              </p:val>
                                            </p:tav>
                                          </p:tavLst>
                                        </p:anim>
                                        <p:anim calcmode="lin" valueType="num">
                                          <p:cBhvr>
                                            <p:cTn id="29"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2" presetClass="entr" presetSubtype="8" fill="hold" grpId="0" nodeType="clickEffect">
                                      <p:stCondLst>
                                        <p:cond delay="0"/>
                                      </p:stCondLst>
                                      <p:iterate type="lt">
                                        <p:tmPct val="10000"/>
                                      </p:iterate>
                                      <p:childTnLst>
                                        <p:set>
                                          <p:cBhvr>
                                            <p:cTn id="33" dur="1" fill="hold">
                                              <p:stCondLst>
                                                <p:cond delay="0"/>
                                              </p:stCondLst>
                                            </p:cTn>
                                            <p:tgtEl>
                                              <p:spTgt spid="28"/>
                                            </p:tgtEl>
                                            <p:attrNameLst>
                                              <p:attrName>style.visibility</p:attrName>
                                            </p:attrNameLst>
                                          </p:cBhvr>
                                          <p:to>
                                            <p:strVal val="visible"/>
                                          </p:to>
                                        </p:set>
                                        <p:animEffect transition="in" filter="wipe(left)">
                                          <p:cBhvr>
                                            <p:cTn id="34" dur="500"/>
                                            <p:tgtEl>
                                              <p:spTgt spid="28"/>
                                            </p:tgtEl>
                                          </p:cBhvr>
                                        </p:animEffect>
                                      </p:childTnLst>
                                    </p:cTn>
                                  </p:par>
                                </p:childTnLst>
                              </p:cTn>
                            </p:par>
                          </p:childTnLst>
                        </p:cTn>
                      </p:par>
                      <p:par>
                        <p:cTn id="35" fill="hold">
                          <p:stCondLst>
                            <p:cond delay="indefinite"/>
                          </p:stCondLst>
                          <p:childTnLst>
                            <p:par>
                              <p:cTn id="36" fill="hold">
                                <p:stCondLst>
                                  <p:cond delay="0"/>
                                </p:stCondLst>
                                <p:childTnLst>
                                  <p:par>
                                    <p:cTn id="37" presetID="47" presetClass="entr" presetSubtype="0" fill="hold" grpId="0" nodeType="clickEffect">
                                      <p:stCondLst>
                                        <p:cond delay="0"/>
                                      </p:stCondLst>
                                      <p:childTnLst>
                                        <p:set>
                                          <p:cBhvr>
                                            <p:cTn id="38" dur="1" fill="hold">
                                              <p:stCondLst>
                                                <p:cond delay="0"/>
                                              </p:stCondLst>
                                            </p:cTn>
                                            <p:tgtEl>
                                              <p:spTgt spid="25"/>
                                            </p:tgtEl>
                                            <p:attrNameLst>
                                              <p:attrName>style.visibility</p:attrName>
                                            </p:attrNameLst>
                                          </p:cBhvr>
                                          <p:to>
                                            <p:strVal val="visible"/>
                                          </p:to>
                                        </p:set>
                                        <p:animEffect transition="in" filter="fade">
                                          <p:cBhvr>
                                            <p:cTn id="39" dur="1000"/>
                                            <p:tgtEl>
                                              <p:spTgt spid="25"/>
                                            </p:tgtEl>
                                          </p:cBhvr>
                                        </p:animEffect>
                                        <p:anim calcmode="lin" valueType="num">
                                          <p:cBhvr>
                                            <p:cTn id="40" dur="1000" fill="hold"/>
                                            <p:tgtEl>
                                              <p:spTgt spid="25"/>
                                            </p:tgtEl>
                                            <p:attrNameLst>
                                              <p:attrName>ppt_x</p:attrName>
                                            </p:attrNameLst>
                                          </p:cBhvr>
                                          <p:tavLst>
                                            <p:tav tm="0">
                                              <p:val>
                                                <p:strVal val="#ppt_x"/>
                                              </p:val>
                                            </p:tav>
                                            <p:tav tm="100000">
                                              <p:val>
                                                <p:strVal val="#ppt_x"/>
                                              </p:val>
                                            </p:tav>
                                          </p:tavLst>
                                        </p:anim>
                                        <p:anim calcmode="lin" valueType="num">
                                          <p:cBhvr>
                                            <p:cTn id="41"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5" grpId="0"/>
          <p:bldP spid="26" grpId="0"/>
          <p:bldP spid="27" grpId="0"/>
          <p:bldP spid="28" grpId="0"/>
        </p:bldLst>
      </p:timing>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44"/>
          <p:cNvSpPr>
            <a:spLocks noChangeArrowheads="1"/>
          </p:cNvSpPr>
          <p:nvPr/>
        </p:nvSpPr>
        <p:spPr bwMode="auto">
          <a:xfrm>
            <a:off x="1459607" y="500436"/>
            <a:ext cx="4253728" cy="541634"/>
          </a:xfrm>
          <a:prstGeom prst="rect">
            <a:avLst/>
          </a:prstGeom>
          <a:noFill/>
          <a:ln w="9525" algn="ctr">
            <a:noFill/>
            <a:miter lim="800000"/>
            <a:headEnd/>
            <a:tailEnd/>
          </a:ln>
        </p:spPr>
        <p:txBody>
          <a:bodyPr wrap="square" lIns="109678" tIns="54838" rIns="109678" bIns="54838">
            <a:spAutoFit/>
          </a:bodyPr>
          <a:lstStyle/>
          <a:p>
            <a:pPr eaLnBrk="0" hangingPunct="0"/>
            <a:r>
              <a:rPr lang="zh-CN" altLang="en-US" sz="2800" b="1" dirty="0" smtClean="0">
                <a:solidFill>
                  <a:srgbClr val="000000"/>
                </a:solidFill>
                <a:latin typeface="微软雅黑" pitchFamily="34" charset="-122"/>
                <a:ea typeface="微软雅黑" pitchFamily="34" charset="-122"/>
              </a:rPr>
              <a:t>点击这里输入您</a:t>
            </a:r>
            <a:r>
              <a:rPr lang="zh-CN" altLang="en-US" sz="2800" b="1" dirty="0">
                <a:solidFill>
                  <a:srgbClr val="000000"/>
                </a:solidFill>
                <a:latin typeface="微软雅黑" pitchFamily="34" charset="-122"/>
                <a:ea typeface="微软雅黑" pitchFamily="34" charset="-122"/>
              </a:rPr>
              <a:t>的</a:t>
            </a:r>
            <a:r>
              <a:rPr lang="zh-CN" altLang="en-US" sz="2800" b="1" dirty="0" smtClean="0">
                <a:solidFill>
                  <a:srgbClr val="000000"/>
                </a:solidFill>
                <a:latin typeface="微软雅黑" pitchFamily="34" charset="-122"/>
                <a:ea typeface="微软雅黑" pitchFamily="34" charset="-122"/>
              </a:rPr>
              <a:t>标题</a:t>
            </a:r>
            <a:endParaRPr lang="en-US" altLang="zh-CN" sz="2800" b="1" dirty="0">
              <a:solidFill>
                <a:srgbClr val="000000"/>
              </a:solidFill>
              <a:latin typeface="微软雅黑" pitchFamily="34" charset="-122"/>
              <a:ea typeface="微软雅黑" pitchFamily="34" charset="-122"/>
            </a:endParaRPr>
          </a:p>
        </p:txBody>
      </p:sp>
      <p:sp>
        <p:nvSpPr>
          <p:cNvPr id="5" name="Line 45"/>
          <p:cNvSpPr>
            <a:spLocks noChangeShapeType="1"/>
          </p:cNvSpPr>
          <p:nvPr/>
        </p:nvSpPr>
        <p:spPr bwMode="auto">
          <a:xfrm>
            <a:off x="1296541" y="994822"/>
            <a:ext cx="4500000" cy="0"/>
          </a:xfrm>
          <a:prstGeom prst="line">
            <a:avLst/>
          </a:prstGeom>
          <a:solidFill>
            <a:schemeClr val="accent1">
              <a:lumMod val="75000"/>
            </a:schemeClr>
          </a:solidFill>
          <a:ln w="9525">
            <a:solidFill>
              <a:srgbClr val="760000"/>
            </a:solidFill>
            <a:round/>
            <a:headEnd/>
            <a:tailEnd/>
          </a:ln>
        </p:spPr>
        <p:txBody>
          <a:bodyPr wrap="none" lIns="109678" tIns="54838" rIns="109678" bIns="54838" anchor="ctr"/>
          <a:lstStyle/>
          <a:p>
            <a:endParaRPr lang="zh-CN" altLang="en-US" dirty="0">
              <a:latin typeface="微软雅黑" pitchFamily="34" charset="-122"/>
              <a:ea typeface="微软雅黑" pitchFamily="34" charset="-122"/>
            </a:endParaRPr>
          </a:p>
        </p:txBody>
      </p:sp>
      <p:grpSp>
        <p:nvGrpSpPr>
          <p:cNvPr id="39" name="Group 40"/>
          <p:cNvGrpSpPr/>
          <p:nvPr/>
        </p:nvGrpSpPr>
        <p:grpSpPr>
          <a:xfrm>
            <a:off x="622241" y="1930920"/>
            <a:ext cx="2630154" cy="1754313"/>
            <a:chOff x="1441450" y="1398043"/>
            <a:chExt cx="2019300" cy="1211904"/>
          </a:xfrm>
        </p:grpSpPr>
        <p:sp>
          <p:nvSpPr>
            <p:cNvPr id="40" name="Text Placeholder 2"/>
            <p:cNvSpPr txBox="1">
              <a:spLocks/>
            </p:cNvSpPr>
            <p:nvPr/>
          </p:nvSpPr>
          <p:spPr>
            <a:xfrm>
              <a:off x="1441450" y="1398043"/>
              <a:ext cx="201930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fontAlgn="base">
                <a:lnSpc>
                  <a:spcPct val="140000"/>
                </a:lnSpc>
                <a:spcAft>
                  <a:spcPct val="0"/>
                </a:spcAft>
              </a:pPr>
              <a:r>
                <a:rPr lang="zh-CN" altLang="en-US" sz="2500" b="1" dirty="0">
                  <a:solidFill>
                    <a:prstClr val="black">
                      <a:lumMod val="85000"/>
                      <a:lumOff val="15000"/>
                    </a:prstClr>
                  </a:solidFill>
                  <a:latin typeface="微软雅黑" pitchFamily="34" charset="-122"/>
                </a:rPr>
                <a:t>添加文字</a:t>
              </a:r>
              <a:endParaRPr lang="en-US" altLang="zh-CN" sz="2500" b="1" dirty="0">
                <a:solidFill>
                  <a:prstClr val="black">
                    <a:lumMod val="85000"/>
                    <a:lumOff val="15000"/>
                  </a:prstClr>
                </a:solidFill>
                <a:latin typeface="微软雅黑" pitchFamily="34" charset="-122"/>
              </a:endParaRPr>
            </a:p>
          </p:txBody>
        </p:sp>
        <p:sp>
          <p:nvSpPr>
            <p:cNvPr id="41" name="Text Placeholder 8"/>
            <p:cNvSpPr txBox="1">
              <a:spLocks/>
            </p:cNvSpPr>
            <p:nvPr/>
          </p:nvSpPr>
          <p:spPr>
            <a:xfrm>
              <a:off x="1441450" y="1775301"/>
              <a:ext cx="2019300" cy="834646"/>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fontAlgn="base">
                <a:lnSpc>
                  <a:spcPct val="100000"/>
                </a:lnSpc>
                <a:spcAft>
                  <a:spcPct val="0"/>
                </a:spcAft>
              </a:pPr>
              <a:r>
                <a:rPr lang="zh-CN" altLang="en-US" sz="1300" dirty="0">
                  <a:solidFill>
                    <a:prstClr val="black">
                      <a:lumMod val="85000"/>
                      <a:lumOff val="15000"/>
                    </a:prstClr>
                  </a:solidFill>
                  <a:latin typeface="微软雅黑" pitchFamily="34" charset="-122"/>
                </a:rPr>
                <a:t>点击添加文字内容点击添加文字内容点击添加文字内容点击添加文字内容点击添加文字内容</a:t>
              </a:r>
              <a:endParaRPr lang="en-US" altLang="zh-CN" sz="1300" dirty="0">
                <a:solidFill>
                  <a:prstClr val="black">
                    <a:lumMod val="85000"/>
                    <a:lumOff val="15000"/>
                  </a:prstClr>
                </a:solidFill>
                <a:latin typeface="微软雅黑" pitchFamily="34" charset="-122"/>
              </a:endParaRPr>
            </a:p>
          </p:txBody>
        </p:sp>
      </p:grpSp>
      <p:grpSp>
        <p:nvGrpSpPr>
          <p:cNvPr id="42" name="Group 43"/>
          <p:cNvGrpSpPr/>
          <p:nvPr/>
        </p:nvGrpSpPr>
        <p:grpSpPr>
          <a:xfrm>
            <a:off x="622233" y="4679660"/>
            <a:ext cx="2630156" cy="1941916"/>
            <a:chOff x="1441449" y="1375177"/>
            <a:chExt cx="2019301" cy="1341502"/>
          </a:xfrm>
        </p:grpSpPr>
        <p:sp>
          <p:nvSpPr>
            <p:cNvPr id="43" name="Text Placeholder 2"/>
            <p:cNvSpPr txBox="1">
              <a:spLocks/>
            </p:cNvSpPr>
            <p:nvPr/>
          </p:nvSpPr>
          <p:spPr>
            <a:xfrm>
              <a:off x="1441450" y="1375177"/>
              <a:ext cx="2019300" cy="285799"/>
            </a:xfrm>
            <a:prstGeom prst="rect">
              <a:avLst/>
            </a:prstGeom>
          </p:spPr>
          <p:txBody>
            <a:bodyPr vert="horz"/>
            <a:lstStyle>
              <a:defPPr>
                <a:defRPr lang="zh-CN"/>
              </a:defPPr>
              <a:lvl1pPr indent="0" defTabSz="457200">
                <a:lnSpc>
                  <a:spcPct val="140000"/>
                </a:lnSpc>
                <a:spcBef>
                  <a:spcPct val="20000"/>
                </a:spcBef>
                <a:buFont typeface="Arial"/>
                <a:buNone/>
                <a:defRPr sz="2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pPr marL="0" marR="0" lvl="0" indent="0" defTabSz="457200" eaLnBrk="1" fontAlgn="base" latinLnBrk="0" hangingPunct="1">
                <a:lnSpc>
                  <a:spcPct val="140000"/>
                </a:lnSpc>
                <a:spcBef>
                  <a:spcPct val="20000"/>
                </a:spcBef>
                <a:spcAft>
                  <a:spcPct val="0"/>
                </a:spcAft>
                <a:buClrTx/>
                <a:buSzTx/>
                <a:buFont typeface="Arial"/>
                <a:buNone/>
                <a:tabLst/>
                <a:defRPr/>
              </a:pPr>
              <a:r>
                <a:rPr kumimoji="0" lang="zh-CN" altLang="en-US" sz="2500" b="1" i="0" u="none" strike="noStrike" kern="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rPr>
                <a:t>添加文字</a:t>
              </a:r>
              <a:endParaRPr kumimoji="0" lang="en-US" altLang="zh-CN" sz="2500" b="1" i="0" u="none" strike="noStrike" kern="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endParaRPr>
            </a:p>
          </p:txBody>
        </p:sp>
        <p:sp>
          <p:nvSpPr>
            <p:cNvPr id="44" name="Text Placeholder 8"/>
            <p:cNvSpPr txBox="1">
              <a:spLocks/>
            </p:cNvSpPr>
            <p:nvPr/>
          </p:nvSpPr>
          <p:spPr>
            <a:xfrm>
              <a:off x="1441449" y="1799482"/>
              <a:ext cx="2019300" cy="917197"/>
            </a:xfrm>
            <a:prstGeom prst="rect">
              <a:avLst/>
            </a:prstGeom>
          </p:spPr>
          <p:txBody>
            <a:bodyPr vert="horz"/>
            <a:lstStyle>
              <a:defPPr>
                <a:defRPr lang="zh-CN"/>
              </a:defPPr>
              <a:lvl1pPr indent="0" defTabSz="457200">
                <a:lnSpc>
                  <a:spcPct val="100000"/>
                </a:lnSpc>
                <a:spcBef>
                  <a:spcPct val="20000"/>
                </a:spcBef>
                <a:buFont typeface="Arial"/>
                <a:buNone/>
                <a:defRPr sz="1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pPr marL="0" marR="0" lvl="0" indent="0" defTabSz="457200" eaLnBrk="1" fontAlgn="base" latinLnBrk="0" hangingPunct="1">
                <a:lnSpc>
                  <a:spcPct val="100000"/>
                </a:lnSpc>
                <a:spcBef>
                  <a:spcPct val="20000"/>
                </a:spcBef>
                <a:spcAft>
                  <a:spcPct val="0"/>
                </a:spcAft>
                <a:buClrTx/>
                <a:buSzTx/>
                <a:buFont typeface="Arial"/>
                <a:buNone/>
                <a:tabLst/>
                <a:defRPr/>
              </a:pPr>
              <a:r>
                <a:rPr kumimoji="0" lang="zh-CN" altLang="en-US" sz="1300" b="0" i="0" u="none" strike="noStrike" kern="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rPr>
                <a:t>点击添加文字内容点击添加文字内容点击添加文字内容点击添加文字内容点击添加文字内容</a:t>
              </a:r>
              <a:endParaRPr kumimoji="0" lang="en-US" altLang="zh-CN" sz="1300" b="0" i="0" u="none" strike="noStrike" kern="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endParaRPr>
            </a:p>
          </p:txBody>
        </p:sp>
      </p:grpSp>
      <p:grpSp>
        <p:nvGrpSpPr>
          <p:cNvPr id="45" name="Group 46"/>
          <p:cNvGrpSpPr/>
          <p:nvPr/>
        </p:nvGrpSpPr>
        <p:grpSpPr>
          <a:xfrm>
            <a:off x="8393522" y="1930922"/>
            <a:ext cx="2630154" cy="1895907"/>
            <a:chOff x="1342364" y="1398043"/>
            <a:chExt cx="2019300" cy="1309719"/>
          </a:xfrm>
        </p:grpSpPr>
        <p:sp>
          <p:nvSpPr>
            <p:cNvPr id="46" name="Text Placeholder 2"/>
            <p:cNvSpPr txBox="1">
              <a:spLocks/>
            </p:cNvSpPr>
            <p:nvPr/>
          </p:nvSpPr>
          <p:spPr>
            <a:xfrm>
              <a:off x="1342364" y="1398043"/>
              <a:ext cx="2019300" cy="285799"/>
            </a:xfrm>
            <a:prstGeom prst="rect">
              <a:avLst/>
            </a:prstGeom>
          </p:spPr>
          <p:txBody>
            <a:bodyPr vert="horz"/>
            <a:lstStyle>
              <a:defPPr>
                <a:defRPr lang="zh-CN"/>
              </a:defPPr>
              <a:lvl1pPr indent="0" defTabSz="457200">
                <a:lnSpc>
                  <a:spcPct val="140000"/>
                </a:lnSpc>
                <a:spcBef>
                  <a:spcPct val="20000"/>
                </a:spcBef>
                <a:buFont typeface="Arial"/>
                <a:buNone/>
                <a:defRPr sz="2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pPr marL="0" marR="0" lvl="0" indent="0" defTabSz="457200" eaLnBrk="1" fontAlgn="base" latinLnBrk="0" hangingPunct="1">
                <a:lnSpc>
                  <a:spcPct val="140000"/>
                </a:lnSpc>
                <a:spcBef>
                  <a:spcPct val="20000"/>
                </a:spcBef>
                <a:spcAft>
                  <a:spcPct val="0"/>
                </a:spcAft>
                <a:buClrTx/>
                <a:buSzTx/>
                <a:buFont typeface="Arial"/>
                <a:buNone/>
                <a:tabLst/>
                <a:defRPr/>
              </a:pPr>
              <a:r>
                <a:rPr kumimoji="0" lang="zh-CN" altLang="en-US" sz="2500" b="1" i="0" u="none" strike="noStrike" kern="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rPr>
                <a:t>添加文字</a:t>
              </a:r>
              <a:endParaRPr kumimoji="0" lang="en-US" altLang="zh-CN" sz="2500" b="1" i="0" u="none" strike="noStrike" kern="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endParaRPr>
            </a:p>
          </p:txBody>
        </p:sp>
        <p:sp>
          <p:nvSpPr>
            <p:cNvPr id="47" name="Text Placeholder 8"/>
            <p:cNvSpPr txBox="1">
              <a:spLocks/>
            </p:cNvSpPr>
            <p:nvPr/>
          </p:nvSpPr>
          <p:spPr>
            <a:xfrm>
              <a:off x="1342364" y="1790565"/>
              <a:ext cx="2019300" cy="917197"/>
            </a:xfrm>
            <a:prstGeom prst="rect">
              <a:avLst/>
            </a:prstGeom>
          </p:spPr>
          <p:txBody>
            <a:bodyPr vert="horz"/>
            <a:lstStyle>
              <a:defPPr>
                <a:defRPr lang="zh-CN"/>
              </a:defPPr>
              <a:lvl1pPr indent="0" defTabSz="457200">
                <a:lnSpc>
                  <a:spcPct val="100000"/>
                </a:lnSpc>
                <a:spcBef>
                  <a:spcPct val="20000"/>
                </a:spcBef>
                <a:buFont typeface="Arial"/>
                <a:buNone/>
                <a:defRPr sz="1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pPr marL="0" marR="0" lvl="0" indent="0" defTabSz="457200" eaLnBrk="1" fontAlgn="base" latinLnBrk="0" hangingPunct="1">
                <a:lnSpc>
                  <a:spcPct val="100000"/>
                </a:lnSpc>
                <a:spcBef>
                  <a:spcPct val="20000"/>
                </a:spcBef>
                <a:spcAft>
                  <a:spcPct val="0"/>
                </a:spcAft>
                <a:buClrTx/>
                <a:buSzTx/>
                <a:buFont typeface="Arial"/>
                <a:buNone/>
                <a:tabLst/>
                <a:defRPr/>
              </a:pPr>
              <a:r>
                <a:rPr kumimoji="0" lang="zh-CN" altLang="en-US" sz="1300" b="0" i="0" u="none" strike="noStrike" kern="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rPr>
                <a:t>点击添加文字内容点击添加文字内容点击添加文字内容点击添加文字内容点击添加文字内容</a:t>
              </a:r>
              <a:endParaRPr kumimoji="0" lang="en-US" altLang="zh-CN" sz="1300" b="0" i="0" u="none" strike="noStrike" kern="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endParaRPr>
            </a:p>
          </p:txBody>
        </p:sp>
      </p:grpSp>
      <p:cxnSp>
        <p:nvCxnSpPr>
          <p:cNvPr id="48" name="直接连接符 47"/>
          <p:cNvCxnSpPr>
            <a:stCxn id="57" idx="0"/>
          </p:cNvCxnSpPr>
          <p:nvPr/>
        </p:nvCxnSpPr>
        <p:spPr>
          <a:xfrm flipV="1">
            <a:off x="3607294" y="2651622"/>
            <a:ext cx="0" cy="575802"/>
          </a:xfrm>
          <a:prstGeom prst="line">
            <a:avLst/>
          </a:prstGeom>
          <a:noFill/>
          <a:ln w="9525" cap="flat" cmpd="sng" algn="ctr">
            <a:solidFill>
              <a:srgbClr val="414455">
                <a:alpha val="50000"/>
              </a:srgbClr>
            </a:solidFill>
            <a:prstDash val="solid"/>
          </a:ln>
          <a:effectLst/>
        </p:spPr>
      </p:cxnSp>
      <p:cxnSp>
        <p:nvCxnSpPr>
          <p:cNvPr id="49" name="直接连接符 48"/>
          <p:cNvCxnSpPr/>
          <p:nvPr/>
        </p:nvCxnSpPr>
        <p:spPr>
          <a:xfrm flipH="1">
            <a:off x="3252398" y="2651621"/>
            <a:ext cx="354902" cy="0"/>
          </a:xfrm>
          <a:prstGeom prst="line">
            <a:avLst/>
          </a:prstGeom>
          <a:noFill/>
          <a:ln w="9525" cap="flat" cmpd="sng" algn="ctr">
            <a:solidFill>
              <a:srgbClr val="414455">
                <a:alpha val="50000"/>
              </a:srgbClr>
            </a:solidFill>
            <a:prstDash val="solid"/>
          </a:ln>
          <a:effectLst/>
        </p:spPr>
      </p:cxnSp>
      <p:cxnSp>
        <p:nvCxnSpPr>
          <p:cNvPr id="50" name="直接连接符 49"/>
          <p:cNvCxnSpPr>
            <a:stCxn id="60" idx="0"/>
          </p:cNvCxnSpPr>
          <p:nvPr/>
        </p:nvCxnSpPr>
        <p:spPr>
          <a:xfrm flipV="1">
            <a:off x="5096060" y="2651622"/>
            <a:ext cx="0" cy="575802"/>
          </a:xfrm>
          <a:prstGeom prst="line">
            <a:avLst/>
          </a:prstGeom>
          <a:noFill/>
          <a:ln w="9525" cap="flat" cmpd="sng" algn="ctr">
            <a:solidFill>
              <a:srgbClr val="414455">
                <a:alpha val="50000"/>
              </a:srgbClr>
            </a:solidFill>
            <a:prstDash val="solid"/>
          </a:ln>
          <a:effectLst/>
        </p:spPr>
      </p:cxnSp>
      <p:cxnSp>
        <p:nvCxnSpPr>
          <p:cNvPr id="51" name="直接连接符 50"/>
          <p:cNvCxnSpPr/>
          <p:nvPr/>
        </p:nvCxnSpPr>
        <p:spPr>
          <a:xfrm>
            <a:off x="5096061" y="2651621"/>
            <a:ext cx="3203888" cy="0"/>
          </a:xfrm>
          <a:prstGeom prst="line">
            <a:avLst/>
          </a:prstGeom>
          <a:noFill/>
          <a:ln w="9525" cap="flat" cmpd="sng" algn="ctr">
            <a:solidFill>
              <a:srgbClr val="414455">
                <a:alpha val="50000"/>
              </a:srgbClr>
            </a:solidFill>
            <a:prstDash val="solid"/>
          </a:ln>
          <a:effectLst/>
        </p:spPr>
      </p:cxnSp>
      <p:cxnSp>
        <p:nvCxnSpPr>
          <p:cNvPr id="52" name="直接连接符 51"/>
          <p:cNvCxnSpPr>
            <a:stCxn id="63" idx="4"/>
          </p:cNvCxnSpPr>
          <p:nvPr/>
        </p:nvCxnSpPr>
        <p:spPr>
          <a:xfrm>
            <a:off x="6584833" y="5212912"/>
            <a:ext cx="6203" cy="663851"/>
          </a:xfrm>
          <a:prstGeom prst="line">
            <a:avLst/>
          </a:prstGeom>
          <a:noFill/>
          <a:ln w="9525" cap="flat" cmpd="sng" algn="ctr">
            <a:solidFill>
              <a:srgbClr val="414455">
                <a:alpha val="50000"/>
              </a:srgbClr>
            </a:solidFill>
            <a:prstDash val="solid"/>
          </a:ln>
          <a:effectLst/>
        </p:spPr>
      </p:cxnSp>
      <p:cxnSp>
        <p:nvCxnSpPr>
          <p:cNvPr id="53" name="直接连接符 52"/>
          <p:cNvCxnSpPr/>
          <p:nvPr/>
        </p:nvCxnSpPr>
        <p:spPr>
          <a:xfrm flipH="1">
            <a:off x="3252394" y="5876762"/>
            <a:ext cx="3338641" cy="0"/>
          </a:xfrm>
          <a:prstGeom prst="line">
            <a:avLst/>
          </a:prstGeom>
          <a:noFill/>
          <a:ln w="9525" cap="flat" cmpd="sng" algn="ctr">
            <a:solidFill>
              <a:srgbClr val="414455">
                <a:alpha val="50000"/>
              </a:srgbClr>
            </a:solidFill>
            <a:prstDash val="solid"/>
          </a:ln>
          <a:effectLst/>
        </p:spPr>
      </p:cxnSp>
      <p:cxnSp>
        <p:nvCxnSpPr>
          <p:cNvPr id="54" name="直接连接符 53"/>
          <p:cNvCxnSpPr>
            <a:stCxn id="66" idx="4"/>
          </p:cNvCxnSpPr>
          <p:nvPr/>
        </p:nvCxnSpPr>
        <p:spPr>
          <a:xfrm>
            <a:off x="8146251" y="5212912"/>
            <a:ext cx="0" cy="978045"/>
          </a:xfrm>
          <a:prstGeom prst="line">
            <a:avLst/>
          </a:prstGeom>
          <a:noFill/>
          <a:ln w="9525" cap="flat" cmpd="sng" algn="ctr">
            <a:solidFill>
              <a:srgbClr val="414455">
                <a:alpha val="50000"/>
              </a:srgbClr>
            </a:solidFill>
            <a:prstDash val="solid"/>
          </a:ln>
          <a:effectLst/>
        </p:spPr>
      </p:cxnSp>
      <p:cxnSp>
        <p:nvCxnSpPr>
          <p:cNvPr id="55" name="直接连接符 54"/>
          <p:cNvCxnSpPr/>
          <p:nvPr/>
        </p:nvCxnSpPr>
        <p:spPr>
          <a:xfrm>
            <a:off x="8146255" y="6190939"/>
            <a:ext cx="376334" cy="14"/>
          </a:xfrm>
          <a:prstGeom prst="line">
            <a:avLst/>
          </a:prstGeom>
          <a:noFill/>
          <a:ln w="9525" cap="flat" cmpd="sng" algn="ctr">
            <a:solidFill>
              <a:srgbClr val="414455">
                <a:alpha val="50000"/>
              </a:srgbClr>
            </a:solidFill>
            <a:prstDash val="solid"/>
          </a:ln>
          <a:effectLst/>
        </p:spPr>
      </p:cxnSp>
      <p:grpSp>
        <p:nvGrpSpPr>
          <p:cNvPr id="56" name="组合 55"/>
          <p:cNvGrpSpPr/>
          <p:nvPr/>
        </p:nvGrpSpPr>
        <p:grpSpPr>
          <a:xfrm>
            <a:off x="2714038" y="3227424"/>
            <a:ext cx="1786520" cy="1985487"/>
            <a:chOff x="2714799" y="2648622"/>
            <a:chExt cx="1891378" cy="1891378"/>
          </a:xfrm>
          <a:solidFill>
            <a:srgbClr val="005DA2"/>
          </a:solidFill>
        </p:grpSpPr>
        <p:sp>
          <p:nvSpPr>
            <p:cNvPr id="57" name="Oval 8"/>
            <p:cNvSpPr/>
            <p:nvPr/>
          </p:nvSpPr>
          <p:spPr>
            <a:xfrm>
              <a:off x="2714799" y="2648622"/>
              <a:ext cx="1891378" cy="1891378"/>
            </a:xfrm>
            <a:prstGeom prst="ellipse">
              <a:avLst/>
            </a:prstGeom>
            <a:solidFill>
              <a:srgbClr val="C00000"/>
            </a:solidFill>
            <a:ln w="66675" cap="flat" cmpd="sng" algn="ctr">
              <a:solidFill>
                <a:sysClr val="window" lastClr="FFFFFF">
                  <a:lumMod val="75000"/>
                </a:sys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base" latinLnBrk="0" hangingPunct="1">
                <a:lnSpc>
                  <a:spcPct val="100000"/>
                </a:lnSpc>
                <a:spcBef>
                  <a:spcPct val="0"/>
                </a:spcBef>
                <a:spcAft>
                  <a:spcPct val="0"/>
                </a:spcAft>
                <a:buClrTx/>
                <a:buSzTx/>
                <a:buFont typeface="Arial" pitchFamily="34" charset="0"/>
                <a:buNone/>
                <a:tabLst/>
                <a:defRPr/>
              </a:pPr>
              <a:endParaRPr kumimoji="0" lang="en-US" sz="1500" b="0" i="0" u="none" strike="noStrike" kern="0" cap="none" spc="0" normalizeH="0" baseline="0" noProof="0" dirty="0">
                <a:ln>
                  <a:noFill/>
                </a:ln>
                <a:solidFill>
                  <a:prstClr val="white"/>
                </a:solidFill>
                <a:effectLst/>
                <a:uLnTx/>
                <a:uFillTx/>
                <a:latin typeface="微软雅黑" pitchFamily="34" charset="-122"/>
                <a:ea typeface="微软雅黑"/>
                <a:cs typeface="+mn-cs"/>
              </a:endParaRPr>
            </a:p>
          </p:txBody>
        </p:sp>
        <p:sp>
          <p:nvSpPr>
            <p:cNvPr id="58" name="Text Placeholder 2"/>
            <p:cNvSpPr txBox="1">
              <a:spLocks/>
            </p:cNvSpPr>
            <p:nvPr/>
          </p:nvSpPr>
          <p:spPr>
            <a:xfrm>
              <a:off x="3146847" y="3357786"/>
              <a:ext cx="1224135" cy="567411"/>
            </a:xfrm>
            <a:prstGeom prst="rect">
              <a:avLst/>
            </a:prstGeom>
            <a:noFill/>
            <a:ln w="66675">
              <a:noFill/>
            </a:ln>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base" latinLnBrk="0" hangingPunct="1">
                <a:lnSpc>
                  <a:spcPct val="100000"/>
                </a:lnSpc>
                <a:spcBef>
                  <a:spcPct val="20000"/>
                </a:spcBef>
                <a:spcAft>
                  <a:spcPct val="0"/>
                </a:spcAft>
                <a:buClrTx/>
                <a:buSzTx/>
                <a:buFont typeface="Arial"/>
                <a:buNone/>
                <a:tabLst/>
                <a:defRPr/>
              </a:pPr>
              <a:r>
                <a:rPr kumimoji="0" lang="zh-CN" altLang="en-US" sz="2000" b="1" i="0" u="none" strike="noStrike" kern="1200" cap="none" spc="0" normalizeH="0" baseline="0" noProof="0" dirty="0">
                  <a:ln>
                    <a:noFill/>
                  </a:ln>
                  <a:solidFill>
                    <a:prstClr val="white"/>
                  </a:solidFill>
                  <a:effectLst/>
                  <a:uLnTx/>
                  <a:uFillTx/>
                  <a:latin typeface="微软雅黑" pitchFamily="34" charset="-122"/>
                  <a:ea typeface="微软雅黑"/>
                </a:rPr>
                <a:t>项目一</a:t>
              </a:r>
              <a:endParaRPr kumimoji="0" lang="en-US" altLang="zh-CN" sz="2000" b="1" i="0" u="none" strike="noStrike" kern="1200" cap="none" spc="0" normalizeH="0" baseline="0" noProof="0" dirty="0">
                <a:ln>
                  <a:noFill/>
                </a:ln>
                <a:solidFill>
                  <a:prstClr val="white"/>
                </a:solidFill>
                <a:effectLst/>
                <a:uLnTx/>
                <a:uFillTx/>
                <a:latin typeface="微软雅黑" pitchFamily="34" charset="-122"/>
                <a:ea typeface="微软雅黑"/>
              </a:endParaRPr>
            </a:p>
          </p:txBody>
        </p:sp>
      </p:grpSp>
      <p:grpSp>
        <p:nvGrpSpPr>
          <p:cNvPr id="59" name="组合 58"/>
          <p:cNvGrpSpPr/>
          <p:nvPr/>
        </p:nvGrpSpPr>
        <p:grpSpPr>
          <a:xfrm>
            <a:off x="4202805" y="3227424"/>
            <a:ext cx="1786520" cy="1985487"/>
            <a:chOff x="4290947" y="2648622"/>
            <a:chExt cx="1891378" cy="1891378"/>
          </a:xfrm>
          <a:solidFill>
            <a:srgbClr val="FFC400"/>
          </a:solidFill>
        </p:grpSpPr>
        <p:sp>
          <p:nvSpPr>
            <p:cNvPr id="60" name="Oval 9"/>
            <p:cNvSpPr/>
            <p:nvPr/>
          </p:nvSpPr>
          <p:spPr>
            <a:xfrm>
              <a:off x="4290947" y="2648622"/>
              <a:ext cx="1891378" cy="1891378"/>
            </a:xfrm>
            <a:prstGeom prst="ellipse">
              <a:avLst/>
            </a:prstGeom>
            <a:solidFill>
              <a:srgbClr val="FFC000"/>
            </a:solidFill>
            <a:ln w="66675" cap="flat" cmpd="sng" algn="ctr">
              <a:solidFill>
                <a:sysClr val="window" lastClr="FFFFFF">
                  <a:lumMod val="75000"/>
                </a:sys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base" latinLnBrk="0" hangingPunct="1">
                <a:lnSpc>
                  <a:spcPct val="100000"/>
                </a:lnSpc>
                <a:spcBef>
                  <a:spcPct val="0"/>
                </a:spcBef>
                <a:spcAft>
                  <a:spcPct val="0"/>
                </a:spcAft>
                <a:buClrTx/>
                <a:buSzTx/>
                <a:buFont typeface="Arial" pitchFamily="34" charset="0"/>
                <a:buNone/>
                <a:tabLst/>
                <a:defRPr/>
              </a:pPr>
              <a:endParaRPr kumimoji="0" lang="en-US" sz="1500" b="0" i="0" u="none" strike="noStrike" kern="0" cap="none" spc="0" normalizeH="0" baseline="0" noProof="0" dirty="0">
                <a:ln>
                  <a:noFill/>
                </a:ln>
                <a:solidFill>
                  <a:prstClr val="white"/>
                </a:solidFill>
                <a:effectLst/>
                <a:uLnTx/>
                <a:uFillTx/>
                <a:latin typeface="微软雅黑" pitchFamily="34" charset="-122"/>
                <a:ea typeface="微软雅黑"/>
                <a:cs typeface="+mn-cs"/>
              </a:endParaRPr>
            </a:p>
          </p:txBody>
        </p:sp>
        <p:sp>
          <p:nvSpPr>
            <p:cNvPr id="61" name="Text Placeholder 2"/>
            <p:cNvSpPr txBox="1">
              <a:spLocks/>
            </p:cNvSpPr>
            <p:nvPr/>
          </p:nvSpPr>
          <p:spPr>
            <a:xfrm>
              <a:off x="4739406" y="3357786"/>
              <a:ext cx="1224135" cy="567411"/>
            </a:xfrm>
            <a:prstGeom prst="rect">
              <a:avLst/>
            </a:prstGeom>
            <a:noFill/>
            <a:ln w="66675">
              <a:noFill/>
            </a:ln>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base" latinLnBrk="0" hangingPunct="1">
                <a:lnSpc>
                  <a:spcPct val="100000"/>
                </a:lnSpc>
                <a:spcBef>
                  <a:spcPct val="20000"/>
                </a:spcBef>
                <a:spcAft>
                  <a:spcPct val="0"/>
                </a:spcAft>
                <a:buClrTx/>
                <a:buSzTx/>
                <a:buFont typeface="Arial"/>
                <a:buNone/>
                <a:tabLst/>
                <a:defRPr/>
              </a:pPr>
              <a:r>
                <a:rPr kumimoji="0" lang="zh-CN" altLang="en-US" sz="2000" b="1" i="0" u="none" strike="noStrike" kern="1200" cap="none" spc="0" normalizeH="0" baseline="0" noProof="0" dirty="0">
                  <a:ln>
                    <a:noFill/>
                  </a:ln>
                  <a:solidFill>
                    <a:prstClr val="white"/>
                  </a:solidFill>
                  <a:effectLst/>
                  <a:uLnTx/>
                  <a:uFillTx/>
                  <a:latin typeface="微软雅黑" pitchFamily="34" charset="-122"/>
                  <a:ea typeface="微软雅黑"/>
                </a:rPr>
                <a:t>项目二</a:t>
              </a:r>
              <a:endParaRPr kumimoji="0" lang="en-US" altLang="zh-CN" sz="2000" b="1" i="0" u="none" strike="noStrike" kern="1200" cap="none" spc="0" normalizeH="0" baseline="0" noProof="0" dirty="0">
                <a:ln>
                  <a:noFill/>
                </a:ln>
                <a:solidFill>
                  <a:prstClr val="white"/>
                </a:solidFill>
                <a:effectLst/>
                <a:uLnTx/>
                <a:uFillTx/>
                <a:latin typeface="微软雅黑" pitchFamily="34" charset="-122"/>
                <a:ea typeface="微软雅黑"/>
              </a:endParaRPr>
            </a:p>
          </p:txBody>
        </p:sp>
      </p:grpSp>
      <p:grpSp>
        <p:nvGrpSpPr>
          <p:cNvPr id="62" name="组合 61"/>
          <p:cNvGrpSpPr/>
          <p:nvPr/>
        </p:nvGrpSpPr>
        <p:grpSpPr>
          <a:xfrm>
            <a:off x="5691572" y="3227424"/>
            <a:ext cx="1786520" cy="1985487"/>
            <a:chOff x="5867096" y="2648622"/>
            <a:chExt cx="1891378" cy="1891378"/>
          </a:xfrm>
          <a:solidFill>
            <a:srgbClr val="005DA2"/>
          </a:solidFill>
        </p:grpSpPr>
        <p:sp>
          <p:nvSpPr>
            <p:cNvPr id="63" name="Oval 10"/>
            <p:cNvSpPr/>
            <p:nvPr/>
          </p:nvSpPr>
          <p:spPr>
            <a:xfrm>
              <a:off x="5867096" y="2648622"/>
              <a:ext cx="1891378" cy="1891378"/>
            </a:xfrm>
            <a:prstGeom prst="ellipse">
              <a:avLst/>
            </a:prstGeom>
            <a:solidFill>
              <a:srgbClr val="C00000"/>
            </a:solidFill>
            <a:ln w="66675" cap="flat" cmpd="sng" algn="ctr">
              <a:solidFill>
                <a:sysClr val="window" lastClr="FFFFFF">
                  <a:lumMod val="75000"/>
                </a:sys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base" latinLnBrk="0" hangingPunct="1">
                <a:lnSpc>
                  <a:spcPct val="100000"/>
                </a:lnSpc>
                <a:spcBef>
                  <a:spcPct val="0"/>
                </a:spcBef>
                <a:spcAft>
                  <a:spcPct val="0"/>
                </a:spcAft>
                <a:buClrTx/>
                <a:buSzTx/>
                <a:buFont typeface="Arial" pitchFamily="34" charset="0"/>
                <a:buNone/>
                <a:tabLst/>
                <a:defRPr/>
              </a:pPr>
              <a:endParaRPr kumimoji="0" lang="en-US" sz="1500" b="0" i="0" u="none" strike="noStrike" kern="0" cap="none" spc="0" normalizeH="0" baseline="0" noProof="0" dirty="0">
                <a:ln>
                  <a:noFill/>
                </a:ln>
                <a:solidFill>
                  <a:prstClr val="white"/>
                </a:solidFill>
                <a:effectLst/>
                <a:uLnTx/>
                <a:uFillTx/>
                <a:latin typeface="微软雅黑" pitchFamily="34" charset="-122"/>
                <a:ea typeface="微软雅黑"/>
                <a:cs typeface="+mn-cs"/>
              </a:endParaRPr>
            </a:p>
          </p:txBody>
        </p:sp>
        <p:sp>
          <p:nvSpPr>
            <p:cNvPr id="64" name="Text Placeholder 2"/>
            <p:cNvSpPr txBox="1">
              <a:spLocks/>
            </p:cNvSpPr>
            <p:nvPr/>
          </p:nvSpPr>
          <p:spPr>
            <a:xfrm>
              <a:off x="6315199" y="3357786"/>
              <a:ext cx="1224135" cy="567411"/>
            </a:xfrm>
            <a:prstGeom prst="rect">
              <a:avLst/>
            </a:prstGeom>
            <a:noFill/>
            <a:ln w="66675">
              <a:noFill/>
            </a:ln>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base" latinLnBrk="0" hangingPunct="1">
                <a:lnSpc>
                  <a:spcPct val="100000"/>
                </a:lnSpc>
                <a:spcBef>
                  <a:spcPct val="20000"/>
                </a:spcBef>
                <a:spcAft>
                  <a:spcPct val="0"/>
                </a:spcAft>
                <a:buClrTx/>
                <a:buSzTx/>
                <a:buFont typeface="Arial"/>
                <a:buNone/>
                <a:tabLst/>
                <a:defRPr/>
              </a:pPr>
              <a:r>
                <a:rPr kumimoji="0" lang="zh-CN" altLang="en-US" sz="2000" b="1" i="0" u="none" strike="noStrike" kern="1200" cap="none" spc="0" normalizeH="0" baseline="0" noProof="0" dirty="0">
                  <a:ln>
                    <a:noFill/>
                  </a:ln>
                  <a:solidFill>
                    <a:prstClr val="white"/>
                  </a:solidFill>
                  <a:effectLst/>
                  <a:uLnTx/>
                  <a:uFillTx/>
                  <a:latin typeface="微软雅黑" pitchFamily="34" charset="-122"/>
                  <a:ea typeface="微软雅黑"/>
                </a:rPr>
                <a:t>项目三</a:t>
              </a:r>
              <a:endParaRPr kumimoji="0" lang="en-US" altLang="zh-CN" sz="2000" b="1" i="0" u="none" strike="noStrike" kern="1200" cap="none" spc="0" normalizeH="0" baseline="0" noProof="0" dirty="0">
                <a:ln>
                  <a:noFill/>
                </a:ln>
                <a:solidFill>
                  <a:prstClr val="white"/>
                </a:solidFill>
                <a:effectLst/>
                <a:uLnTx/>
                <a:uFillTx/>
                <a:latin typeface="微软雅黑" pitchFamily="34" charset="-122"/>
                <a:ea typeface="微软雅黑"/>
              </a:endParaRPr>
            </a:p>
          </p:txBody>
        </p:sp>
      </p:grpSp>
      <p:grpSp>
        <p:nvGrpSpPr>
          <p:cNvPr id="65" name="组合 64"/>
          <p:cNvGrpSpPr/>
          <p:nvPr/>
        </p:nvGrpSpPr>
        <p:grpSpPr>
          <a:xfrm>
            <a:off x="7252996" y="3227424"/>
            <a:ext cx="1786520" cy="1985487"/>
            <a:chOff x="7520165" y="2648622"/>
            <a:chExt cx="1891378" cy="1891378"/>
          </a:xfrm>
          <a:solidFill>
            <a:srgbClr val="FFC400"/>
          </a:solidFill>
        </p:grpSpPr>
        <p:sp>
          <p:nvSpPr>
            <p:cNvPr id="66" name="Oval 11"/>
            <p:cNvSpPr/>
            <p:nvPr/>
          </p:nvSpPr>
          <p:spPr>
            <a:xfrm>
              <a:off x="7520165" y="2648622"/>
              <a:ext cx="1891378" cy="1891378"/>
            </a:xfrm>
            <a:prstGeom prst="ellipse">
              <a:avLst/>
            </a:prstGeom>
            <a:solidFill>
              <a:srgbClr val="FFC000"/>
            </a:solidFill>
            <a:ln w="66675" cap="flat" cmpd="sng" algn="ctr">
              <a:solidFill>
                <a:sysClr val="window" lastClr="FFFFFF">
                  <a:lumMod val="75000"/>
                </a:sys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base" latinLnBrk="0" hangingPunct="1">
                <a:lnSpc>
                  <a:spcPct val="100000"/>
                </a:lnSpc>
                <a:spcBef>
                  <a:spcPct val="0"/>
                </a:spcBef>
                <a:spcAft>
                  <a:spcPct val="0"/>
                </a:spcAft>
                <a:buClrTx/>
                <a:buSzTx/>
                <a:buFont typeface="Arial" pitchFamily="34" charset="0"/>
                <a:buNone/>
                <a:tabLst/>
                <a:defRPr/>
              </a:pPr>
              <a:endParaRPr kumimoji="0" lang="en-US" sz="1500" b="0" i="0" u="none" strike="noStrike" kern="0" cap="none" spc="0" normalizeH="0" baseline="0" noProof="0" dirty="0">
                <a:ln>
                  <a:noFill/>
                </a:ln>
                <a:solidFill>
                  <a:prstClr val="white"/>
                </a:solidFill>
                <a:effectLst/>
                <a:uLnTx/>
                <a:uFillTx/>
                <a:latin typeface="微软雅黑" pitchFamily="34" charset="-122"/>
                <a:ea typeface="微软雅黑"/>
                <a:cs typeface="+mn-cs"/>
              </a:endParaRPr>
            </a:p>
          </p:txBody>
        </p:sp>
        <p:sp>
          <p:nvSpPr>
            <p:cNvPr id="67" name="Text Placeholder 2"/>
            <p:cNvSpPr txBox="1">
              <a:spLocks/>
            </p:cNvSpPr>
            <p:nvPr/>
          </p:nvSpPr>
          <p:spPr>
            <a:xfrm>
              <a:off x="7899375" y="3357786"/>
              <a:ext cx="1224135" cy="567411"/>
            </a:xfrm>
            <a:prstGeom prst="rect">
              <a:avLst/>
            </a:prstGeom>
            <a:noFill/>
            <a:ln w="66675">
              <a:noFill/>
            </a:ln>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base" latinLnBrk="0" hangingPunct="1">
                <a:lnSpc>
                  <a:spcPct val="100000"/>
                </a:lnSpc>
                <a:spcBef>
                  <a:spcPct val="20000"/>
                </a:spcBef>
                <a:spcAft>
                  <a:spcPct val="0"/>
                </a:spcAft>
                <a:buClrTx/>
                <a:buSzTx/>
                <a:buFont typeface="Arial"/>
                <a:buNone/>
                <a:tabLst/>
                <a:defRPr/>
              </a:pPr>
              <a:r>
                <a:rPr kumimoji="0" lang="zh-CN" altLang="en-US" sz="2000" b="1" i="0" u="none" strike="noStrike" kern="1200" cap="none" spc="0" normalizeH="0" baseline="0" noProof="0" dirty="0">
                  <a:ln>
                    <a:noFill/>
                  </a:ln>
                  <a:solidFill>
                    <a:prstClr val="white"/>
                  </a:solidFill>
                  <a:effectLst/>
                  <a:uLnTx/>
                  <a:uFillTx/>
                  <a:latin typeface="微软雅黑" pitchFamily="34" charset="-122"/>
                  <a:ea typeface="微软雅黑"/>
                </a:rPr>
                <a:t>项目四</a:t>
              </a:r>
              <a:endParaRPr kumimoji="0" lang="en-US" altLang="zh-CN" sz="2000" b="1" i="0" u="none" strike="noStrike" kern="1200" cap="none" spc="0" normalizeH="0" baseline="0" noProof="0" dirty="0">
                <a:ln>
                  <a:noFill/>
                </a:ln>
                <a:solidFill>
                  <a:prstClr val="white"/>
                </a:solidFill>
                <a:effectLst/>
                <a:uLnTx/>
                <a:uFillTx/>
                <a:latin typeface="微软雅黑" pitchFamily="34" charset="-122"/>
                <a:ea typeface="微软雅黑"/>
              </a:endParaRPr>
            </a:p>
          </p:txBody>
        </p:sp>
      </p:grpSp>
      <p:grpSp>
        <p:nvGrpSpPr>
          <p:cNvPr id="68" name="Group 49"/>
          <p:cNvGrpSpPr/>
          <p:nvPr/>
        </p:nvGrpSpPr>
        <p:grpSpPr>
          <a:xfrm>
            <a:off x="8424167" y="5056066"/>
            <a:ext cx="2642156" cy="1928760"/>
            <a:chOff x="1441450" y="1619081"/>
            <a:chExt cx="2028515" cy="1332412"/>
          </a:xfrm>
        </p:grpSpPr>
        <p:sp>
          <p:nvSpPr>
            <p:cNvPr id="69" name="Text Placeholder 2"/>
            <p:cNvSpPr txBox="1">
              <a:spLocks/>
            </p:cNvSpPr>
            <p:nvPr/>
          </p:nvSpPr>
          <p:spPr>
            <a:xfrm>
              <a:off x="1441450" y="1619081"/>
              <a:ext cx="2019300" cy="285799"/>
            </a:xfrm>
            <a:prstGeom prst="rect">
              <a:avLst/>
            </a:prstGeom>
          </p:spPr>
          <p:txBody>
            <a:bodyPr vert="horz"/>
            <a:lstStyle>
              <a:defPPr>
                <a:defRPr lang="zh-CN"/>
              </a:defPPr>
              <a:lvl1pPr indent="0" defTabSz="457200">
                <a:lnSpc>
                  <a:spcPct val="140000"/>
                </a:lnSpc>
                <a:spcBef>
                  <a:spcPct val="20000"/>
                </a:spcBef>
                <a:buFont typeface="Arial"/>
                <a:buNone/>
                <a:defRPr sz="2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pPr marL="0" marR="0" lvl="0" indent="0" defTabSz="457200" eaLnBrk="1" fontAlgn="base" latinLnBrk="0" hangingPunct="1">
                <a:lnSpc>
                  <a:spcPct val="140000"/>
                </a:lnSpc>
                <a:spcBef>
                  <a:spcPct val="20000"/>
                </a:spcBef>
                <a:spcAft>
                  <a:spcPct val="0"/>
                </a:spcAft>
                <a:buClrTx/>
                <a:buSzTx/>
                <a:buFont typeface="Arial"/>
                <a:buNone/>
                <a:tabLst/>
                <a:defRPr/>
              </a:pPr>
              <a:r>
                <a:rPr kumimoji="0" lang="zh-CN" altLang="en-US" sz="2500" b="1" i="0" u="none" strike="noStrike" kern="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rPr>
                <a:t>添加文字</a:t>
              </a:r>
              <a:endParaRPr kumimoji="0" lang="en-US" altLang="zh-CN" sz="2500" b="1" i="0" u="none" strike="noStrike" kern="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endParaRPr>
            </a:p>
          </p:txBody>
        </p:sp>
        <p:sp>
          <p:nvSpPr>
            <p:cNvPr id="70" name="Text Placeholder 8"/>
            <p:cNvSpPr txBox="1">
              <a:spLocks/>
            </p:cNvSpPr>
            <p:nvPr/>
          </p:nvSpPr>
          <p:spPr>
            <a:xfrm>
              <a:off x="1450665" y="2034296"/>
              <a:ext cx="2019300" cy="917197"/>
            </a:xfrm>
            <a:prstGeom prst="rect">
              <a:avLst/>
            </a:prstGeom>
          </p:spPr>
          <p:txBody>
            <a:bodyPr vert="horz"/>
            <a:lstStyle>
              <a:defPPr>
                <a:defRPr lang="zh-CN"/>
              </a:defPPr>
              <a:lvl1pPr indent="0" defTabSz="457200">
                <a:lnSpc>
                  <a:spcPct val="100000"/>
                </a:lnSpc>
                <a:spcBef>
                  <a:spcPct val="20000"/>
                </a:spcBef>
                <a:buFont typeface="Arial"/>
                <a:buNone/>
                <a:defRPr sz="1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pPr marL="0" marR="0" lvl="0" indent="0" defTabSz="457200" eaLnBrk="1" fontAlgn="base" latinLnBrk="0" hangingPunct="1">
                <a:lnSpc>
                  <a:spcPct val="100000"/>
                </a:lnSpc>
                <a:spcBef>
                  <a:spcPct val="20000"/>
                </a:spcBef>
                <a:spcAft>
                  <a:spcPct val="0"/>
                </a:spcAft>
                <a:buClrTx/>
                <a:buSzTx/>
                <a:buFont typeface="Arial"/>
                <a:buNone/>
                <a:tabLst/>
                <a:defRPr/>
              </a:pPr>
              <a:r>
                <a:rPr kumimoji="0" lang="zh-CN" altLang="en-US" sz="1300" b="0" i="0" u="none" strike="noStrike" kern="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rPr>
                <a:t>点击添加文字内容点击添加文字内容点击添加文字内容点击添加文字内容点击添加文字内容</a:t>
              </a:r>
              <a:endParaRPr kumimoji="0" lang="en-US" altLang="zh-CN" sz="1300" b="0" i="0" u="none" strike="noStrike" kern="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endParaRPr>
            </a:p>
          </p:txBody>
        </p:sp>
      </p:grpSp>
    </p:spTree>
    <p:extLst>
      <p:ext uri="{BB962C8B-B14F-4D97-AF65-F5344CB8AC3E}">
        <p14:creationId xmlns:p14="http://schemas.microsoft.com/office/powerpoint/2010/main" val="2956137575"/>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52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52000">
                                          <p:cBhvr additive="base">
                                            <p:cTn id="7" dur="500" fill="hold"/>
                                            <p:tgtEl>
                                              <p:spTgt spid="4"/>
                                            </p:tgtEl>
                                            <p:attrNameLst>
                                              <p:attrName>ppt_x</p:attrName>
                                            </p:attrNameLst>
                                          </p:cBhvr>
                                          <p:tavLst>
                                            <p:tav tm="0">
                                              <p:val>
                                                <p:strVal val="0-#ppt_w/2"/>
                                              </p:val>
                                            </p:tav>
                                            <p:tav tm="100000">
                                              <p:val>
                                                <p:strVal val="#ppt_x"/>
                                              </p:val>
                                            </p:tav>
                                          </p:tavLst>
                                        </p:anim>
                                        <p:anim calcmode="lin" valueType="num" p14:bounceEnd="52000">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nodeType="afterEffect">
                                      <p:stCondLst>
                                        <p:cond delay="0"/>
                                      </p:stCondLst>
                                      <p:childTnLst>
                                        <p:set>
                                          <p:cBhvr>
                                            <p:cTn id="11" dur="1" fill="hold">
                                              <p:stCondLst>
                                                <p:cond delay="0"/>
                                              </p:stCondLst>
                                            </p:cTn>
                                            <p:tgtEl>
                                              <p:spTgt spid="56"/>
                                            </p:tgtEl>
                                            <p:attrNameLst>
                                              <p:attrName>style.visibility</p:attrName>
                                            </p:attrNameLst>
                                          </p:cBhvr>
                                          <p:to>
                                            <p:strVal val="visible"/>
                                          </p:to>
                                        </p:set>
                                        <p:animEffect transition="in" filter="fade">
                                          <p:cBhvr>
                                            <p:cTn id="12" dur="500"/>
                                            <p:tgtEl>
                                              <p:spTgt spid="56"/>
                                            </p:tgtEl>
                                          </p:cBhvr>
                                        </p:animEffect>
                                      </p:childTnLst>
                                    </p:cTn>
                                  </p:par>
                                </p:childTnLst>
                              </p:cTn>
                            </p:par>
                            <p:par>
                              <p:cTn id="13" fill="hold">
                                <p:stCondLst>
                                  <p:cond delay="1000"/>
                                </p:stCondLst>
                                <p:childTnLst>
                                  <p:par>
                                    <p:cTn id="14" presetID="22" presetClass="entr" presetSubtype="4" fill="hold" nodeType="afterEffect">
                                      <p:stCondLst>
                                        <p:cond delay="0"/>
                                      </p:stCondLst>
                                      <p:childTnLst>
                                        <p:set>
                                          <p:cBhvr>
                                            <p:cTn id="15" dur="1" fill="hold">
                                              <p:stCondLst>
                                                <p:cond delay="0"/>
                                              </p:stCondLst>
                                            </p:cTn>
                                            <p:tgtEl>
                                              <p:spTgt spid="48"/>
                                            </p:tgtEl>
                                            <p:attrNameLst>
                                              <p:attrName>style.visibility</p:attrName>
                                            </p:attrNameLst>
                                          </p:cBhvr>
                                          <p:to>
                                            <p:strVal val="visible"/>
                                          </p:to>
                                        </p:set>
                                        <p:animEffect transition="in" filter="wipe(down)">
                                          <p:cBhvr>
                                            <p:cTn id="16" dur="500"/>
                                            <p:tgtEl>
                                              <p:spTgt spid="48"/>
                                            </p:tgtEl>
                                          </p:cBhvr>
                                        </p:animEffect>
                                      </p:childTnLst>
                                    </p:cTn>
                                  </p:par>
                                </p:childTnLst>
                              </p:cTn>
                            </p:par>
                            <p:par>
                              <p:cTn id="17" fill="hold">
                                <p:stCondLst>
                                  <p:cond delay="1500"/>
                                </p:stCondLst>
                                <p:childTnLst>
                                  <p:par>
                                    <p:cTn id="18" presetID="22" presetClass="entr" presetSubtype="2" fill="hold" nodeType="afterEffect">
                                      <p:stCondLst>
                                        <p:cond delay="0"/>
                                      </p:stCondLst>
                                      <p:childTnLst>
                                        <p:set>
                                          <p:cBhvr>
                                            <p:cTn id="19" dur="1" fill="hold">
                                              <p:stCondLst>
                                                <p:cond delay="0"/>
                                              </p:stCondLst>
                                            </p:cTn>
                                            <p:tgtEl>
                                              <p:spTgt spid="49"/>
                                            </p:tgtEl>
                                            <p:attrNameLst>
                                              <p:attrName>style.visibility</p:attrName>
                                            </p:attrNameLst>
                                          </p:cBhvr>
                                          <p:to>
                                            <p:strVal val="visible"/>
                                          </p:to>
                                        </p:set>
                                        <p:animEffect transition="in" filter="wipe(right)">
                                          <p:cBhvr>
                                            <p:cTn id="20" dur="500"/>
                                            <p:tgtEl>
                                              <p:spTgt spid="49"/>
                                            </p:tgtEl>
                                          </p:cBhvr>
                                        </p:animEffect>
                                      </p:childTnLst>
                                    </p:cTn>
                                  </p:par>
                                </p:childTnLst>
                              </p:cTn>
                            </p:par>
                            <p:par>
                              <p:cTn id="21" fill="hold">
                                <p:stCondLst>
                                  <p:cond delay="2000"/>
                                </p:stCondLst>
                                <p:childTnLst>
                                  <p:par>
                                    <p:cTn id="22" presetID="22" presetClass="entr" presetSubtype="8" fill="hold" nodeType="afterEffect">
                                      <p:stCondLst>
                                        <p:cond delay="0"/>
                                      </p:stCondLst>
                                      <p:childTnLst>
                                        <p:set>
                                          <p:cBhvr>
                                            <p:cTn id="23" dur="1" fill="hold">
                                              <p:stCondLst>
                                                <p:cond delay="0"/>
                                              </p:stCondLst>
                                            </p:cTn>
                                            <p:tgtEl>
                                              <p:spTgt spid="39"/>
                                            </p:tgtEl>
                                            <p:attrNameLst>
                                              <p:attrName>style.visibility</p:attrName>
                                            </p:attrNameLst>
                                          </p:cBhvr>
                                          <p:to>
                                            <p:strVal val="visible"/>
                                          </p:to>
                                        </p:set>
                                        <p:animEffect transition="in" filter="wipe(left)">
                                          <p:cBhvr>
                                            <p:cTn id="24" dur="500"/>
                                            <p:tgtEl>
                                              <p:spTgt spid="39"/>
                                            </p:tgtEl>
                                          </p:cBhvr>
                                        </p:animEffect>
                                      </p:childTnLst>
                                    </p:cTn>
                                  </p:par>
                                </p:childTnLst>
                              </p:cTn>
                            </p:par>
                            <p:par>
                              <p:cTn id="25" fill="hold">
                                <p:stCondLst>
                                  <p:cond delay="2500"/>
                                </p:stCondLst>
                                <p:childTnLst>
                                  <p:par>
                                    <p:cTn id="26" presetID="10" presetClass="entr" presetSubtype="0" fill="hold" nodeType="afterEffect">
                                      <p:stCondLst>
                                        <p:cond delay="0"/>
                                      </p:stCondLst>
                                      <p:childTnLst>
                                        <p:set>
                                          <p:cBhvr>
                                            <p:cTn id="27" dur="1" fill="hold">
                                              <p:stCondLst>
                                                <p:cond delay="0"/>
                                              </p:stCondLst>
                                            </p:cTn>
                                            <p:tgtEl>
                                              <p:spTgt spid="59"/>
                                            </p:tgtEl>
                                            <p:attrNameLst>
                                              <p:attrName>style.visibility</p:attrName>
                                            </p:attrNameLst>
                                          </p:cBhvr>
                                          <p:to>
                                            <p:strVal val="visible"/>
                                          </p:to>
                                        </p:set>
                                        <p:animEffect transition="in" filter="fade">
                                          <p:cBhvr>
                                            <p:cTn id="28" dur="500"/>
                                            <p:tgtEl>
                                              <p:spTgt spid="59"/>
                                            </p:tgtEl>
                                          </p:cBhvr>
                                        </p:animEffect>
                                      </p:childTnLst>
                                    </p:cTn>
                                  </p:par>
                                </p:childTnLst>
                              </p:cTn>
                            </p:par>
                            <p:par>
                              <p:cTn id="29" fill="hold">
                                <p:stCondLst>
                                  <p:cond delay="3000"/>
                                </p:stCondLst>
                                <p:childTnLst>
                                  <p:par>
                                    <p:cTn id="30" presetID="22" presetClass="entr" presetSubtype="4" fill="hold" nodeType="afterEffect">
                                      <p:stCondLst>
                                        <p:cond delay="0"/>
                                      </p:stCondLst>
                                      <p:childTnLst>
                                        <p:set>
                                          <p:cBhvr>
                                            <p:cTn id="31" dur="1" fill="hold">
                                              <p:stCondLst>
                                                <p:cond delay="0"/>
                                              </p:stCondLst>
                                            </p:cTn>
                                            <p:tgtEl>
                                              <p:spTgt spid="50"/>
                                            </p:tgtEl>
                                            <p:attrNameLst>
                                              <p:attrName>style.visibility</p:attrName>
                                            </p:attrNameLst>
                                          </p:cBhvr>
                                          <p:to>
                                            <p:strVal val="visible"/>
                                          </p:to>
                                        </p:set>
                                        <p:animEffect transition="in" filter="wipe(down)">
                                          <p:cBhvr>
                                            <p:cTn id="32" dur="500"/>
                                            <p:tgtEl>
                                              <p:spTgt spid="50"/>
                                            </p:tgtEl>
                                          </p:cBhvr>
                                        </p:animEffect>
                                      </p:childTnLst>
                                    </p:cTn>
                                  </p:par>
                                </p:childTnLst>
                              </p:cTn>
                            </p:par>
                            <p:par>
                              <p:cTn id="33" fill="hold">
                                <p:stCondLst>
                                  <p:cond delay="3500"/>
                                </p:stCondLst>
                                <p:childTnLst>
                                  <p:par>
                                    <p:cTn id="34" presetID="22" presetClass="entr" presetSubtype="8" fill="hold" nodeType="afterEffect">
                                      <p:stCondLst>
                                        <p:cond delay="0"/>
                                      </p:stCondLst>
                                      <p:childTnLst>
                                        <p:set>
                                          <p:cBhvr>
                                            <p:cTn id="35" dur="1" fill="hold">
                                              <p:stCondLst>
                                                <p:cond delay="0"/>
                                              </p:stCondLst>
                                            </p:cTn>
                                            <p:tgtEl>
                                              <p:spTgt spid="51"/>
                                            </p:tgtEl>
                                            <p:attrNameLst>
                                              <p:attrName>style.visibility</p:attrName>
                                            </p:attrNameLst>
                                          </p:cBhvr>
                                          <p:to>
                                            <p:strVal val="visible"/>
                                          </p:to>
                                        </p:set>
                                        <p:animEffect transition="in" filter="wipe(left)">
                                          <p:cBhvr>
                                            <p:cTn id="36" dur="500"/>
                                            <p:tgtEl>
                                              <p:spTgt spid="51"/>
                                            </p:tgtEl>
                                          </p:cBhvr>
                                        </p:animEffect>
                                      </p:childTnLst>
                                    </p:cTn>
                                  </p:par>
                                </p:childTnLst>
                              </p:cTn>
                            </p:par>
                            <p:par>
                              <p:cTn id="37" fill="hold">
                                <p:stCondLst>
                                  <p:cond delay="4000"/>
                                </p:stCondLst>
                                <p:childTnLst>
                                  <p:par>
                                    <p:cTn id="38" presetID="22" presetClass="entr" presetSubtype="8" fill="hold" nodeType="afterEffect">
                                      <p:stCondLst>
                                        <p:cond delay="0"/>
                                      </p:stCondLst>
                                      <p:childTnLst>
                                        <p:set>
                                          <p:cBhvr>
                                            <p:cTn id="39" dur="1" fill="hold">
                                              <p:stCondLst>
                                                <p:cond delay="0"/>
                                              </p:stCondLst>
                                            </p:cTn>
                                            <p:tgtEl>
                                              <p:spTgt spid="45"/>
                                            </p:tgtEl>
                                            <p:attrNameLst>
                                              <p:attrName>style.visibility</p:attrName>
                                            </p:attrNameLst>
                                          </p:cBhvr>
                                          <p:to>
                                            <p:strVal val="visible"/>
                                          </p:to>
                                        </p:set>
                                        <p:animEffect transition="in" filter="wipe(left)">
                                          <p:cBhvr>
                                            <p:cTn id="40" dur="500"/>
                                            <p:tgtEl>
                                              <p:spTgt spid="45"/>
                                            </p:tgtEl>
                                          </p:cBhvr>
                                        </p:animEffect>
                                      </p:childTnLst>
                                    </p:cTn>
                                  </p:par>
                                </p:childTnLst>
                              </p:cTn>
                            </p:par>
                            <p:par>
                              <p:cTn id="41" fill="hold">
                                <p:stCondLst>
                                  <p:cond delay="4500"/>
                                </p:stCondLst>
                                <p:childTnLst>
                                  <p:par>
                                    <p:cTn id="42" presetID="10" presetClass="entr" presetSubtype="0" fill="hold" nodeType="afterEffect">
                                      <p:stCondLst>
                                        <p:cond delay="0"/>
                                      </p:stCondLst>
                                      <p:childTnLst>
                                        <p:set>
                                          <p:cBhvr>
                                            <p:cTn id="43" dur="1" fill="hold">
                                              <p:stCondLst>
                                                <p:cond delay="0"/>
                                              </p:stCondLst>
                                            </p:cTn>
                                            <p:tgtEl>
                                              <p:spTgt spid="62"/>
                                            </p:tgtEl>
                                            <p:attrNameLst>
                                              <p:attrName>style.visibility</p:attrName>
                                            </p:attrNameLst>
                                          </p:cBhvr>
                                          <p:to>
                                            <p:strVal val="visible"/>
                                          </p:to>
                                        </p:set>
                                        <p:animEffect transition="in" filter="fade">
                                          <p:cBhvr>
                                            <p:cTn id="44" dur="500"/>
                                            <p:tgtEl>
                                              <p:spTgt spid="62"/>
                                            </p:tgtEl>
                                          </p:cBhvr>
                                        </p:animEffect>
                                      </p:childTnLst>
                                    </p:cTn>
                                  </p:par>
                                </p:childTnLst>
                              </p:cTn>
                            </p:par>
                            <p:par>
                              <p:cTn id="45" fill="hold">
                                <p:stCondLst>
                                  <p:cond delay="5000"/>
                                </p:stCondLst>
                                <p:childTnLst>
                                  <p:par>
                                    <p:cTn id="46" presetID="22" presetClass="entr" presetSubtype="1" fill="hold" nodeType="afterEffect">
                                      <p:stCondLst>
                                        <p:cond delay="0"/>
                                      </p:stCondLst>
                                      <p:childTnLst>
                                        <p:set>
                                          <p:cBhvr>
                                            <p:cTn id="47" dur="1" fill="hold">
                                              <p:stCondLst>
                                                <p:cond delay="0"/>
                                              </p:stCondLst>
                                            </p:cTn>
                                            <p:tgtEl>
                                              <p:spTgt spid="52"/>
                                            </p:tgtEl>
                                            <p:attrNameLst>
                                              <p:attrName>style.visibility</p:attrName>
                                            </p:attrNameLst>
                                          </p:cBhvr>
                                          <p:to>
                                            <p:strVal val="visible"/>
                                          </p:to>
                                        </p:set>
                                        <p:animEffect transition="in" filter="wipe(up)">
                                          <p:cBhvr>
                                            <p:cTn id="48" dur="500"/>
                                            <p:tgtEl>
                                              <p:spTgt spid="52"/>
                                            </p:tgtEl>
                                          </p:cBhvr>
                                        </p:animEffect>
                                      </p:childTnLst>
                                    </p:cTn>
                                  </p:par>
                                </p:childTnLst>
                              </p:cTn>
                            </p:par>
                            <p:par>
                              <p:cTn id="49" fill="hold">
                                <p:stCondLst>
                                  <p:cond delay="5500"/>
                                </p:stCondLst>
                                <p:childTnLst>
                                  <p:par>
                                    <p:cTn id="50" presetID="22" presetClass="entr" presetSubtype="2" fill="hold" nodeType="afterEffect">
                                      <p:stCondLst>
                                        <p:cond delay="0"/>
                                      </p:stCondLst>
                                      <p:childTnLst>
                                        <p:set>
                                          <p:cBhvr>
                                            <p:cTn id="51" dur="1" fill="hold">
                                              <p:stCondLst>
                                                <p:cond delay="0"/>
                                              </p:stCondLst>
                                            </p:cTn>
                                            <p:tgtEl>
                                              <p:spTgt spid="53"/>
                                            </p:tgtEl>
                                            <p:attrNameLst>
                                              <p:attrName>style.visibility</p:attrName>
                                            </p:attrNameLst>
                                          </p:cBhvr>
                                          <p:to>
                                            <p:strVal val="visible"/>
                                          </p:to>
                                        </p:set>
                                        <p:animEffect transition="in" filter="wipe(right)">
                                          <p:cBhvr>
                                            <p:cTn id="52" dur="500"/>
                                            <p:tgtEl>
                                              <p:spTgt spid="53"/>
                                            </p:tgtEl>
                                          </p:cBhvr>
                                        </p:animEffect>
                                      </p:childTnLst>
                                    </p:cTn>
                                  </p:par>
                                </p:childTnLst>
                              </p:cTn>
                            </p:par>
                            <p:par>
                              <p:cTn id="53" fill="hold">
                                <p:stCondLst>
                                  <p:cond delay="6000"/>
                                </p:stCondLst>
                                <p:childTnLst>
                                  <p:par>
                                    <p:cTn id="54" presetID="22" presetClass="entr" presetSubtype="8" fill="hold" nodeType="afterEffect">
                                      <p:stCondLst>
                                        <p:cond delay="0"/>
                                      </p:stCondLst>
                                      <p:childTnLst>
                                        <p:set>
                                          <p:cBhvr>
                                            <p:cTn id="55" dur="1" fill="hold">
                                              <p:stCondLst>
                                                <p:cond delay="0"/>
                                              </p:stCondLst>
                                            </p:cTn>
                                            <p:tgtEl>
                                              <p:spTgt spid="42"/>
                                            </p:tgtEl>
                                            <p:attrNameLst>
                                              <p:attrName>style.visibility</p:attrName>
                                            </p:attrNameLst>
                                          </p:cBhvr>
                                          <p:to>
                                            <p:strVal val="visible"/>
                                          </p:to>
                                        </p:set>
                                        <p:animEffect transition="in" filter="wipe(left)">
                                          <p:cBhvr>
                                            <p:cTn id="56" dur="500"/>
                                            <p:tgtEl>
                                              <p:spTgt spid="42"/>
                                            </p:tgtEl>
                                          </p:cBhvr>
                                        </p:animEffect>
                                      </p:childTnLst>
                                    </p:cTn>
                                  </p:par>
                                </p:childTnLst>
                              </p:cTn>
                            </p:par>
                            <p:par>
                              <p:cTn id="57" fill="hold">
                                <p:stCondLst>
                                  <p:cond delay="6500"/>
                                </p:stCondLst>
                                <p:childTnLst>
                                  <p:par>
                                    <p:cTn id="58" presetID="10" presetClass="entr" presetSubtype="0" fill="hold" nodeType="afterEffect">
                                      <p:stCondLst>
                                        <p:cond delay="0"/>
                                      </p:stCondLst>
                                      <p:childTnLst>
                                        <p:set>
                                          <p:cBhvr>
                                            <p:cTn id="59" dur="1" fill="hold">
                                              <p:stCondLst>
                                                <p:cond delay="0"/>
                                              </p:stCondLst>
                                            </p:cTn>
                                            <p:tgtEl>
                                              <p:spTgt spid="65"/>
                                            </p:tgtEl>
                                            <p:attrNameLst>
                                              <p:attrName>style.visibility</p:attrName>
                                            </p:attrNameLst>
                                          </p:cBhvr>
                                          <p:to>
                                            <p:strVal val="visible"/>
                                          </p:to>
                                        </p:set>
                                        <p:animEffect transition="in" filter="fade">
                                          <p:cBhvr>
                                            <p:cTn id="60" dur="500"/>
                                            <p:tgtEl>
                                              <p:spTgt spid="65"/>
                                            </p:tgtEl>
                                          </p:cBhvr>
                                        </p:animEffect>
                                      </p:childTnLst>
                                    </p:cTn>
                                  </p:par>
                                </p:childTnLst>
                              </p:cTn>
                            </p:par>
                            <p:par>
                              <p:cTn id="61" fill="hold">
                                <p:stCondLst>
                                  <p:cond delay="7000"/>
                                </p:stCondLst>
                                <p:childTnLst>
                                  <p:par>
                                    <p:cTn id="62" presetID="22" presetClass="entr" presetSubtype="1" fill="hold" nodeType="afterEffect">
                                      <p:stCondLst>
                                        <p:cond delay="0"/>
                                      </p:stCondLst>
                                      <p:childTnLst>
                                        <p:set>
                                          <p:cBhvr>
                                            <p:cTn id="63" dur="1" fill="hold">
                                              <p:stCondLst>
                                                <p:cond delay="0"/>
                                              </p:stCondLst>
                                            </p:cTn>
                                            <p:tgtEl>
                                              <p:spTgt spid="54"/>
                                            </p:tgtEl>
                                            <p:attrNameLst>
                                              <p:attrName>style.visibility</p:attrName>
                                            </p:attrNameLst>
                                          </p:cBhvr>
                                          <p:to>
                                            <p:strVal val="visible"/>
                                          </p:to>
                                        </p:set>
                                        <p:animEffect transition="in" filter="wipe(up)">
                                          <p:cBhvr>
                                            <p:cTn id="64" dur="500"/>
                                            <p:tgtEl>
                                              <p:spTgt spid="54"/>
                                            </p:tgtEl>
                                          </p:cBhvr>
                                        </p:animEffect>
                                      </p:childTnLst>
                                    </p:cTn>
                                  </p:par>
                                </p:childTnLst>
                              </p:cTn>
                            </p:par>
                            <p:par>
                              <p:cTn id="65" fill="hold">
                                <p:stCondLst>
                                  <p:cond delay="7500"/>
                                </p:stCondLst>
                                <p:childTnLst>
                                  <p:par>
                                    <p:cTn id="66" presetID="22" presetClass="entr" presetSubtype="8" fill="hold" nodeType="afterEffect">
                                      <p:stCondLst>
                                        <p:cond delay="0"/>
                                      </p:stCondLst>
                                      <p:childTnLst>
                                        <p:set>
                                          <p:cBhvr>
                                            <p:cTn id="67" dur="1" fill="hold">
                                              <p:stCondLst>
                                                <p:cond delay="0"/>
                                              </p:stCondLst>
                                            </p:cTn>
                                            <p:tgtEl>
                                              <p:spTgt spid="55"/>
                                            </p:tgtEl>
                                            <p:attrNameLst>
                                              <p:attrName>style.visibility</p:attrName>
                                            </p:attrNameLst>
                                          </p:cBhvr>
                                          <p:to>
                                            <p:strVal val="visible"/>
                                          </p:to>
                                        </p:set>
                                        <p:animEffect transition="in" filter="wipe(left)">
                                          <p:cBhvr>
                                            <p:cTn id="68" dur="500"/>
                                            <p:tgtEl>
                                              <p:spTgt spid="55"/>
                                            </p:tgtEl>
                                          </p:cBhvr>
                                        </p:animEffect>
                                      </p:childTnLst>
                                    </p:cTn>
                                  </p:par>
                                </p:childTnLst>
                              </p:cTn>
                            </p:par>
                            <p:par>
                              <p:cTn id="69" fill="hold">
                                <p:stCondLst>
                                  <p:cond delay="8000"/>
                                </p:stCondLst>
                                <p:childTnLst>
                                  <p:par>
                                    <p:cTn id="70" presetID="22" presetClass="entr" presetSubtype="8" fill="hold" nodeType="afterEffect">
                                      <p:stCondLst>
                                        <p:cond delay="0"/>
                                      </p:stCondLst>
                                      <p:childTnLst>
                                        <p:set>
                                          <p:cBhvr>
                                            <p:cTn id="71" dur="1" fill="hold">
                                              <p:stCondLst>
                                                <p:cond delay="0"/>
                                              </p:stCondLst>
                                            </p:cTn>
                                            <p:tgtEl>
                                              <p:spTgt spid="68"/>
                                            </p:tgtEl>
                                            <p:attrNameLst>
                                              <p:attrName>style.visibility</p:attrName>
                                            </p:attrNameLst>
                                          </p:cBhvr>
                                          <p:to>
                                            <p:strVal val="visible"/>
                                          </p:to>
                                        </p:set>
                                        <p:animEffect transition="in" filter="wipe(left)">
                                          <p:cBhvr>
                                            <p:cTn id="72"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nodeType="afterEffect">
                                      <p:stCondLst>
                                        <p:cond delay="0"/>
                                      </p:stCondLst>
                                      <p:childTnLst>
                                        <p:set>
                                          <p:cBhvr>
                                            <p:cTn id="11" dur="1" fill="hold">
                                              <p:stCondLst>
                                                <p:cond delay="0"/>
                                              </p:stCondLst>
                                            </p:cTn>
                                            <p:tgtEl>
                                              <p:spTgt spid="56"/>
                                            </p:tgtEl>
                                            <p:attrNameLst>
                                              <p:attrName>style.visibility</p:attrName>
                                            </p:attrNameLst>
                                          </p:cBhvr>
                                          <p:to>
                                            <p:strVal val="visible"/>
                                          </p:to>
                                        </p:set>
                                        <p:animEffect transition="in" filter="fade">
                                          <p:cBhvr>
                                            <p:cTn id="12" dur="500"/>
                                            <p:tgtEl>
                                              <p:spTgt spid="56"/>
                                            </p:tgtEl>
                                          </p:cBhvr>
                                        </p:animEffect>
                                      </p:childTnLst>
                                    </p:cTn>
                                  </p:par>
                                </p:childTnLst>
                              </p:cTn>
                            </p:par>
                            <p:par>
                              <p:cTn id="13" fill="hold">
                                <p:stCondLst>
                                  <p:cond delay="1000"/>
                                </p:stCondLst>
                                <p:childTnLst>
                                  <p:par>
                                    <p:cTn id="14" presetID="22" presetClass="entr" presetSubtype="4" fill="hold" nodeType="afterEffect">
                                      <p:stCondLst>
                                        <p:cond delay="0"/>
                                      </p:stCondLst>
                                      <p:childTnLst>
                                        <p:set>
                                          <p:cBhvr>
                                            <p:cTn id="15" dur="1" fill="hold">
                                              <p:stCondLst>
                                                <p:cond delay="0"/>
                                              </p:stCondLst>
                                            </p:cTn>
                                            <p:tgtEl>
                                              <p:spTgt spid="48"/>
                                            </p:tgtEl>
                                            <p:attrNameLst>
                                              <p:attrName>style.visibility</p:attrName>
                                            </p:attrNameLst>
                                          </p:cBhvr>
                                          <p:to>
                                            <p:strVal val="visible"/>
                                          </p:to>
                                        </p:set>
                                        <p:animEffect transition="in" filter="wipe(down)">
                                          <p:cBhvr>
                                            <p:cTn id="16" dur="500"/>
                                            <p:tgtEl>
                                              <p:spTgt spid="48"/>
                                            </p:tgtEl>
                                          </p:cBhvr>
                                        </p:animEffect>
                                      </p:childTnLst>
                                    </p:cTn>
                                  </p:par>
                                </p:childTnLst>
                              </p:cTn>
                            </p:par>
                            <p:par>
                              <p:cTn id="17" fill="hold">
                                <p:stCondLst>
                                  <p:cond delay="1500"/>
                                </p:stCondLst>
                                <p:childTnLst>
                                  <p:par>
                                    <p:cTn id="18" presetID="22" presetClass="entr" presetSubtype="2" fill="hold" nodeType="afterEffect">
                                      <p:stCondLst>
                                        <p:cond delay="0"/>
                                      </p:stCondLst>
                                      <p:childTnLst>
                                        <p:set>
                                          <p:cBhvr>
                                            <p:cTn id="19" dur="1" fill="hold">
                                              <p:stCondLst>
                                                <p:cond delay="0"/>
                                              </p:stCondLst>
                                            </p:cTn>
                                            <p:tgtEl>
                                              <p:spTgt spid="49"/>
                                            </p:tgtEl>
                                            <p:attrNameLst>
                                              <p:attrName>style.visibility</p:attrName>
                                            </p:attrNameLst>
                                          </p:cBhvr>
                                          <p:to>
                                            <p:strVal val="visible"/>
                                          </p:to>
                                        </p:set>
                                        <p:animEffect transition="in" filter="wipe(right)">
                                          <p:cBhvr>
                                            <p:cTn id="20" dur="500"/>
                                            <p:tgtEl>
                                              <p:spTgt spid="49"/>
                                            </p:tgtEl>
                                          </p:cBhvr>
                                        </p:animEffect>
                                      </p:childTnLst>
                                    </p:cTn>
                                  </p:par>
                                </p:childTnLst>
                              </p:cTn>
                            </p:par>
                            <p:par>
                              <p:cTn id="21" fill="hold">
                                <p:stCondLst>
                                  <p:cond delay="2000"/>
                                </p:stCondLst>
                                <p:childTnLst>
                                  <p:par>
                                    <p:cTn id="22" presetID="22" presetClass="entr" presetSubtype="8" fill="hold" nodeType="afterEffect">
                                      <p:stCondLst>
                                        <p:cond delay="0"/>
                                      </p:stCondLst>
                                      <p:childTnLst>
                                        <p:set>
                                          <p:cBhvr>
                                            <p:cTn id="23" dur="1" fill="hold">
                                              <p:stCondLst>
                                                <p:cond delay="0"/>
                                              </p:stCondLst>
                                            </p:cTn>
                                            <p:tgtEl>
                                              <p:spTgt spid="39"/>
                                            </p:tgtEl>
                                            <p:attrNameLst>
                                              <p:attrName>style.visibility</p:attrName>
                                            </p:attrNameLst>
                                          </p:cBhvr>
                                          <p:to>
                                            <p:strVal val="visible"/>
                                          </p:to>
                                        </p:set>
                                        <p:animEffect transition="in" filter="wipe(left)">
                                          <p:cBhvr>
                                            <p:cTn id="24" dur="500"/>
                                            <p:tgtEl>
                                              <p:spTgt spid="39"/>
                                            </p:tgtEl>
                                          </p:cBhvr>
                                        </p:animEffect>
                                      </p:childTnLst>
                                    </p:cTn>
                                  </p:par>
                                </p:childTnLst>
                              </p:cTn>
                            </p:par>
                            <p:par>
                              <p:cTn id="25" fill="hold">
                                <p:stCondLst>
                                  <p:cond delay="2500"/>
                                </p:stCondLst>
                                <p:childTnLst>
                                  <p:par>
                                    <p:cTn id="26" presetID="10" presetClass="entr" presetSubtype="0" fill="hold" nodeType="afterEffect">
                                      <p:stCondLst>
                                        <p:cond delay="0"/>
                                      </p:stCondLst>
                                      <p:childTnLst>
                                        <p:set>
                                          <p:cBhvr>
                                            <p:cTn id="27" dur="1" fill="hold">
                                              <p:stCondLst>
                                                <p:cond delay="0"/>
                                              </p:stCondLst>
                                            </p:cTn>
                                            <p:tgtEl>
                                              <p:spTgt spid="59"/>
                                            </p:tgtEl>
                                            <p:attrNameLst>
                                              <p:attrName>style.visibility</p:attrName>
                                            </p:attrNameLst>
                                          </p:cBhvr>
                                          <p:to>
                                            <p:strVal val="visible"/>
                                          </p:to>
                                        </p:set>
                                        <p:animEffect transition="in" filter="fade">
                                          <p:cBhvr>
                                            <p:cTn id="28" dur="500"/>
                                            <p:tgtEl>
                                              <p:spTgt spid="59"/>
                                            </p:tgtEl>
                                          </p:cBhvr>
                                        </p:animEffect>
                                      </p:childTnLst>
                                    </p:cTn>
                                  </p:par>
                                </p:childTnLst>
                              </p:cTn>
                            </p:par>
                            <p:par>
                              <p:cTn id="29" fill="hold">
                                <p:stCondLst>
                                  <p:cond delay="3000"/>
                                </p:stCondLst>
                                <p:childTnLst>
                                  <p:par>
                                    <p:cTn id="30" presetID="22" presetClass="entr" presetSubtype="4" fill="hold" nodeType="afterEffect">
                                      <p:stCondLst>
                                        <p:cond delay="0"/>
                                      </p:stCondLst>
                                      <p:childTnLst>
                                        <p:set>
                                          <p:cBhvr>
                                            <p:cTn id="31" dur="1" fill="hold">
                                              <p:stCondLst>
                                                <p:cond delay="0"/>
                                              </p:stCondLst>
                                            </p:cTn>
                                            <p:tgtEl>
                                              <p:spTgt spid="50"/>
                                            </p:tgtEl>
                                            <p:attrNameLst>
                                              <p:attrName>style.visibility</p:attrName>
                                            </p:attrNameLst>
                                          </p:cBhvr>
                                          <p:to>
                                            <p:strVal val="visible"/>
                                          </p:to>
                                        </p:set>
                                        <p:animEffect transition="in" filter="wipe(down)">
                                          <p:cBhvr>
                                            <p:cTn id="32" dur="500"/>
                                            <p:tgtEl>
                                              <p:spTgt spid="50"/>
                                            </p:tgtEl>
                                          </p:cBhvr>
                                        </p:animEffect>
                                      </p:childTnLst>
                                    </p:cTn>
                                  </p:par>
                                </p:childTnLst>
                              </p:cTn>
                            </p:par>
                            <p:par>
                              <p:cTn id="33" fill="hold">
                                <p:stCondLst>
                                  <p:cond delay="3500"/>
                                </p:stCondLst>
                                <p:childTnLst>
                                  <p:par>
                                    <p:cTn id="34" presetID="22" presetClass="entr" presetSubtype="8" fill="hold" nodeType="afterEffect">
                                      <p:stCondLst>
                                        <p:cond delay="0"/>
                                      </p:stCondLst>
                                      <p:childTnLst>
                                        <p:set>
                                          <p:cBhvr>
                                            <p:cTn id="35" dur="1" fill="hold">
                                              <p:stCondLst>
                                                <p:cond delay="0"/>
                                              </p:stCondLst>
                                            </p:cTn>
                                            <p:tgtEl>
                                              <p:spTgt spid="51"/>
                                            </p:tgtEl>
                                            <p:attrNameLst>
                                              <p:attrName>style.visibility</p:attrName>
                                            </p:attrNameLst>
                                          </p:cBhvr>
                                          <p:to>
                                            <p:strVal val="visible"/>
                                          </p:to>
                                        </p:set>
                                        <p:animEffect transition="in" filter="wipe(left)">
                                          <p:cBhvr>
                                            <p:cTn id="36" dur="500"/>
                                            <p:tgtEl>
                                              <p:spTgt spid="51"/>
                                            </p:tgtEl>
                                          </p:cBhvr>
                                        </p:animEffect>
                                      </p:childTnLst>
                                    </p:cTn>
                                  </p:par>
                                </p:childTnLst>
                              </p:cTn>
                            </p:par>
                            <p:par>
                              <p:cTn id="37" fill="hold">
                                <p:stCondLst>
                                  <p:cond delay="4000"/>
                                </p:stCondLst>
                                <p:childTnLst>
                                  <p:par>
                                    <p:cTn id="38" presetID="22" presetClass="entr" presetSubtype="8" fill="hold" nodeType="afterEffect">
                                      <p:stCondLst>
                                        <p:cond delay="0"/>
                                      </p:stCondLst>
                                      <p:childTnLst>
                                        <p:set>
                                          <p:cBhvr>
                                            <p:cTn id="39" dur="1" fill="hold">
                                              <p:stCondLst>
                                                <p:cond delay="0"/>
                                              </p:stCondLst>
                                            </p:cTn>
                                            <p:tgtEl>
                                              <p:spTgt spid="45"/>
                                            </p:tgtEl>
                                            <p:attrNameLst>
                                              <p:attrName>style.visibility</p:attrName>
                                            </p:attrNameLst>
                                          </p:cBhvr>
                                          <p:to>
                                            <p:strVal val="visible"/>
                                          </p:to>
                                        </p:set>
                                        <p:animEffect transition="in" filter="wipe(left)">
                                          <p:cBhvr>
                                            <p:cTn id="40" dur="500"/>
                                            <p:tgtEl>
                                              <p:spTgt spid="45"/>
                                            </p:tgtEl>
                                          </p:cBhvr>
                                        </p:animEffect>
                                      </p:childTnLst>
                                    </p:cTn>
                                  </p:par>
                                </p:childTnLst>
                              </p:cTn>
                            </p:par>
                            <p:par>
                              <p:cTn id="41" fill="hold">
                                <p:stCondLst>
                                  <p:cond delay="4500"/>
                                </p:stCondLst>
                                <p:childTnLst>
                                  <p:par>
                                    <p:cTn id="42" presetID="10" presetClass="entr" presetSubtype="0" fill="hold" nodeType="afterEffect">
                                      <p:stCondLst>
                                        <p:cond delay="0"/>
                                      </p:stCondLst>
                                      <p:childTnLst>
                                        <p:set>
                                          <p:cBhvr>
                                            <p:cTn id="43" dur="1" fill="hold">
                                              <p:stCondLst>
                                                <p:cond delay="0"/>
                                              </p:stCondLst>
                                            </p:cTn>
                                            <p:tgtEl>
                                              <p:spTgt spid="62"/>
                                            </p:tgtEl>
                                            <p:attrNameLst>
                                              <p:attrName>style.visibility</p:attrName>
                                            </p:attrNameLst>
                                          </p:cBhvr>
                                          <p:to>
                                            <p:strVal val="visible"/>
                                          </p:to>
                                        </p:set>
                                        <p:animEffect transition="in" filter="fade">
                                          <p:cBhvr>
                                            <p:cTn id="44" dur="500"/>
                                            <p:tgtEl>
                                              <p:spTgt spid="62"/>
                                            </p:tgtEl>
                                          </p:cBhvr>
                                        </p:animEffect>
                                      </p:childTnLst>
                                    </p:cTn>
                                  </p:par>
                                </p:childTnLst>
                              </p:cTn>
                            </p:par>
                            <p:par>
                              <p:cTn id="45" fill="hold">
                                <p:stCondLst>
                                  <p:cond delay="5000"/>
                                </p:stCondLst>
                                <p:childTnLst>
                                  <p:par>
                                    <p:cTn id="46" presetID="22" presetClass="entr" presetSubtype="1" fill="hold" nodeType="afterEffect">
                                      <p:stCondLst>
                                        <p:cond delay="0"/>
                                      </p:stCondLst>
                                      <p:childTnLst>
                                        <p:set>
                                          <p:cBhvr>
                                            <p:cTn id="47" dur="1" fill="hold">
                                              <p:stCondLst>
                                                <p:cond delay="0"/>
                                              </p:stCondLst>
                                            </p:cTn>
                                            <p:tgtEl>
                                              <p:spTgt spid="52"/>
                                            </p:tgtEl>
                                            <p:attrNameLst>
                                              <p:attrName>style.visibility</p:attrName>
                                            </p:attrNameLst>
                                          </p:cBhvr>
                                          <p:to>
                                            <p:strVal val="visible"/>
                                          </p:to>
                                        </p:set>
                                        <p:animEffect transition="in" filter="wipe(up)">
                                          <p:cBhvr>
                                            <p:cTn id="48" dur="500"/>
                                            <p:tgtEl>
                                              <p:spTgt spid="52"/>
                                            </p:tgtEl>
                                          </p:cBhvr>
                                        </p:animEffect>
                                      </p:childTnLst>
                                    </p:cTn>
                                  </p:par>
                                </p:childTnLst>
                              </p:cTn>
                            </p:par>
                            <p:par>
                              <p:cTn id="49" fill="hold">
                                <p:stCondLst>
                                  <p:cond delay="5500"/>
                                </p:stCondLst>
                                <p:childTnLst>
                                  <p:par>
                                    <p:cTn id="50" presetID="22" presetClass="entr" presetSubtype="2" fill="hold" nodeType="afterEffect">
                                      <p:stCondLst>
                                        <p:cond delay="0"/>
                                      </p:stCondLst>
                                      <p:childTnLst>
                                        <p:set>
                                          <p:cBhvr>
                                            <p:cTn id="51" dur="1" fill="hold">
                                              <p:stCondLst>
                                                <p:cond delay="0"/>
                                              </p:stCondLst>
                                            </p:cTn>
                                            <p:tgtEl>
                                              <p:spTgt spid="53"/>
                                            </p:tgtEl>
                                            <p:attrNameLst>
                                              <p:attrName>style.visibility</p:attrName>
                                            </p:attrNameLst>
                                          </p:cBhvr>
                                          <p:to>
                                            <p:strVal val="visible"/>
                                          </p:to>
                                        </p:set>
                                        <p:animEffect transition="in" filter="wipe(right)">
                                          <p:cBhvr>
                                            <p:cTn id="52" dur="500"/>
                                            <p:tgtEl>
                                              <p:spTgt spid="53"/>
                                            </p:tgtEl>
                                          </p:cBhvr>
                                        </p:animEffect>
                                      </p:childTnLst>
                                    </p:cTn>
                                  </p:par>
                                </p:childTnLst>
                              </p:cTn>
                            </p:par>
                            <p:par>
                              <p:cTn id="53" fill="hold">
                                <p:stCondLst>
                                  <p:cond delay="6000"/>
                                </p:stCondLst>
                                <p:childTnLst>
                                  <p:par>
                                    <p:cTn id="54" presetID="22" presetClass="entr" presetSubtype="8" fill="hold" nodeType="afterEffect">
                                      <p:stCondLst>
                                        <p:cond delay="0"/>
                                      </p:stCondLst>
                                      <p:childTnLst>
                                        <p:set>
                                          <p:cBhvr>
                                            <p:cTn id="55" dur="1" fill="hold">
                                              <p:stCondLst>
                                                <p:cond delay="0"/>
                                              </p:stCondLst>
                                            </p:cTn>
                                            <p:tgtEl>
                                              <p:spTgt spid="42"/>
                                            </p:tgtEl>
                                            <p:attrNameLst>
                                              <p:attrName>style.visibility</p:attrName>
                                            </p:attrNameLst>
                                          </p:cBhvr>
                                          <p:to>
                                            <p:strVal val="visible"/>
                                          </p:to>
                                        </p:set>
                                        <p:animEffect transition="in" filter="wipe(left)">
                                          <p:cBhvr>
                                            <p:cTn id="56" dur="500"/>
                                            <p:tgtEl>
                                              <p:spTgt spid="42"/>
                                            </p:tgtEl>
                                          </p:cBhvr>
                                        </p:animEffect>
                                      </p:childTnLst>
                                    </p:cTn>
                                  </p:par>
                                </p:childTnLst>
                              </p:cTn>
                            </p:par>
                            <p:par>
                              <p:cTn id="57" fill="hold">
                                <p:stCondLst>
                                  <p:cond delay="6500"/>
                                </p:stCondLst>
                                <p:childTnLst>
                                  <p:par>
                                    <p:cTn id="58" presetID="10" presetClass="entr" presetSubtype="0" fill="hold" nodeType="afterEffect">
                                      <p:stCondLst>
                                        <p:cond delay="0"/>
                                      </p:stCondLst>
                                      <p:childTnLst>
                                        <p:set>
                                          <p:cBhvr>
                                            <p:cTn id="59" dur="1" fill="hold">
                                              <p:stCondLst>
                                                <p:cond delay="0"/>
                                              </p:stCondLst>
                                            </p:cTn>
                                            <p:tgtEl>
                                              <p:spTgt spid="65"/>
                                            </p:tgtEl>
                                            <p:attrNameLst>
                                              <p:attrName>style.visibility</p:attrName>
                                            </p:attrNameLst>
                                          </p:cBhvr>
                                          <p:to>
                                            <p:strVal val="visible"/>
                                          </p:to>
                                        </p:set>
                                        <p:animEffect transition="in" filter="fade">
                                          <p:cBhvr>
                                            <p:cTn id="60" dur="500"/>
                                            <p:tgtEl>
                                              <p:spTgt spid="65"/>
                                            </p:tgtEl>
                                          </p:cBhvr>
                                        </p:animEffect>
                                      </p:childTnLst>
                                    </p:cTn>
                                  </p:par>
                                </p:childTnLst>
                              </p:cTn>
                            </p:par>
                            <p:par>
                              <p:cTn id="61" fill="hold">
                                <p:stCondLst>
                                  <p:cond delay="7000"/>
                                </p:stCondLst>
                                <p:childTnLst>
                                  <p:par>
                                    <p:cTn id="62" presetID="22" presetClass="entr" presetSubtype="1" fill="hold" nodeType="afterEffect">
                                      <p:stCondLst>
                                        <p:cond delay="0"/>
                                      </p:stCondLst>
                                      <p:childTnLst>
                                        <p:set>
                                          <p:cBhvr>
                                            <p:cTn id="63" dur="1" fill="hold">
                                              <p:stCondLst>
                                                <p:cond delay="0"/>
                                              </p:stCondLst>
                                            </p:cTn>
                                            <p:tgtEl>
                                              <p:spTgt spid="54"/>
                                            </p:tgtEl>
                                            <p:attrNameLst>
                                              <p:attrName>style.visibility</p:attrName>
                                            </p:attrNameLst>
                                          </p:cBhvr>
                                          <p:to>
                                            <p:strVal val="visible"/>
                                          </p:to>
                                        </p:set>
                                        <p:animEffect transition="in" filter="wipe(up)">
                                          <p:cBhvr>
                                            <p:cTn id="64" dur="500"/>
                                            <p:tgtEl>
                                              <p:spTgt spid="54"/>
                                            </p:tgtEl>
                                          </p:cBhvr>
                                        </p:animEffect>
                                      </p:childTnLst>
                                    </p:cTn>
                                  </p:par>
                                </p:childTnLst>
                              </p:cTn>
                            </p:par>
                            <p:par>
                              <p:cTn id="65" fill="hold">
                                <p:stCondLst>
                                  <p:cond delay="7500"/>
                                </p:stCondLst>
                                <p:childTnLst>
                                  <p:par>
                                    <p:cTn id="66" presetID="22" presetClass="entr" presetSubtype="8" fill="hold" nodeType="afterEffect">
                                      <p:stCondLst>
                                        <p:cond delay="0"/>
                                      </p:stCondLst>
                                      <p:childTnLst>
                                        <p:set>
                                          <p:cBhvr>
                                            <p:cTn id="67" dur="1" fill="hold">
                                              <p:stCondLst>
                                                <p:cond delay="0"/>
                                              </p:stCondLst>
                                            </p:cTn>
                                            <p:tgtEl>
                                              <p:spTgt spid="55"/>
                                            </p:tgtEl>
                                            <p:attrNameLst>
                                              <p:attrName>style.visibility</p:attrName>
                                            </p:attrNameLst>
                                          </p:cBhvr>
                                          <p:to>
                                            <p:strVal val="visible"/>
                                          </p:to>
                                        </p:set>
                                        <p:animEffect transition="in" filter="wipe(left)">
                                          <p:cBhvr>
                                            <p:cTn id="68" dur="500"/>
                                            <p:tgtEl>
                                              <p:spTgt spid="55"/>
                                            </p:tgtEl>
                                          </p:cBhvr>
                                        </p:animEffect>
                                      </p:childTnLst>
                                    </p:cTn>
                                  </p:par>
                                </p:childTnLst>
                              </p:cTn>
                            </p:par>
                            <p:par>
                              <p:cTn id="69" fill="hold">
                                <p:stCondLst>
                                  <p:cond delay="8000"/>
                                </p:stCondLst>
                                <p:childTnLst>
                                  <p:par>
                                    <p:cTn id="70" presetID="22" presetClass="entr" presetSubtype="8" fill="hold" nodeType="afterEffect">
                                      <p:stCondLst>
                                        <p:cond delay="0"/>
                                      </p:stCondLst>
                                      <p:childTnLst>
                                        <p:set>
                                          <p:cBhvr>
                                            <p:cTn id="71" dur="1" fill="hold">
                                              <p:stCondLst>
                                                <p:cond delay="0"/>
                                              </p:stCondLst>
                                            </p:cTn>
                                            <p:tgtEl>
                                              <p:spTgt spid="68"/>
                                            </p:tgtEl>
                                            <p:attrNameLst>
                                              <p:attrName>style.visibility</p:attrName>
                                            </p:attrNameLst>
                                          </p:cBhvr>
                                          <p:to>
                                            <p:strVal val="visible"/>
                                          </p:to>
                                        </p:set>
                                        <p:animEffect transition="in" filter="wipe(left)">
                                          <p:cBhvr>
                                            <p:cTn id="72"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44"/>
          <p:cNvSpPr>
            <a:spLocks noChangeArrowheads="1"/>
          </p:cNvSpPr>
          <p:nvPr/>
        </p:nvSpPr>
        <p:spPr bwMode="auto">
          <a:xfrm>
            <a:off x="1459607" y="500436"/>
            <a:ext cx="4253728" cy="541634"/>
          </a:xfrm>
          <a:prstGeom prst="rect">
            <a:avLst/>
          </a:prstGeom>
          <a:noFill/>
          <a:ln w="9525" algn="ctr">
            <a:noFill/>
            <a:miter lim="800000"/>
            <a:headEnd/>
            <a:tailEnd/>
          </a:ln>
        </p:spPr>
        <p:txBody>
          <a:bodyPr wrap="square" lIns="109678" tIns="54838" rIns="109678" bIns="54838">
            <a:spAutoFit/>
          </a:bodyPr>
          <a:lstStyle/>
          <a:p>
            <a:pPr eaLnBrk="0" hangingPunct="0"/>
            <a:r>
              <a:rPr lang="zh-CN" altLang="en-US" sz="2800" b="1" dirty="0" smtClean="0">
                <a:solidFill>
                  <a:srgbClr val="000000"/>
                </a:solidFill>
                <a:latin typeface="微软雅黑" pitchFamily="34" charset="-122"/>
                <a:ea typeface="微软雅黑" pitchFamily="34" charset="-122"/>
              </a:rPr>
              <a:t>点击这里输入您</a:t>
            </a:r>
            <a:r>
              <a:rPr lang="zh-CN" altLang="en-US" sz="2800" b="1" dirty="0">
                <a:solidFill>
                  <a:srgbClr val="000000"/>
                </a:solidFill>
                <a:latin typeface="微软雅黑" pitchFamily="34" charset="-122"/>
                <a:ea typeface="微软雅黑" pitchFamily="34" charset="-122"/>
              </a:rPr>
              <a:t>的</a:t>
            </a:r>
            <a:r>
              <a:rPr lang="zh-CN" altLang="en-US" sz="2800" b="1" dirty="0" smtClean="0">
                <a:solidFill>
                  <a:srgbClr val="000000"/>
                </a:solidFill>
                <a:latin typeface="微软雅黑" pitchFamily="34" charset="-122"/>
                <a:ea typeface="微软雅黑" pitchFamily="34" charset="-122"/>
              </a:rPr>
              <a:t>标题</a:t>
            </a:r>
            <a:endParaRPr lang="en-US" altLang="zh-CN" sz="2800" b="1" dirty="0">
              <a:solidFill>
                <a:srgbClr val="000000"/>
              </a:solidFill>
              <a:latin typeface="微软雅黑" pitchFamily="34" charset="-122"/>
              <a:ea typeface="微软雅黑" pitchFamily="34" charset="-122"/>
            </a:endParaRPr>
          </a:p>
        </p:txBody>
      </p:sp>
      <p:sp>
        <p:nvSpPr>
          <p:cNvPr id="5" name="Line 45"/>
          <p:cNvSpPr>
            <a:spLocks noChangeShapeType="1"/>
          </p:cNvSpPr>
          <p:nvPr/>
        </p:nvSpPr>
        <p:spPr bwMode="auto">
          <a:xfrm>
            <a:off x="1296541" y="994822"/>
            <a:ext cx="4500000" cy="0"/>
          </a:xfrm>
          <a:prstGeom prst="line">
            <a:avLst/>
          </a:prstGeom>
          <a:solidFill>
            <a:schemeClr val="accent1">
              <a:lumMod val="75000"/>
            </a:schemeClr>
          </a:solidFill>
          <a:ln w="9525">
            <a:solidFill>
              <a:srgbClr val="760000"/>
            </a:solidFill>
            <a:round/>
            <a:headEnd/>
            <a:tailEnd/>
          </a:ln>
        </p:spPr>
        <p:txBody>
          <a:bodyPr wrap="none" lIns="109678" tIns="54838" rIns="109678" bIns="54838" anchor="ctr"/>
          <a:lstStyle/>
          <a:p>
            <a:endParaRPr lang="zh-CN" altLang="en-US" dirty="0">
              <a:latin typeface="微软雅黑" pitchFamily="34" charset="-122"/>
              <a:ea typeface="微软雅黑" pitchFamily="34" charset="-122"/>
            </a:endParaRPr>
          </a:p>
        </p:txBody>
      </p:sp>
      <p:sp>
        <p:nvSpPr>
          <p:cNvPr id="27" name="椭圆 26"/>
          <p:cNvSpPr/>
          <p:nvPr/>
        </p:nvSpPr>
        <p:spPr>
          <a:xfrm>
            <a:off x="892049" y="2462753"/>
            <a:ext cx="2977782" cy="3308465"/>
          </a:xfrm>
          <a:prstGeom prst="ellipse">
            <a:avLst/>
          </a:prstGeom>
          <a:blipFill dpi="0" rotWithShape="1">
            <a:blip r:embed="rId3" cstate="email">
              <a:extLst>
                <a:ext uri="{28A0092B-C50C-407E-A947-70E740481C1C}">
                  <a14:useLocalDpi xmlns:a14="http://schemas.microsoft.com/office/drawing/2010/main"/>
                </a:ext>
              </a:extLst>
            </a:blip>
            <a:srcRect/>
            <a:stretch>
              <a:fillRect/>
            </a:stretch>
          </a:blipFill>
          <a:ln w="25400" cap="flat" cmpd="dbl" algn="ctr">
            <a:solidFill>
              <a:srgbClr val="C00000"/>
            </a:solidFill>
            <a:prstDash val="solid"/>
          </a:ln>
          <a:effectLst/>
        </p:spPr>
        <p:txBody>
          <a:bodyPr lIns="115214" tIns="57607" rIns="115214" bIns="57607" rtlCol="0" anchor="ctr"/>
          <a:lstStyle/>
          <a:p>
            <a:pPr marL="0" marR="0" lvl="0" indent="0" algn="ctr"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cs typeface="+mn-cs"/>
            </a:endParaRPr>
          </a:p>
        </p:txBody>
      </p:sp>
      <p:sp>
        <p:nvSpPr>
          <p:cNvPr id="28" name="椭圆 27"/>
          <p:cNvSpPr/>
          <p:nvPr/>
        </p:nvSpPr>
        <p:spPr>
          <a:xfrm>
            <a:off x="747704" y="2302383"/>
            <a:ext cx="3266463" cy="3629203"/>
          </a:xfrm>
          <a:prstGeom prst="ellipse">
            <a:avLst/>
          </a:prstGeom>
          <a:noFill/>
          <a:ln w="25400" cap="flat" cmpd="sng" algn="ctr">
            <a:solidFill>
              <a:srgbClr val="C00000"/>
            </a:solidFill>
            <a:prstDash val="solid"/>
          </a:ln>
          <a:effectLst/>
        </p:spPr>
        <p:txBody>
          <a:bodyPr lIns="115214" tIns="57607" rIns="115214" bIns="57607" rtlCol="0" anchor="ctr"/>
          <a:lstStyle/>
          <a:p>
            <a:pPr marL="0" marR="0" lvl="0" indent="0" algn="ctr"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cs typeface="+mn-cs"/>
            </a:endParaRPr>
          </a:p>
        </p:txBody>
      </p:sp>
      <p:cxnSp>
        <p:nvCxnSpPr>
          <p:cNvPr id="29" name="直接连接符 28"/>
          <p:cNvCxnSpPr>
            <a:stCxn id="28" idx="0"/>
            <a:endCxn id="34" idx="1"/>
          </p:cNvCxnSpPr>
          <p:nvPr/>
        </p:nvCxnSpPr>
        <p:spPr>
          <a:xfrm flipV="1">
            <a:off x="2380936" y="2242369"/>
            <a:ext cx="2646279" cy="60014"/>
          </a:xfrm>
          <a:prstGeom prst="line">
            <a:avLst/>
          </a:prstGeom>
          <a:noFill/>
          <a:ln w="9525" cap="flat" cmpd="sng" algn="ctr">
            <a:solidFill>
              <a:srgbClr val="C00000"/>
            </a:solidFill>
            <a:prstDash val="solid"/>
          </a:ln>
          <a:effectLst/>
        </p:spPr>
      </p:cxnSp>
      <p:cxnSp>
        <p:nvCxnSpPr>
          <p:cNvPr id="30" name="直接连接符 29"/>
          <p:cNvCxnSpPr>
            <a:stCxn id="28" idx="6"/>
            <a:endCxn id="36" idx="2"/>
          </p:cNvCxnSpPr>
          <p:nvPr/>
        </p:nvCxnSpPr>
        <p:spPr>
          <a:xfrm flipV="1">
            <a:off x="4014167" y="4110062"/>
            <a:ext cx="998086" cy="6926"/>
          </a:xfrm>
          <a:prstGeom prst="line">
            <a:avLst/>
          </a:prstGeom>
          <a:noFill/>
          <a:ln w="9525" cap="flat" cmpd="sng" algn="ctr">
            <a:solidFill>
              <a:srgbClr val="FFC000"/>
            </a:solidFill>
            <a:prstDash val="solid"/>
          </a:ln>
          <a:effectLst/>
        </p:spPr>
      </p:cxnSp>
      <p:cxnSp>
        <p:nvCxnSpPr>
          <p:cNvPr id="31" name="直接连接符 30"/>
          <p:cNvCxnSpPr>
            <a:stCxn id="28" idx="4"/>
            <a:endCxn id="39" idx="2"/>
          </p:cNvCxnSpPr>
          <p:nvPr/>
        </p:nvCxnSpPr>
        <p:spPr>
          <a:xfrm>
            <a:off x="2380935" y="5931586"/>
            <a:ext cx="2631317" cy="0"/>
          </a:xfrm>
          <a:prstGeom prst="line">
            <a:avLst/>
          </a:prstGeom>
          <a:noFill/>
          <a:ln w="9525" cap="flat" cmpd="sng" algn="ctr">
            <a:solidFill>
              <a:srgbClr val="C00000"/>
            </a:solidFill>
            <a:prstDash val="solid"/>
          </a:ln>
          <a:effectLst/>
        </p:spPr>
      </p:cxnSp>
      <p:grpSp>
        <p:nvGrpSpPr>
          <p:cNvPr id="32" name="组合 31"/>
          <p:cNvGrpSpPr/>
          <p:nvPr/>
        </p:nvGrpSpPr>
        <p:grpSpPr>
          <a:xfrm>
            <a:off x="5012252" y="1798330"/>
            <a:ext cx="907351" cy="1008112"/>
            <a:chOff x="3995936" y="1495374"/>
            <a:chExt cx="720080" cy="720080"/>
          </a:xfrm>
        </p:grpSpPr>
        <p:sp>
          <p:nvSpPr>
            <p:cNvPr id="33" name="椭圆 32"/>
            <p:cNvSpPr/>
            <p:nvPr/>
          </p:nvSpPr>
          <p:spPr>
            <a:xfrm>
              <a:off x="3995936" y="1495374"/>
              <a:ext cx="720080" cy="720080"/>
            </a:xfrm>
            <a:prstGeom prst="ellipse">
              <a:avLst/>
            </a:prstGeom>
            <a:solidFill>
              <a:srgbClr val="C00000"/>
            </a:soli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cs typeface="+mn-cs"/>
              </a:endParaRPr>
            </a:p>
          </p:txBody>
        </p:sp>
        <p:sp>
          <p:nvSpPr>
            <p:cNvPr id="34" name="TextBox 33"/>
            <p:cNvSpPr txBox="1"/>
            <p:nvPr/>
          </p:nvSpPr>
          <p:spPr>
            <a:xfrm>
              <a:off x="4007811" y="1532248"/>
              <a:ext cx="683401" cy="560593"/>
            </a:xfrm>
            <a:prstGeom prst="rect">
              <a:avLst/>
            </a:prstGeom>
            <a:noFill/>
          </p:spPr>
          <p:txBody>
            <a:bodyPr wrap="none" rtlCol="0">
              <a:spAutoFit/>
            </a:bodyP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r>
                <a:rPr kumimoji="0" lang="en-US" altLang="zh-CN" sz="4500" b="0" i="0" u="none" strike="noStrike" kern="0" cap="none" spc="0" normalizeH="0" baseline="0" noProof="0" dirty="0" smtClean="0">
                  <a:ln>
                    <a:noFill/>
                  </a:ln>
                  <a:solidFill>
                    <a:prstClr val="white"/>
                  </a:solidFill>
                  <a:effectLst/>
                  <a:uLnTx/>
                  <a:uFillTx/>
                  <a:latin typeface="微软雅黑" panose="020B0503020204020204" pitchFamily="34" charset="-122"/>
                </a:rPr>
                <a:t>01</a:t>
              </a:r>
              <a:endParaRPr kumimoji="0" lang="zh-CN" altLang="en-US" sz="4500" b="0" i="0" u="none" strike="noStrike" kern="0" cap="none" spc="0" normalizeH="0" baseline="0" noProof="0" dirty="0">
                <a:ln>
                  <a:noFill/>
                </a:ln>
                <a:solidFill>
                  <a:prstClr val="white"/>
                </a:solidFill>
                <a:effectLst/>
                <a:uLnTx/>
                <a:uFillTx/>
                <a:latin typeface="微软雅黑" panose="020B0503020204020204" pitchFamily="34" charset="-122"/>
              </a:endParaRPr>
            </a:p>
          </p:txBody>
        </p:sp>
      </p:grpSp>
      <p:grpSp>
        <p:nvGrpSpPr>
          <p:cNvPr id="35" name="组合 34"/>
          <p:cNvGrpSpPr/>
          <p:nvPr/>
        </p:nvGrpSpPr>
        <p:grpSpPr>
          <a:xfrm>
            <a:off x="5012252" y="3606004"/>
            <a:ext cx="907351" cy="1008112"/>
            <a:chOff x="3995936" y="2786571"/>
            <a:chExt cx="720080" cy="720080"/>
          </a:xfrm>
        </p:grpSpPr>
        <p:sp>
          <p:nvSpPr>
            <p:cNvPr id="36" name="椭圆 35"/>
            <p:cNvSpPr/>
            <p:nvPr/>
          </p:nvSpPr>
          <p:spPr>
            <a:xfrm>
              <a:off x="3995936" y="2786571"/>
              <a:ext cx="720080" cy="720080"/>
            </a:xfrm>
            <a:prstGeom prst="ellipse">
              <a:avLst/>
            </a:prstGeom>
            <a:solidFill>
              <a:srgbClr val="FFC000"/>
            </a:soli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0" cap="none" spc="0" normalizeH="0" baseline="0" noProof="0">
                <a:ln>
                  <a:noFill/>
                </a:ln>
                <a:solidFill>
                  <a:prstClr val="white">
                    <a:lumMod val="95000"/>
                  </a:prstClr>
                </a:solidFill>
                <a:effectLst/>
                <a:uLnTx/>
                <a:uFillTx/>
                <a:latin typeface="Arial"/>
                <a:ea typeface="微软雅黑"/>
                <a:cs typeface="+mn-cs"/>
              </a:endParaRPr>
            </a:p>
          </p:txBody>
        </p:sp>
        <p:sp>
          <p:nvSpPr>
            <p:cNvPr id="37" name="TextBox 36"/>
            <p:cNvSpPr txBox="1"/>
            <p:nvPr/>
          </p:nvSpPr>
          <p:spPr>
            <a:xfrm>
              <a:off x="4007811" y="2860320"/>
              <a:ext cx="683401" cy="560593"/>
            </a:xfrm>
            <a:prstGeom prst="rect">
              <a:avLst/>
            </a:prstGeom>
            <a:noFill/>
          </p:spPr>
          <p:txBody>
            <a:bodyPr wrap="none" rtlCol="0">
              <a:spAutoFit/>
            </a:bodyP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r>
                <a:rPr kumimoji="0" lang="en-US" altLang="zh-CN" sz="4500" b="0" i="0" u="none" strike="noStrike" kern="0" cap="none" spc="0" normalizeH="0" baseline="0" noProof="0" dirty="0" smtClean="0">
                  <a:ln>
                    <a:noFill/>
                  </a:ln>
                  <a:solidFill>
                    <a:prstClr val="white">
                      <a:lumMod val="95000"/>
                    </a:prstClr>
                  </a:solidFill>
                  <a:effectLst/>
                  <a:uLnTx/>
                  <a:uFillTx/>
                  <a:latin typeface="微软雅黑" panose="020B0503020204020204" pitchFamily="34" charset="-122"/>
                </a:rPr>
                <a:t>02</a:t>
              </a:r>
              <a:endParaRPr kumimoji="0" lang="zh-CN" altLang="en-US" sz="4500" b="0" i="0" u="none" strike="noStrike" kern="0" cap="none" spc="0" normalizeH="0" baseline="0" noProof="0" dirty="0">
                <a:ln>
                  <a:noFill/>
                </a:ln>
                <a:solidFill>
                  <a:prstClr val="white">
                    <a:lumMod val="95000"/>
                  </a:prstClr>
                </a:solidFill>
                <a:effectLst/>
                <a:uLnTx/>
                <a:uFillTx/>
                <a:latin typeface="微软雅黑" panose="020B0503020204020204" pitchFamily="34" charset="-122"/>
              </a:endParaRPr>
            </a:p>
          </p:txBody>
        </p:sp>
      </p:grpSp>
      <p:grpSp>
        <p:nvGrpSpPr>
          <p:cNvPr id="38" name="组合 37"/>
          <p:cNvGrpSpPr/>
          <p:nvPr/>
        </p:nvGrpSpPr>
        <p:grpSpPr>
          <a:xfrm>
            <a:off x="5012255" y="5427533"/>
            <a:ext cx="907351" cy="1008112"/>
            <a:chOff x="3995936" y="4087662"/>
            <a:chExt cx="720080" cy="720080"/>
          </a:xfrm>
        </p:grpSpPr>
        <p:sp>
          <p:nvSpPr>
            <p:cNvPr id="39" name="椭圆 38"/>
            <p:cNvSpPr/>
            <p:nvPr/>
          </p:nvSpPr>
          <p:spPr>
            <a:xfrm>
              <a:off x="3995936" y="4087662"/>
              <a:ext cx="720080" cy="720080"/>
            </a:xfrm>
            <a:prstGeom prst="ellipse">
              <a:avLst/>
            </a:prstGeom>
            <a:solidFill>
              <a:srgbClr val="C00000"/>
            </a:soli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cs typeface="+mn-cs"/>
              </a:endParaRPr>
            </a:p>
          </p:txBody>
        </p:sp>
        <p:sp>
          <p:nvSpPr>
            <p:cNvPr id="40" name="TextBox 39"/>
            <p:cNvSpPr txBox="1"/>
            <p:nvPr/>
          </p:nvSpPr>
          <p:spPr>
            <a:xfrm>
              <a:off x="3995936" y="4124536"/>
              <a:ext cx="683401" cy="560593"/>
            </a:xfrm>
            <a:prstGeom prst="rect">
              <a:avLst/>
            </a:prstGeom>
            <a:noFill/>
          </p:spPr>
          <p:txBody>
            <a:bodyPr wrap="none" rtlCol="0">
              <a:spAutoFit/>
            </a:bodyP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r>
                <a:rPr kumimoji="0" lang="en-US" altLang="zh-CN" sz="4500" b="0" i="0" u="none" strike="noStrike" kern="0" cap="none" spc="0" normalizeH="0" baseline="0" noProof="0" dirty="0" smtClean="0">
                  <a:ln>
                    <a:noFill/>
                  </a:ln>
                  <a:solidFill>
                    <a:prstClr val="white"/>
                  </a:solidFill>
                  <a:effectLst/>
                  <a:uLnTx/>
                  <a:uFillTx/>
                  <a:latin typeface="微软雅黑" panose="020B0503020204020204" pitchFamily="34" charset="-122"/>
                </a:rPr>
                <a:t>03</a:t>
              </a:r>
              <a:endParaRPr kumimoji="0" lang="zh-CN" altLang="en-US" sz="4500" b="0" i="0" u="none" strike="noStrike" kern="0" cap="none" spc="0" normalizeH="0" baseline="0" noProof="0" dirty="0">
                <a:ln>
                  <a:noFill/>
                </a:ln>
                <a:solidFill>
                  <a:prstClr val="white"/>
                </a:solidFill>
                <a:effectLst/>
                <a:uLnTx/>
                <a:uFillTx/>
                <a:latin typeface="微软雅黑" panose="020B0503020204020204" pitchFamily="34" charset="-122"/>
              </a:endParaRPr>
            </a:p>
          </p:txBody>
        </p:sp>
      </p:grpSp>
      <p:sp>
        <p:nvSpPr>
          <p:cNvPr id="41" name="TextBox 40"/>
          <p:cNvSpPr txBox="1"/>
          <p:nvPr/>
        </p:nvSpPr>
        <p:spPr bwMode="auto">
          <a:xfrm>
            <a:off x="6134898" y="2201574"/>
            <a:ext cx="4468923" cy="814377"/>
          </a:xfrm>
          <a:prstGeom prst="rect">
            <a:avLst/>
          </a:prstGeom>
          <a:noFill/>
        </p:spPr>
        <p:txBody>
          <a:bodyPr wrap="square" lIns="115214" tIns="57607" rIns="115214" bIns="57607">
            <a:spAutoFit/>
          </a:bodyPr>
          <a:lstStyle/>
          <a:p>
            <a:pPr fontAlgn="base">
              <a:lnSpc>
                <a:spcPct val="150000"/>
              </a:lnSpc>
              <a:spcBef>
                <a:spcPct val="0"/>
              </a:spcBef>
              <a:spcAft>
                <a:spcPct val="0"/>
              </a:spcAft>
              <a:buFont typeface="Arial" pitchFamily="34" charset="0"/>
              <a:buNone/>
            </a:pPr>
            <a:r>
              <a:rPr lang="zh-CN" altLang="en-US" sz="1500" dirty="0">
                <a:solidFill>
                  <a:prstClr val="black">
                    <a:lumMod val="95000"/>
                    <a:lumOff val="5000"/>
                  </a:prstClr>
                </a:solidFill>
                <a:ea typeface="宋体" pitchFamily="2" charset="-122"/>
              </a:rPr>
              <a:t>这里输入简单的文字概述这里输入简单文字概述简单的文字概述这里输入简单的文字概述这里输入</a:t>
            </a:r>
            <a:endParaRPr lang="zh-CN" altLang="en-US" sz="1500" dirty="0">
              <a:solidFill>
                <a:prstClr val="black">
                  <a:lumMod val="95000"/>
                  <a:lumOff val="5000"/>
                </a:prstClr>
              </a:solidFill>
              <a:latin typeface="Calibri" pitchFamily="34" charset="0"/>
              <a:ea typeface="宋体" pitchFamily="2" charset="-122"/>
            </a:endParaRPr>
          </a:p>
        </p:txBody>
      </p:sp>
      <p:sp>
        <p:nvSpPr>
          <p:cNvPr id="42" name="矩形 41"/>
          <p:cNvSpPr/>
          <p:nvPr/>
        </p:nvSpPr>
        <p:spPr bwMode="auto">
          <a:xfrm>
            <a:off x="6152999" y="1689079"/>
            <a:ext cx="2546458" cy="426578"/>
          </a:xfrm>
          <a:prstGeom prst="rect">
            <a:avLst/>
          </a:prstGeom>
        </p:spPr>
        <p:txBody>
          <a:bodyPr lIns="115214" tIns="57607" rIns="115214" bIns="57607">
            <a:spAutoFit/>
          </a:bodyPr>
          <a:lstStyle/>
          <a:p>
            <a:pPr fontAlgn="base">
              <a:spcBef>
                <a:spcPct val="0"/>
              </a:spcBef>
              <a:spcAft>
                <a:spcPct val="0"/>
              </a:spcAft>
              <a:buFont typeface="Arial" pitchFamily="34" charset="0"/>
              <a:buNone/>
              <a:defRPr/>
            </a:pPr>
            <a:r>
              <a:rPr lang="zh-CN" altLang="en-US" sz="2000" b="1" dirty="0">
                <a:solidFill>
                  <a:prstClr val="black">
                    <a:lumMod val="95000"/>
                    <a:lumOff val="5000"/>
                  </a:prstClr>
                </a:solidFill>
                <a:latin typeface="微软雅黑" panose="020B0503020204020204" pitchFamily="34" charset="-122"/>
              </a:rPr>
              <a:t>输入相关标题</a:t>
            </a:r>
            <a:endParaRPr lang="zh-CN" altLang="en-US" sz="2000" b="1" dirty="0">
              <a:solidFill>
                <a:prstClr val="black">
                  <a:lumMod val="95000"/>
                  <a:lumOff val="5000"/>
                </a:prstClr>
              </a:solidFill>
              <a:ea typeface="宋体" pitchFamily="2" charset="-122"/>
            </a:endParaRPr>
          </a:p>
        </p:txBody>
      </p:sp>
      <p:sp>
        <p:nvSpPr>
          <p:cNvPr id="43" name="TextBox 42"/>
          <p:cNvSpPr txBox="1"/>
          <p:nvPr/>
        </p:nvSpPr>
        <p:spPr bwMode="auto">
          <a:xfrm>
            <a:off x="6168909" y="3923800"/>
            <a:ext cx="4468923" cy="814377"/>
          </a:xfrm>
          <a:prstGeom prst="rect">
            <a:avLst/>
          </a:prstGeom>
          <a:noFill/>
        </p:spPr>
        <p:txBody>
          <a:bodyPr wrap="square" lIns="115214" tIns="57607" rIns="115214" bIns="57607">
            <a:spAutoFit/>
          </a:bodyPr>
          <a:lstStyle/>
          <a:p>
            <a:pPr fontAlgn="base">
              <a:lnSpc>
                <a:spcPct val="150000"/>
              </a:lnSpc>
              <a:spcBef>
                <a:spcPct val="0"/>
              </a:spcBef>
              <a:spcAft>
                <a:spcPct val="0"/>
              </a:spcAft>
              <a:buFont typeface="Arial" pitchFamily="34" charset="0"/>
              <a:buNone/>
            </a:pPr>
            <a:r>
              <a:rPr lang="zh-CN" altLang="en-US" sz="1500" dirty="0">
                <a:solidFill>
                  <a:prstClr val="black">
                    <a:lumMod val="95000"/>
                    <a:lumOff val="5000"/>
                  </a:prstClr>
                </a:solidFill>
                <a:ea typeface="宋体" pitchFamily="2" charset="-122"/>
              </a:rPr>
              <a:t>这里输入简单的文字概述这里输入简单文字概述简单的文字概述这里输入简单的文字概述这里输入</a:t>
            </a:r>
            <a:endParaRPr lang="zh-CN" altLang="en-US" sz="1500" dirty="0">
              <a:solidFill>
                <a:prstClr val="black">
                  <a:lumMod val="95000"/>
                  <a:lumOff val="5000"/>
                </a:prstClr>
              </a:solidFill>
              <a:latin typeface="Calibri" pitchFamily="34" charset="0"/>
              <a:ea typeface="宋体" pitchFamily="2" charset="-122"/>
            </a:endParaRPr>
          </a:p>
        </p:txBody>
      </p:sp>
      <p:sp>
        <p:nvSpPr>
          <p:cNvPr id="44" name="矩形 43"/>
          <p:cNvSpPr/>
          <p:nvPr/>
        </p:nvSpPr>
        <p:spPr bwMode="auto">
          <a:xfrm>
            <a:off x="6187010" y="3411307"/>
            <a:ext cx="2546458" cy="426578"/>
          </a:xfrm>
          <a:prstGeom prst="rect">
            <a:avLst/>
          </a:prstGeom>
        </p:spPr>
        <p:txBody>
          <a:bodyPr lIns="115214" tIns="57607" rIns="115214" bIns="57607">
            <a:spAutoFit/>
          </a:bodyPr>
          <a:lstStyle/>
          <a:p>
            <a:pPr fontAlgn="base">
              <a:spcBef>
                <a:spcPct val="0"/>
              </a:spcBef>
              <a:spcAft>
                <a:spcPct val="0"/>
              </a:spcAft>
              <a:buFont typeface="Arial" pitchFamily="34" charset="0"/>
              <a:buNone/>
              <a:defRPr/>
            </a:pPr>
            <a:r>
              <a:rPr lang="zh-CN" altLang="en-US" sz="2000" b="1" dirty="0">
                <a:solidFill>
                  <a:prstClr val="black">
                    <a:lumMod val="95000"/>
                    <a:lumOff val="5000"/>
                  </a:prstClr>
                </a:solidFill>
                <a:latin typeface="微软雅黑" panose="020B0503020204020204" pitchFamily="34" charset="-122"/>
              </a:rPr>
              <a:t>输入相关标题</a:t>
            </a:r>
            <a:endParaRPr lang="zh-CN" altLang="en-US" sz="2000" b="1" dirty="0">
              <a:solidFill>
                <a:prstClr val="black">
                  <a:lumMod val="95000"/>
                  <a:lumOff val="5000"/>
                </a:prstClr>
              </a:solidFill>
              <a:ea typeface="宋体" pitchFamily="2" charset="-122"/>
            </a:endParaRPr>
          </a:p>
        </p:txBody>
      </p:sp>
      <p:sp>
        <p:nvSpPr>
          <p:cNvPr id="45" name="TextBox 44"/>
          <p:cNvSpPr txBox="1"/>
          <p:nvPr/>
        </p:nvSpPr>
        <p:spPr bwMode="auto">
          <a:xfrm>
            <a:off x="6191813" y="5738401"/>
            <a:ext cx="4468923" cy="814377"/>
          </a:xfrm>
          <a:prstGeom prst="rect">
            <a:avLst/>
          </a:prstGeom>
          <a:noFill/>
        </p:spPr>
        <p:txBody>
          <a:bodyPr wrap="square" lIns="115214" tIns="57607" rIns="115214" bIns="57607">
            <a:spAutoFit/>
          </a:bodyPr>
          <a:lstStyle/>
          <a:p>
            <a:pPr fontAlgn="base">
              <a:lnSpc>
                <a:spcPct val="150000"/>
              </a:lnSpc>
              <a:spcBef>
                <a:spcPct val="0"/>
              </a:spcBef>
              <a:spcAft>
                <a:spcPct val="0"/>
              </a:spcAft>
              <a:buFont typeface="Arial" pitchFamily="34" charset="0"/>
              <a:buNone/>
            </a:pPr>
            <a:r>
              <a:rPr lang="zh-CN" altLang="en-US" sz="1500" dirty="0">
                <a:solidFill>
                  <a:prstClr val="black">
                    <a:lumMod val="95000"/>
                    <a:lumOff val="5000"/>
                  </a:prstClr>
                </a:solidFill>
                <a:ea typeface="宋体" pitchFamily="2" charset="-122"/>
              </a:rPr>
              <a:t>这里输入简单的文字概述这里输入简单文字概述简单的文字概述这里输入简单的文字概述这里输入</a:t>
            </a:r>
            <a:endParaRPr lang="zh-CN" altLang="en-US" sz="1500" dirty="0">
              <a:solidFill>
                <a:prstClr val="black">
                  <a:lumMod val="95000"/>
                  <a:lumOff val="5000"/>
                </a:prstClr>
              </a:solidFill>
              <a:latin typeface="Calibri" pitchFamily="34" charset="0"/>
              <a:ea typeface="宋体" pitchFamily="2" charset="-122"/>
            </a:endParaRPr>
          </a:p>
        </p:txBody>
      </p:sp>
      <p:sp>
        <p:nvSpPr>
          <p:cNvPr id="46" name="矩形 45"/>
          <p:cNvSpPr/>
          <p:nvPr/>
        </p:nvSpPr>
        <p:spPr bwMode="auto">
          <a:xfrm>
            <a:off x="6209914" y="5225908"/>
            <a:ext cx="2546458" cy="426578"/>
          </a:xfrm>
          <a:prstGeom prst="rect">
            <a:avLst/>
          </a:prstGeom>
        </p:spPr>
        <p:txBody>
          <a:bodyPr lIns="115214" tIns="57607" rIns="115214" bIns="57607">
            <a:spAutoFit/>
          </a:bodyPr>
          <a:lstStyle/>
          <a:p>
            <a:pPr fontAlgn="base">
              <a:spcBef>
                <a:spcPct val="0"/>
              </a:spcBef>
              <a:spcAft>
                <a:spcPct val="0"/>
              </a:spcAft>
              <a:buFont typeface="Arial" pitchFamily="34" charset="0"/>
              <a:buNone/>
              <a:defRPr/>
            </a:pPr>
            <a:r>
              <a:rPr lang="zh-CN" altLang="en-US" sz="2000" b="1" dirty="0">
                <a:solidFill>
                  <a:prstClr val="black">
                    <a:lumMod val="95000"/>
                    <a:lumOff val="5000"/>
                  </a:prstClr>
                </a:solidFill>
                <a:latin typeface="微软雅黑" panose="020B0503020204020204" pitchFamily="34" charset="-122"/>
              </a:rPr>
              <a:t>输入相关标题</a:t>
            </a:r>
            <a:endParaRPr lang="zh-CN" altLang="en-US" sz="2000" b="1" dirty="0">
              <a:solidFill>
                <a:prstClr val="black">
                  <a:lumMod val="95000"/>
                  <a:lumOff val="5000"/>
                </a:prstClr>
              </a:solidFill>
              <a:ea typeface="宋体" pitchFamily="2" charset="-122"/>
            </a:endParaRPr>
          </a:p>
        </p:txBody>
      </p:sp>
    </p:spTree>
    <p:extLst>
      <p:ext uri="{BB962C8B-B14F-4D97-AF65-F5344CB8AC3E}">
        <p14:creationId xmlns:p14="http://schemas.microsoft.com/office/powerpoint/2010/main" val="3320718914"/>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52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52000">
                                          <p:cBhvr additive="base">
                                            <p:cTn id="7" dur="500" fill="hold"/>
                                            <p:tgtEl>
                                              <p:spTgt spid="4"/>
                                            </p:tgtEl>
                                            <p:attrNameLst>
                                              <p:attrName>ppt_x</p:attrName>
                                            </p:attrNameLst>
                                          </p:cBhvr>
                                          <p:tavLst>
                                            <p:tav tm="0">
                                              <p:val>
                                                <p:strVal val="0-#ppt_w/2"/>
                                              </p:val>
                                            </p:tav>
                                            <p:tav tm="100000">
                                              <p:val>
                                                <p:strVal val="#ppt_x"/>
                                              </p:val>
                                            </p:tav>
                                          </p:tavLst>
                                        </p:anim>
                                        <p:anim calcmode="lin" valueType="num" p14:bounceEnd="52000">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27"/>
                                            </p:tgtEl>
                                            <p:attrNameLst>
                                              <p:attrName>style.visibility</p:attrName>
                                            </p:attrNameLst>
                                          </p:cBhvr>
                                          <p:to>
                                            <p:strVal val="visible"/>
                                          </p:to>
                                        </p:set>
                                        <p:anim calcmode="lin" valueType="num">
                                          <p:cBhvr>
                                            <p:cTn id="12" dur="500" fill="hold"/>
                                            <p:tgtEl>
                                              <p:spTgt spid="27"/>
                                            </p:tgtEl>
                                            <p:attrNameLst>
                                              <p:attrName>ppt_w</p:attrName>
                                            </p:attrNameLst>
                                          </p:cBhvr>
                                          <p:tavLst>
                                            <p:tav tm="0">
                                              <p:val>
                                                <p:fltVal val="0"/>
                                              </p:val>
                                            </p:tav>
                                            <p:tav tm="100000">
                                              <p:val>
                                                <p:strVal val="#ppt_w"/>
                                              </p:val>
                                            </p:tav>
                                          </p:tavLst>
                                        </p:anim>
                                        <p:anim calcmode="lin" valueType="num">
                                          <p:cBhvr>
                                            <p:cTn id="13" dur="500" fill="hold"/>
                                            <p:tgtEl>
                                              <p:spTgt spid="27"/>
                                            </p:tgtEl>
                                            <p:attrNameLst>
                                              <p:attrName>ppt_h</p:attrName>
                                            </p:attrNameLst>
                                          </p:cBhvr>
                                          <p:tavLst>
                                            <p:tav tm="0">
                                              <p:val>
                                                <p:fltVal val="0"/>
                                              </p:val>
                                            </p:tav>
                                            <p:tav tm="100000">
                                              <p:val>
                                                <p:strVal val="#ppt_h"/>
                                              </p:val>
                                            </p:tav>
                                          </p:tavLst>
                                        </p:anim>
                                        <p:animEffect transition="in" filter="fade">
                                          <p:cBhvr>
                                            <p:cTn id="14" dur="500"/>
                                            <p:tgtEl>
                                              <p:spTgt spid="27"/>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28"/>
                                            </p:tgtEl>
                                            <p:attrNameLst>
                                              <p:attrName>style.visibility</p:attrName>
                                            </p:attrNameLst>
                                          </p:cBhvr>
                                          <p:to>
                                            <p:strVal val="visible"/>
                                          </p:to>
                                        </p:set>
                                        <p:anim calcmode="lin" valueType="num">
                                          <p:cBhvr>
                                            <p:cTn id="17" dur="500" fill="hold"/>
                                            <p:tgtEl>
                                              <p:spTgt spid="28"/>
                                            </p:tgtEl>
                                            <p:attrNameLst>
                                              <p:attrName>ppt_w</p:attrName>
                                            </p:attrNameLst>
                                          </p:cBhvr>
                                          <p:tavLst>
                                            <p:tav tm="0">
                                              <p:val>
                                                <p:fltVal val="0"/>
                                              </p:val>
                                            </p:tav>
                                            <p:tav tm="100000">
                                              <p:val>
                                                <p:strVal val="#ppt_w"/>
                                              </p:val>
                                            </p:tav>
                                          </p:tavLst>
                                        </p:anim>
                                        <p:anim calcmode="lin" valueType="num">
                                          <p:cBhvr>
                                            <p:cTn id="18" dur="500" fill="hold"/>
                                            <p:tgtEl>
                                              <p:spTgt spid="28"/>
                                            </p:tgtEl>
                                            <p:attrNameLst>
                                              <p:attrName>ppt_h</p:attrName>
                                            </p:attrNameLst>
                                          </p:cBhvr>
                                          <p:tavLst>
                                            <p:tav tm="0">
                                              <p:val>
                                                <p:fltVal val="0"/>
                                              </p:val>
                                            </p:tav>
                                            <p:tav tm="100000">
                                              <p:val>
                                                <p:strVal val="#ppt_h"/>
                                              </p:val>
                                            </p:tav>
                                          </p:tavLst>
                                        </p:anim>
                                        <p:animEffect transition="in" filter="fade">
                                          <p:cBhvr>
                                            <p:cTn id="19" dur="500"/>
                                            <p:tgtEl>
                                              <p:spTgt spid="28"/>
                                            </p:tgtEl>
                                          </p:cBhvr>
                                        </p:animEffect>
                                      </p:childTnLst>
                                    </p:cTn>
                                  </p:par>
                                </p:childTnLst>
                              </p:cTn>
                            </p:par>
                            <p:par>
                              <p:cTn id="20" fill="hold">
                                <p:stCondLst>
                                  <p:cond delay="1000"/>
                                </p:stCondLst>
                                <p:childTnLst>
                                  <p:par>
                                    <p:cTn id="21" presetID="22" presetClass="entr" presetSubtype="8" fill="hold" nodeType="afterEffect">
                                      <p:stCondLst>
                                        <p:cond delay="0"/>
                                      </p:stCondLst>
                                      <p:childTnLst>
                                        <p:set>
                                          <p:cBhvr>
                                            <p:cTn id="22" dur="1" fill="hold">
                                              <p:stCondLst>
                                                <p:cond delay="0"/>
                                              </p:stCondLst>
                                            </p:cTn>
                                            <p:tgtEl>
                                              <p:spTgt spid="29"/>
                                            </p:tgtEl>
                                            <p:attrNameLst>
                                              <p:attrName>style.visibility</p:attrName>
                                            </p:attrNameLst>
                                          </p:cBhvr>
                                          <p:to>
                                            <p:strVal val="visible"/>
                                          </p:to>
                                        </p:set>
                                        <p:animEffect transition="in" filter="wipe(left)">
                                          <p:cBhvr>
                                            <p:cTn id="23" dur="500"/>
                                            <p:tgtEl>
                                              <p:spTgt spid="29"/>
                                            </p:tgtEl>
                                          </p:cBhvr>
                                        </p:animEffect>
                                      </p:childTnLst>
                                    </p:cTn>
                                  </p:par>
                                </p:childTnLst>
                              </p:cTn>
                            </p:par>
                            <p:par>
                              <p:cTn id="24" fill="hold">
                                <p:stCondLst>
                                  <p:cond delay="1500"/>
                                </p:stCondLst>
                                <p:childTnLst>
                                  <p:par>
                                    <p:cTn id="25" presetID="21" presetClass="entr" presetSubtype="1" fill="hold" nodeType="afterEffect">
                                      <p:stCondLst>
                                        <p:cond delay="0"/>
                                      </p:stCondLst>
                                      <p:childTnLst>
                                        <p:set>
                                          <p:cBhvr>
                                            <p:cTn id="26" dur="1" fill="hold">
                                              <p:stCondLst>
                                                <p:cond delay="0"/>
                                              </p:stCondLst>
                                            </p:cTn>
                                            <p:tgtEl>
                                              <p:spTgt spid="32"/>
                                            </p:tgtEl>
                                            <p:attrNameLst>
                                              <p:attrName>style.visibility</p:attrName>
                                            </p:attrNameLst>
                                          </p:cBhvr>
                                          <p:to>
                                            <p:strVal val="visible"/>
                                          </p:to>
                                        </p:set>
                                        <p:animEffect transition="in" filter="wheel(1)">
                                          <p:cBhvr>
                                            <p:cTn id="27" dur="2000"/>
                                            <p:tgtEl>
                                              <p:spTgt spid="32"/>
                                            </p:tgtEl>
                                          </p:cBhvr>
                                        </p:animEffect>
                                      </p:childTnLst>
                                    </p:cTn>
                                  </p:par>
                                  <p:par>
                                    <p:cTn id="28" presetID="42" presetClass="entr" presetSubtype="0" fill="hold" grpId="0" nodeType="withEffect">
                                      <p:stCondLst>
                                        <p:cond delay="0"/>
                                      </p:stCondLst>
                                      <p:childTnLst>
                                        <p:set>
                                          <p:cBhvr>
                                            <p:cTn id="29" dur="1" fill="hold">
                                              <p:stCondLst>
                                                <p:cond delay="0"/>
                                              </p:stCondLst>
                                            </p:cTn>
                                            <p:tgtEl>
                                              <p:spTgt spid="42"/>
                                            </p:tgtEl>
                                            <p:attrNameLst>
                                              <p:attrName>style.visibility</p:attrName>
                                            </p:attrNameLst>
                                          </p:cBhvr>
                                          <p:to>
                                            <p:strVal val="visible"/>
                                          </p:to>
                                        </p:set>
                                        <p:animEffect transition="in" filter="fade">
                                          <p:cBhvr>
                                            <p:cTn id="30" dur="1000"/>
                                            <p:tgtEl>
                                              <p:spTgt spid="42"/>
                                            </p:tgtEl>
                                          </p:cBhvr>
                                        </p:animEffect>
                                        <p:anim calcmode="lin" valueType="num">
                                          <p:cBhvr>
                                            <p:cTn id="31" dur="1000" fill="hold"/>
                                            <p:tgtEl>
                                              <p:spTgt spid="42"/>
                                            </p:tgtEl>
                                            <p:attrNameLst>
                                              <p:attrName>ppt_x</p:attrName>
                                            </p:attrNameLst>
                                          </p:cBhvr>
                                          <p:tavLst>
                                            <p:tav tm="0">
                                              <p:val>
                                                <p:strVal val="#ppt_x"/>
                                              </p:val>
                                            </p:tav>
                                            <p:tav tm="100000">
                                              <p:val>
                                                <p:strVal val="#ppt_x"/>
                                              </p:val>
                                            </p:tav>
                                          </p:tavLst>
                                        </p:anim>
                                        <p:anim calcmode="lin" valueType="num">
                                          <p:cBhvr>
                                            <p:cTn id="32" dur="1000" fill="hold"/>
                                            <p:tgtEl>
                                              <p:spTgt spid="42"/>
                                            </p:tgtEl>
                                            <p:attrNameLst>
                                              <p:attrName>ppt_y</p:attrName>
                                            </p:attrNameLst>
                                          </p:cBhvr>
                                          <p:tavLst>
                                            <p:tav tm="0">
                                              <p:val>
                                                <p:strVal val="#ppt_y+.1"/>
                                              </p:val>
                                            </p:tav>
                                            <p:tav tm="100000">
                                              <p:val>
                                                <p:strVal val="#ppt_y"/>
                                              </p:val>
                                            </p:tav>
                                          </p:tavLst>
                                        </p:anim>
                                      </p:childTnLst>
                                    </p:cTn>
                                  </p:par>
                                  <p:par>
                                    <p:cTn id="33" presetID="42" presetClass="entr" presetSubtype="0" fill="hold" grpId="0" nodeType="withEffect">
                                      <p:stCondLst>
                                        <p:cond delay="0"/>
                                      </p:stCondLst>
                                      <p:childTnLst>
                                        <p:set>
                                          <p:cBhvr>
                                            <p:cTn id="34" dur="1" fill="hold">
                                              <p:stCondLst>
                                                <p:cond delay="0"/>
                                              </p:stCondLst>
                                            </p:cTn>
                                            <p:tgtEl>
                                              <p:spTgt spid="41"/>
                                            </p:tgtEl>
                                            <p:attrNameLst>
                                              <p:attrName>style.visibility</p:attrName>
                                            </p:attrNameLst>
                                          </p:cBhvr>
                                          <p:to>
                                            <p:strVal val="visible"/>
                                          </p:to>
                                        </p:set>
                                        <p:animEffect transition="in" filter="fade">
                                          <p:cBhvr>
                                            <p:cTn id="35" dur="1000"/>
                                            <p:tgtEl>
                                              <p:spTgt spid="41"/>
                                            </p:tgtEl>
                                          </p:cBhvr>
                                        </p:animEffect>
                                        <p:anim calcmode="lin" valueType="num">
                                          <p:cBhvr>
                                            <p:cTn id="36" dur="1000" fill="hold"/>
                                            <p:tgtEl>
                                              <p:spTgt spid="41"/>
                                            </p:tgtEl>
                                            <p:attrNameLst>
                                              <p:attrName>ppt_x</p:attrName>
                                            </p:attrNameLst>
                                          </p:cBhvr>
                                          <p:tavLst>
                                            <p:tav tm="0">
                                              <p:val>
                                                <p:strVal val="#ppt_x"/>
                                              </p:val>
                                            </p:tav>
                                            <p:tav tm="100000">
                                              <p:val>
                                                <p:strVal val="#ppt_x"/>
                                              </p:val>
                                            </p:tav>
                                          </p:tavLst>
                                        </p:anim>
                                        <p:anim calcmode="lin" valueType="num">
                                          <p:cBhvr>
                                            <p:cTn id="37" dur="1000" fill="hold"/>
                                            <p:tgtEl>
                                              <p:spTgt spid="41"/>
                                            </p:tgtEl>
                                            <p:attrNameLst>
                                              <p:attrName>ppt_y</p:attrName>
                                            </p:attrNameLst>
                                          </p:cBhvr>
                                          <p:tavLst>
                                            <p:tav tm="0">
                                              <p:val>
                                                <p:strVal val="#ppt_y+.1"/>
                                              </p:val>
                                            </p:tav>
                                            <p:tav tm="100000">
                                              <p:val>
                                                <p:strVal val="#ppt_y"/>
                                              </p:val>
                                            </p:tav>
                                          </p:tavLst>
                                        </p:anim>
                                      </p:childTnLst>
                                    </p:cTn>
                                  </p:par>
                                </p:childTnLst>
                              </p:cTn>
                            </p:par>
                            <p:par>
                              <p:cTn id="38" fill="hold">
                                <p:stCondLst>
                                  <p:cond delay="3500"/>
                                </p:stCondLst>
                                <p:childTnLst>
                                  <p:par>
                                    <p:cTn id="39" presetID="22" presetClass="entr" presetSubtype="8" fill="hold" nodeType="afterEffect">
                                      <p:stCondLst>
                                        <p:cond delay="0"/>
                                      </p:stCondLst>
                                      <p:childTnLst>
                                        <p:set>
                                          <p:cBhvr>
                                            <p:cTn id="40" dur="1" fill="hold">
                                              <p:stCondLst>
                                                <p:cond delay="0"/>
                                              </p:stCondLst>
                                            </p:cTn>
                                            <p:tgtEl>
                                              <p:spTgt spid="30"/>
                                            </p:tgtEl>
                                            <p:attrNameLst>
                                              <p:attrName>style.visibility</p:attrName>
                                            </p:attrNameLst>
                                          </p:cBhvr>
                                          <p:to>
                                            <p:strVal val="visible"/>
                                          </p:to>
                                        </p:set>
                                        <p:animEffect transition="in" filter="wipe(left)">
                                          <p:cBhvr>
                                            <p:cTn id="41" dur="500"/>
                                            <p:tgtEl>
                                              <p:spTgt spid="30"/>
                                            </p:tgtEl>
                                          </p:cBhvr>
                                        </p:animEffect>
                                      </p:childTnLst>
                                    </p:cTn>
                                  </p:par>
                                </p:childTnLst>
                              </p:cTn>
                            </p:par>
                            <p:par>
                              <p:cTn id="42" fill="hold">
                                <p:stCondLst>
                                  <p:cond delay="4000"/>
                                </p:stCondLst>
                                <p:childTnLst>
                                  <p:par>
                                    <p:cTn id="43" presetID="21" presetClass="entr" presetSubtype="1" fill="hold" nodeType="afterEffect">
                                      <p:stCondLst>
                                        <p:cond delay="0"/>
                                      </p:stCondLst>
                                      <p:childTnLst>
                                        <p:set>
                                          <p:cBhvr>
                                            <p:cTn id="44" dur="1" fill="hold">
                                              <p:stCondLst>
                                                <p:cond delay="0"/>
                                              </p:stCondLst>
                                            </p:cTn>
                                            <p:tgtEl>
                                              <p:spTgt spid="35"/>
                                            </p:tgtEl>
                                            <p:attrNameLst>
                                              <p:attrName>style.visibility</p:attrName>
                                            </p:attrNameLst>
                                          </p:cBhvr>
                                          <p:to>
                                            <p:strVal val="visible"/>
                                          </p:to>
                                        </p:set>
                                        <p:animEffect transition="in" filter="wheel(1)">
                                          <p:cBhvr>
                                            <p:cTn id="45" dur="2000"/>
                                            <p:tgtEl>
                                              <p:spTgt spid="35"/>
                                            </p:tgtEl>
                                          </p:cBhvr>
                                        </p:animEffect>
                                      </p:childTnLst>
                                    </p:cTn>
                                  </p:par>
                                </p:childTnLst>
                              </p:cTn>
                            </p:par>
                            <p:par>
                              <p:cTn id="46" fill="hold">
                                <p:stCondLst>
                                  <p:cond delay="6000"/>
                                </p:stCondLst>
                                <p:childTnLst>
                                  <p:par>
                                    <p:cTn id="47" presetID="42" presetClass="entr" presetSubtype="0" fill="hold" grpId="0" nodeType="afterEffect">
                                      <p:stCondLst>
                                        <p:cond delay="0"/>
                                      </p:stCondLst>
                                      <p:childTnLst>
                                        <p:set>
                                          <p:cBhvr>
                                            <p:cTn id="48" dur="1" fill="hold">
                                              <p:stCondLst>
                                                <p:cond delay="0"/>
                                              </p:stCondLst>
                                            </p:cTn>
                                            <p:tgtEl>
                                              <p:spTgt spid="44"/>
                                            </p:tgtEl>
                                            <p:attrNameLst>
                                              <p:attrName>style.visibility</p:attrName>
                                            </p:attrNameLst>
                                          </p:cBhvr>
                                          <p:to>
                                            <p:strVal val="visible"/>
                                          </p:to>
                                        </p:set>
                                        <p:animEffect transition="in" filter="fade">
                                          <p:cBhvr>
                                            <p:cTn id="49" dur="1000"/>
                                            <p:tgtEl>
                                              <p:spTgt spid="44"/>
                                            </p:tgtEl>
                                          </p:cBhvr>
                                        </p:animEffect>
                                        <p:anim calcmode="lin" valueType="num">
                                          <p:cBhvr>
                                            <p:cTn id="50" dur="1000" fill="hold"/>
                                            <p:tgtEl>
                                              <p:spTgt spid="44"/>
                                            </p:tgtEl>
                                            <p:attrNameLst>
                                              <p:attrName>ppt_x</p:attrName>
                                            </p:attrNameLst>
                                          </p:cBhvr>
                                          <p:tavLst>
                                            <p:tav tm="0">
                                              <p:val>
                                                <p:strVal val="#ppt_x"/>
                                              </p:val>
                                            </p:tav>
                                            <p:tav tm="100000">
                                              <p:val>
                                                <p:strVal val="#ppt_x"/>
                                              </p:val>
                                            </p:tav>
                                          </p:tavLst>
                                        </p:anim>
                                        <p:anim calcmode="lin" valueType="num">
                                          <p:cBhvr>
                                            <p:cTn id="51" dur="1000" fill="hold"/>
                                            <p:tgtEl>
                                              <p:spTgt spid="44"/>
                                            </p:tgtEl>
                                            <p:attrNameLst>
                                              <p:attrName>ppt_y</p:attrName>
                                            </p:attrNameLst>
                                          </p:cBhvr>
                                          <p:tavLst>
                                            <p:tav tm="0">
                                              <p:val>
                                                <p:strVal val="#ppt_y+.1"/>
                                              </p:val>
                                            </p:tav>
                                            <p:tav tm="100000">
                                              <p:val>
                                                <p:strVal val="#ppt_y"/>
                                              </p:val>
                                            </p:tav>
                                          </p:tavLst>
                                        </p:anim>
                                      </p:childTnLst>
                                    </p:cTn>
                                  </p:par>
                                  <p:par>
                                    <p:cTn id="52" presetID="42" presetClass="entr" presetSubtype="0" fill="hold" grpId="0" nodeType="withEffect">
                                      <p:stCondLst>
                                        <p:cond delay="0"/>
                                      </p:stCondLst>
                                      <p:childTnLst>
                                        <p:set>
                                          <p:cBhvr>
                                            <p:cTn id="53" dur="1" fill="hold">
                                              <p:stCondLst>
                                                <p:cond delay="0"/>
                                              </p:stCondLst>
                                            </p:cTn>
                                            <p:tgtEl>
                                              <p:spTgt spid="43"/>
                                            </p:tgtEl>
                                            <p:attrNameLst>
                                              <p:attrName>style.visibility</p:attrName>
                                            </p:attrNameLst>
                                          </p:cBhvr>
                                          <p:to>
                                            <p:strVal val="visible"/>
                                          </p:to>
                                        </p:set>
                                        <p:animEffect transition="in" filter="fade">
                                          <p:cBhvr>
                                            <p:cTn id="54" dur="1000"/>
                                            <p:tgtEl>
                                              <p:spTgt spid="43"/>
                                            </p:tgtEl>
                                          </p:cBhvr>
                                        </p:animEffect>
                                        <p:anim calcmode="lin" valueType="num">
                                          <p:cBhvr>
                                            <p:cTn id="55" dur="1000" fill="hold"/>
                                            <p:tgtEl>
                                              <p:spTgt spid="43"/>
                                            </p:tgtEl>
                                            <p:attrNameLst>
                                              <p:attrName>ppt_x</p:attrName>
                                            </p:attrNameLst>
                                          </p:cBhvr>
                                          <p:tavLst>
                                            <p:tav tm="0">
                                              <p:val>
                                                <p:strVal val="#ppt_x"/>
                                              </p:val>
                                            </p:tav>
                                            <p:tav tm="100000">
                                              <p:val>
                                                <p:strVal val="#ppt_x"/>
                                              </p:val>
                                            </p:tav>
                                          </p:tavLst>
                                        </p:anim>
                                        <p:anim calcmode="lin" valueType="num">
                                          <p:cBhvr>
                                            <p:cTn id="56" dur="1000" fill="hold"/>
                                            <p:tgtEl>
                                              <p:spTgt spid="43"/>
                                            </p:tgtEl>
                                            <p:attrNameLst>
                                              <p:attrName>ppt_y</p:attrName>
                                            </p:attrNameLst>
                                          </p:cBhvr>
                                          <p:tavLst>
                                            <p:tav tm="0">
                                              <p:val>
                                                <p:strVal val="#ppt_y+.1"/>
                                              </p:val>
                                            </p:tav>
                                            <p:tav tm="100000">
                                              <p:val>
                                                <p:strVal val="#ppt_y"/>
                                              </p:val>
                                            </p:tav>
                                          </p:tavLst>
                                        </p:anim>
                                      </p:childTnLst>
                                    </p:cTn>
                                  </p:par>
                                </p:childTnLst>
                              </p:cTn>
                            </p:par>
                            <p:par>
                              <p:cTn id="57" fill="hold">
                                <p:stCondLst>
                                  <p:cond delay="7000"/>
                                </p:stCondLst>
                                <p:childTnLst>
                                  <p:par>
                                    <p:cTn id="58" presetID="22" presetClass="entr" presetSubtype="8" fill="hold" nodeType="afterEffect">
                                      <p:stCondLst>
                                        <p:cond delay="0"/>
                                      </p:stCondLst>
                                      <p:childTnLst>
                                        <p:set>
                                          <p:cBhvr>
                                            <p:cTn id="59" dur="1" fill="hold">
                                              <p:stCondLst>
                                                <p:cond delay="0"/>
                                              </p:stCondLst>
                                            </p:cTn>
                                            <p:tgtEl>
                                              <p:spTgt spid="31"/>
                                            </p:tgtEl>
                                            <p:attrNameLst>
                                              <p:attrName>style.visibility</p:attrName>
                                            </p:attrNameLst>
                                          </p:cBhvr>
                                          <p:to>
                                            <p:strVal val="visible"/>
                                          </p:to>
                                        </p:set>
                                        <p:animEffect transition="in" filter="wipe(left)">
                                          <p:cBhvr>
                                            <p:cTn id="60" dur="500"/>
                                            <p:tgtEl>
                                              <p:spTgt spid="31"/>
                                            </p:tgtEl>
                                          </p:cBhvr>
                                        </p:animEffect>
                                      </p:childTnLst>
                                    </p:cTn>
                                  </p:par>
                                </p:childTnLst>
                              </p:cTn>
                            </p:par>
                            <p:par>
                              <p:cTn id="61" fill="hold">
                                <p:stCondLst>
                                  <p:cond delay="7500"/>
                                </p:stCondLst>
                                <p:childTnLst>
                                  <p:par>
                                    <p:cTn id="62" presetID="21" presetClass="entr" presetSubtype="1" fill="hold" nodeType="afterEffect">
                                      <p:stCondLst>
                                        <p:cond delay="0"/>
                                      </p:stCondLst>
                                      <p:childTnLst>
                                        <p:set>
                                          <p:cBhvr>
                                            <p:cTn id="63" dur="1" fill="hold">
                                              <p:stCondLst>
                                                <p:cond delay="0"/>
                                              </p:stCondLst>
                                            </p:cTn>
                                            <p:tgtEl>
                                              <p:spTgt spid="38"/>
                                            </p:tgtEl>
                                            <p:attrNameLst>
                                              <p:attrName>style.visibility</p:attrName>
                                            </p:attrNameLst>
                                          </p:cBhvr>
                                          <p:to>
                                            <p:strVal val="visible"/>
                                          </p:to>
                                        </p:set>
                                        <p:animEffect transition="in" filter="wheel(1)">
                                          <p:cBhvr>
                                            <p:cTn id="64" dur="2000"/>
                                            <p:tgtEl>
                                              <p:spTgt spid="38"/>
                                            </p:tgtEl>
                                          </p:cBhvr>
                                        </p:animEffect>
                                      </p:childTnLst>
                                    </p:cTn>
                                  </p:par>
                                </p:childTnLst>
                              </p:cTn>
                            </p:par>
                            <p:par>
                              <p:cTn id="65" fill="hold">
                                <p:stCondLst>
                                  <p:cond delay="9500"/>
                                </p:stCondLst>
                                <p:childTnLst>
                                  <p:par>
                                    <p:cTn id="66" presetID="42" presetClass="entr" presetSubtype="0" fill="hold" grpId="0" nodeType="afterEffect">
                                      <p:stCondLst>
                                        <p:cond delay="0"/>
                                      </p:stCondLst>
                                      <p:childTnLst>
                                        <p:set>
                                          <p:cBhvr>
                                            <p:cTn id="67" dur="1" fill="hold">
                                              <p:stCondLst>
                                                <p:cond delay="0"/>
                                              </p:stCondLst>
                                            </p:cTn>
                                            <p:tgtEl>
                                              <p:spTgt spid="46"/>
                                            </p:tgtEl>
                                            <p:attrNameLst>
                                              <p:attrName>style.visibility</p:attrName>
                                            </p:attrNameLst>
                                          </p:cBhvr>
                                          <p:to>
                                            <p:strVal val="visible"/>
                                          </p:to>
                                        </p:set>
                                        <p:animEffect transition="in" filter="fade">
                                          <p:cBhvr>
                                            <p:cTn id="68" dur="1000"/>
                                            <p:tgtEl>
                                              <p:spTgt spid="46"/>
                                            </p:tgtEl>
                                          </p:cBhvr>
                                        </p:animEffect>
                                        <p:anim calcmode="lin" valueType="num">
                                          <p:cBhvr>
                                            <p:cTn id="69" dur="1000" fill="hold"/>
                                            <p:tgtEl>
                                              <p:spTgt spid="46"/>
                                            </p:tgtEl>
                                            <p:attrNameLst>
                                              <p:attrName>ppt_x</p:attrName>
                                            </p:attrNameLst>
                                          </p:cBhvr>
                                          <p:tavLst>
                                            <p:tav tm="0">
                                              <p:val>
                                                <p:strVal val="#ppt_x"/>
                                              </p:val>
                                            </p:tav>
                                            <p:tav tm="100000">
                                              <p:val>
                                                <p:strVal val="#ppt_x"/>
                                              </p:val>
                                            </p:tav>
                                          </p:tavLst>
                                        </p:anim>
                                        <p:anim calcmode="lin" valueType="num">
                                          <p:cBhvr>
                                            <p:cTn id="70" dur="1000" fill="hold"/>
                                            <p:tgtEl>
                                              <p:spTgt spid="46"/>
                                            </p:tgtEl>
                                            <p:attrNameLst>
                                              <p:attrName>ppt_y</p:attrName>
                                            </p:attrNameLst>
                                          </p:cBhvr>
                                          <p:tavLst>
                                            <p:tav tm="0">
                                              <p:val>
                                                <p:strVal val="#ppt_y+.1"/>
                                              </p:val>
                                            </p:tav>
                                            <p:tav tm="100000">
                                              <p:val>
                                                <p:strVal val="#ppt_y"/>
                                              </p:val>
                                            </p:tav>
                                          </p:tavLst>
                                        </p:anim>
                                      </p:childTnLst>
                                    </p:cTn>
                                  </p:par>
                                  <p:par>
                                    <p:cTn id="71" presetID="42" presetClass="entr" presetSubtype="0" fill="hold" grpId="0" nodeType="withEffect">
                                      <p:stCondLst>
                                        <p:cond delay="0"/>
                                      </p:stCondLst>
                                      <p:childTnLst>
                                        <p:set>
                                          <p:cBhvr>
                                            <p:cTn id="72" dur="1" fill="hold">
                                              <p:stCondLst>
                                                <p:cond delay="0"/>
                                              </p:stCondLst>
                                            </p:cTn>
                                            <p:tgtEl>
                                              <p:spTgt spid="45"/>
                                            </p:tgtEl>
                                            <p:attrNameLst>
                                              <p:attrName>style.visibility</p:attrName>
                                            </p:attrNameLst>
                                          </p:cBhvr>
                                          <p:to>
                                            <p:strVal val="visible"/>
                                          </p:to>
                                        </p:set>
                                        <p:animEffect transition="in" filter="fade">
                                          <p:cBhvr>
                                            <p:cTn id="73" dur="1000"/>
                                            <p:tgtEl>
                                              <p:spTgt spid="45"/>
                                            </p:tgtEl>
                                          </p:cBhvr>
                                        </p:animEffect>
                                        <p:anim calcmode="lin" valueType="num">
                                          <p:cBhvr>
                                            <p:cTn id="74" dur="1000" fill="hold"/>
                                            <p:tgtEl>
                                              <p:spTgt spid="45"/>
                                            </p:tgtEl>
                                            <p:attrNameLst>
                                              <p:attrName>ppt_x</p:attrName>
                                            </p:attrNameLst>
                                          </p:cBhvr>
                                          <p:tavLst>
                                            <p:tav tm="0">
                                              <p:val>
                                                <p:strVal val="#ppt_x"/>
                                              </p:val>
                                            </p:tav>
                                            <p:tav tm="100000">
                                              <p:val>
                                                <p:strVal val="#ppt_x"/>
                                              </p:val>
                                            </p:tav>
                                          </p:tavLst>
                                        </p:anim>
                                        <p:anim calcmode="lin" valueType="num">
                                          <p:cBhvr>
                                            <p:cTn id="75" dur="1000" fill="hold"/>
                                            <p:tgtEl>
                                              <p:spTgt spid="4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7" grpId="0" animBg="1"/>
          <p:bldP spid="28" grpId="0" animBg="1"/>
          <p:bldP spid="41" grpId="0"/>
          <p:bldP spid="42" grpId="0"/>
          <p:bldP spid="43" grpId="0"/>
          <p:bldP spid="44" grpId="0"/>
          <p:bldP spid="45" grpId="0"/>
          <p:bldP spid="4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27"/>
                                            </p:tgtEl>
                                            <p:attrNameLst>
                                              <p:attrName>style.visibility</p:attrName>
                                            </p:attrNameLst>
                                          </p:cBhvr>
                                          <p:to>
                                            <p:strVal val="visible"/>
                                          </p:to>
                                        </p:set>
                                        <p:anim calcmode="lin" valueType="num">
                                          <p:cBhvr>
                                            <p:cTn id="12" dur="500" fill="hold"/>
                                            <p:tgtEl>
                                              <p:spTgt spid="27"/>
                                            </p:tgtEl>
                                            <p:attrNameLst>
                                              <p:attrName>ppt_w</p:attrName>
                                            </p:attrNameLst>
                                          </p:cBhvr>
                                          <p:tavLst>
                                            <p:tav tm="0">
                                              <p:val>
                                                <p:fltVal val="0"/>
                                              </p:val>
                                            </p:tav>
                                            <p:tav tm="100000">
                                              <p:val>
                                                <p:strVal val="#ppt_w"/>
                                              </p:val>
                                            </p:tav>
                                          </p:tavLst>
                                        </p:anim>
                                        <p:anim calcmode="lin" valueType="num">
                                          <p:cBhvr>
                                            <p:cTn id="13" dur="500" fill="hold"/>
                                            <p:tgtEl>
                                              <p:spTgt spid="27"/>
                                            </p:tgtEl>
                                            <p:attrNameLst>
                                              <p:attrName>ppt_h</p:attrName>
                                            </p:attrNameLst>
                                          </p:cBhvr>
                                          <p:tavLst>
                                            <p:tav tm="0">
                                              <p:val>
                                                <p:fltVal val="0"/>
                                              </p:val>
                                            </p:tav>
                                            <p:tav tm="100000">
                                              <p:val>
                                                <p:strVal val="#ppt_h"/>
                                              </p:val>
                                            </p:tav>
                                          </p:tavLst>
                                        </p:anim>
                                        <p:animEffect transition="in" filter="fade">
                                          <p:cBhvr>
                                            <p:cTn id="14" dur="500"/>
                                            <p:tgtEl>
                                              <p:spTgt spid="27"/>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28"/>
                                            </p:tgtEl>
                                            <p:attrNameLst>
                                              <p:attrName>style.visibility</p:attrName>
                                            </p:attrNameLst>
                                          </p:cBhvr>
                                          <p:to>
                                            <p:strVal val="visible"/>
                                          </p:to>
                                        </p:set>
                                        <p:anim calcmode="lin" valueType="num">
                                          <p:cBhvr>
                                            <p:cTn id="17" dur="500" fill="hold"/>
                                            <p:tgtEl>
                                              <p:spTgt spid="28"/>
                                            </p:tgtEl>
                                            <p:attrNameLst>
                                              <p:attrName>ppt_w</p:attrName>
                                            </p:attrNameLst>
                                          </p:cBhvr>
                                          <p:tavLst>
                                            <p:tav tm="0">
                                              <p:val>
                                                <p:fltVal val="0"/>
                                              </p:val>
                                            </p:tav>
                                            <p:tav tm="100000">
                                              <p:val>
                                                <p:strVal val="#ppt_w"/>
                                              </p:val>
                                            </p:tav>
                                          </p:tavLst>
                                        </p:anim>
                                        <p:anim calcmode="lin" valueType="num">
                                          <p:cBhvr>
                                            <p:cTn id="18" dur="500" fill="hold"/>
                                            <p:tgtEl>
                                              <p:spTgt spid="28"/>
                                            </p:tgtEl>
                                            <p:attrNameLst>
                                              <p:attrName>ppt_h</p:attrName>
                                            </p:attrNameLst>
                                          </p:cBhvr>
                                          <p:tavLst>
                                            <p:tav tm="0">
                                              <p:val>
                                                <p:fltVal val="0"/>
                                              </p:val>
                                            </p:tav>
                                            <p:tav tm="100000">
                                              <p:val>
                                                <p:strVal val="#ppt_h"/>
                                              </p:val>
                                            </p:tav>
                                          </p:tavLst>
                                        </p:anim>
                                        <p:animEffect transition="in" filter="fade">
                                          <p:cBhvr>
                                            <p:cTn id="19" dur="500"/>
                                            <p:tgtEl>
                                              <p:spTgt spid="28"/>
                                            </p:tgtEl>
                                          </p:cBhvr>
                                        </p:animEffect>
                                      </p:childTnLst>
                                    </p:cTn>
                                  </p:par>
                                </p:childTnLst>
                              </p:cTn>
                            </p:par>
                            <p:par>
                              <p:cTn id="20" fill="hold">
                                <p:stCondLst>
                                  <p:cond delay="1000"/>
                                </p:stCondLst>
                                <p:childTnLst>
                                  <p:par>
                                    <p:cTn id="21" presetID="22" presetClass="entr" presetSubtype="8" fill="hold" nodeType="afterEffect">
                                      <p:stCondLst>
                                        <p:cond delay="0"/>
                                      </p:stCondLst>
                                      <p:childTnLst>
                                        <p:set>
                                          <p:cBhvr>
                                            <p:cTn id="22" dur="1" fill="hold">
                                              <p:stCondLst>
                                                <p:cond delay="0"/>
                                              </p:stCondLst>
                                            </p:cTn>
                                            <p:tgtEl>
                                              <p:spTgt spid="29"/>
                                            </p:tgtEl>
                                            <p:attrNameLst>
                                              <p:attrName>style.visibility</p:attrName>
                                            </p:attrNameLst>
                                          </p:cBhvr>
                                          <p:to>
                                            <p:strVal val="visible"/>
                                          </p:to>
                                        </p:set>
                                        <p:animEffect transition="in" filter="wipe(left)">
                                          <p:cBhvr>
                                            <p:cTn id="23" dur="500"/>
                                            <p:tgtEl>
                                              <p:spTgt spid="29"/>
                                            </p:tgtEl>
                                          </p:cBhvr>
                                        </p:animEffect>
                                      </p:childTnLst>
                                    </p:cTn>
                                  </p:par>
                                </p:childTnLst>
                              </p:cTn>
                            </p:par>
                            <p:par>
                              <p:cTn id="24" fill="hold">
                                <p:stCondLst>
                                  <p:cond delay="1500"/>
                                </p:stCondLst>
                                <p:childTnLst>
                                  <p:par>
                                    <p:cTn id="25" presetID="21" presetClass="entr" presetSubtype="1" fill="hold" nodeType="afterEffect">
                                      <p:stCondLst>
                                        <p:cond delay="0"/>
                                      </p:stCondLst>
                                      <p:childTnLst>
                                        <p:set>
                                          <p:cBhvr>
                                            <p:cTn id="26" dur="1" fill="hold">
                                              <p:stCondLst>
                                                <p:cond delay="0"/>
                                              </p:stCondLst>
                                            </p:cTn>
                                            <p:tgtEl>
                                              <p:spTgt spid="32"/>
                                            </p:tgtEl>
                                            <p:attrNameLst>
                                              <p:attrName>style.visibility</p:attrName>
                                            </p:attrNameLst>
                                          </p:cBhvr>
                                          <p:to>
                                            <p:strVal val="visible"/>
                                          </p:to>
                                        </p:set>
                                        <p:animEffect transition="in" filter="wheel(1)">
                                          <p:cBhvr>
                                            <p:cTn id="27" dur="2000"/>
                                            <p:tgtEl>
                                              <p:spTgt spid="32"/>
                                            </p:tgtEl>
                                          </p:cBhvr>
                                        </p:animEffect>
                                      </p:childTnLst>
                                    </p:cTn>
                                  </p:par>
                                  <p:par>
                                    <p:cTn id="28" presetID="42" presetClass="entr" presetSubtype="0" fill="hold" grpId="0" nodeType="withEffect">
                                      <p:stCondLst>
                                        <p:cond delay="0"/>
                                      </p:stCondLst>
                                      <p:childTnLst>
                                        <p:set>
                                          <p:cBhvr>
                                            <p:cTn id="29" dur="1" fill="hold">
                                              <p:stCondLst>
                                                <p:cond delay="0"/>
                                              </p:stCondLst>
                                            </p:cTn>
                                            <p:tgtEl>
                                              <p:spTgt spid="42"/>
                                            </p:tgtEl>
                                            <p:attrNameLst>
                                              <p:attrName>style.visibility</p:attrName>
                                            </p:attrNameLst>
                                          </p:cBhvr>
                                          <p:to>
                                            <p:strVal val="visible"/>
                                          </p:to>
                                        </p:set>
                                        <p:animEffect transition="in" filter="fade">
                                          <p:cBhvr>
                                            <p:cTn id="30" dur="1000"/>
                                            <p:tgtEl>
                                              <p:spTgt spid="42"/>
                                            </p:tgtEl>
                                          </p:cBhvr>
                                        </p:animEffect>
                                        <p:anim calcmode="lin" valueType="num">
                                          <p:cBhvr>
                                            <p:cTn id="31" dur="1000" fill="hold"/>
                                            <p:tgtEl>
                                              <p:spTgt spid="42"/>
                                            </p:tgtEl>
                                            <p:attrNameLst>
                                              <p:attrName>ppt_x</p:attrName>
                                            </p:attrNameLst>
                                          </p:cBhvr>
                                          <p:tavLst>
                                            <p:tav tm="0">
                                              <p:val>
                                                <p:strVal val="#ppt_x"/>
                                              </p:val>
                                            </p:tav>
                                            <p:tav tm="100000">
                                              <p:val>
                                                <p:strVal val="#ppt_x"/>
                                              </p:val>
                                            </p:tav>
                                          </p:tavLst>
                                        </p:anim>
                                        <p:anim calcmode="lin" valueType="num">
                                          <p:cBhvr>
                                            <p:cTn id="32" dur="1000" fill="hold"/>
                                            <p:tgtEl>
                                              <p:spTgt spid="42"/>
                                            </p:tgtEl>
                                            <p:attrNameLst>
                                              <p:attrName>ppt_y</p:attrName>
                                            </p:attrNameLst>
                                          </p:cBhvr>
                                          <p:tavLst>
                                            <p:tav tm="0">
                                              <p:val>
                                                <p:strVal val="#ppt_y+.1"/>
                                              </p:val>
                                            </p:tav>
                                            <p:tav tm="100000">
                                              <p:val>
                                                <p:strVal val="#ppt_y"/>
                                              </p:val>
                                            </p:tav>
                                          </p:tavLst>
                                        </p:anim>
                                      </p:childTnLst>
                                    </p:cTn>
                                  </p:par>
                                  <p:par>
                                    <p:cTn id="33" presetID="42" presetClass="entr" presetSubtype="0" fill="hold" grpId="0" nodeType="withEffect">
                                      <p:stCondLst>
                                        <p:cond delay="0"/>
                                      </p:stCondLst>
                                      <p:childTnLst>
                                        <p:set>
                                          <p:cBhvr>
                                            <p:cTn id="34" dur="1" fill="hold">
                                              <p:stCondLst>
                                                <p:cond delay="0"/>
                                              </p:stCondLst>
                                            </p:cTn>
                                            <p:tgtEl>
                                              <p:spTgt spid="41"/>
                                            </p:tgtEl>
                                            <p:attrNameLst>
                                              <p:attrName>style.visibility</p:attrName>
                                            </p:attrNameLst>
                                          </p:cBhvr>
                                          <p:to>
                                            <p:strVal val="visible"/>
                                          </p:to>
                                        </p:set>
                                        <p:animEffect transition="in" filter="fade">
                                          <p:cBhvr>
                                            <p:cTn id="35" dur="1000"/>
                                            <p:tgtEl>
                                              <p:spTgt spid="41"/>
                                            </p:tgtEl>
                                          </p:cBhvr>
                                        </p:animEffect>
                                        <p:anim calcmode="lin" valueType="num">
                                          <p:cBhvr>
                                            <p:cTn id="36" dur="1000" fill="hold"/>
                                            <p:tgtEl>
                                              <p:spTgt spid="41"/>
                                            </p:tgtEl>
                                            <p:attrNameLst>
                                              <p:attrName>ppt_x</p:attrName>
                                            </p:attrNameLst>
                                          </p:cBhvr>
                                          <p:tavLst>
                                            <p:tav tm="0">
                                              <p:val>
                                                <p:strVal val="#ppt_x"/>
                                              </p:val>
                                            </p:tav>
                                            <p:tav tm="100000">
                                              <p:val>
                                                <p:strVal val="#ppt_x"/>
                                              </p:val>
                                            </p:tav>
                                          </p:tavLst>
                                        </p:anim>
                                        <p:anim calcmode="lin" valueType="num">
                                          <p:cBhvr>
                                            <p:cTn id="37" dur="1000" fill="hold"/>
                                            <p:tgtEl>
                                              <p:spTgt spid="41"/>
                                            </p:tgtEl>
                                            <p:attrNameLst>
                                              <p:attrName>ppt_y</p:attrName>
                                            </p:attrNameLst>
                                          </p:cBhvr>
                                          <p:tavLst>
                                            <p:tav tm="0">
                                              <p:val>
                                                <p:strVal val="#ppt_y+.1"/>
                                              </p:val>
                                            </p:tav>
                                            <p:tav tm="100000">
                                              <p:val>
                                                <p:strVal val="#ppt_y"/>
                                              </p:val>
                                            </p:tav>
                                          </p:tavLst>
                                        </p:anim>
                                      </p:childTnLst>
                                    </p:cTn>
                                  </p:par>
                                </p:childTnLst>
                              </p:cTn>
                            </p:par>
                            <p:par>
                              <p:cTn id="38" fill="hold">
                                <p:stCondLst>
                                  <p:cond delay="3500"/>
                                </p:stCondLst>
                                <p:childTnLst>
                                  <p:par>
                                    <p:cTn id="39" presetID="22" presetClass="entr" presetSubtype="8" fill="hold" nodeType="afterEffect">
                                      <p:stCondLst>
                                        <p:cond delay="0"/>
                                      </p:stCondLst>
                                      <p:childTnLst>
                                        <p:set>
                                          <p:cBhvr>
                                            <p:cTn id="40" dur="1" fill="hold">
                                              <p:stCondLst>
                                                <p:cond delay="0"/>
                                              </p:stCondLst>
                                            </p:cTn>
                                            <p:tgtEl>
                                              <p:spTgt spid="30"/>
                                            </p:tgtEl>
                                            <p:attrNameLst>
                                              <p:attrName>style.visibility</p:attrName>
                                            </p:attrNameLst>
                                          </p:cBhvr>
                                          <p:to>
                                            <p:strVal val="visible"/>
                                          </p:to>
                                        </p:set>
                                        <p:animEffect transition="in" filter="wipe(left)">
                                          <p:cBhvr>
                                            <p:cTn id="41" dur="500"/>
                                            <p:tgtEl>
                                              <p:spTgt spid="30"/>
                                            </p:tgtEl>
                                          </p:cBhvr>
                                        </p:animEffect>
                                      </p:childTnLst>
                                    </p:cTn>
                                  </p:par>
                                </p:childTnLst>
                              </p:cTn>
                            </p:par>
                            <p:par>
                              <p:cTn id="42" fill="hold">
                                <p:stCondLst>
                                  <p:cond delay="4000"/>
                                </p:stCondLst>
                                <p:childTnLst>
                                  <p:par>
                                    <p:cTn id="43" presetID="21" presetClass="entr" presetSubtype="1" fill="hold" nodeType="afterEffect">
                                      <p:stCondLst>
                                        <p:cond delay="0"/>
                                      </p:stCondLst>
                                      <p:childTnLst>
                                        <p:set>
                                          <p:cBhvr>
                                            <p:cTn id="44" dur="1" fill="hold">
                                              <p:stCondLst>
                                                <p:cond delay="0"/>
                                              </p:stCondLst>
                                            </p:cTn>
                                            <p:tgtEl>
                                              <p:spTgt spid="35"/>
                                            </p:tgtEl>
                                            <p:attrNameLst>
                                              <p:attrName>style.visibility</p:attrName>
                                            </p:attrNameLst>
                                          </p:cBhvr>
                                          <p:to>
                                            <p:strVal val="visible"/>
                                          </p:to>
                                        </p:set>
                                        <p:animEffect transition="in" filter="wheel(1)">
                                          <p:cBhvr>
                                            <p:cTn id="45" dur="2000"/>
                                            <p:tgtEl>
                                              <p:spTgt spid="35"/>
                                            </p:tgtEl>
                                          </p:cBhvr>
                                        </p:animEffect>
                                      </p:childTnLst>
                                    </p:cTn>
                                  </p:par>
                                </p:childTnLst>
                              </p:cTn>
                            </p:par>
                            <p:par>
                              <p:cTn id="46" fill="hold">
                                <p:stCondLst>
                                  <p:cond delay="6000"/>
                                </p:stCondLst>
                                <p:childTnLst>
                                  <p:par>
                                    <p:cTn id="47" presetID="42" presetClass="entr" presetSubtype="0" fill="hold" grpId="0" nodeType="afterEffect">
                                      <p:stCondLst>
                                        <p:cond delay="0"/>
                                      </p:stCondLst>
                                      <p:childTnLst>
                                        <p:set>
                                          <p:cBhvr>
                                            <p:cTn id="48" dur="1" fill="hold">
                                              <p:stCondLst>
                                                <p:cond delay="0"/>
                                              </p:stCondLst>
                                            </p:cTn>
                                            <p:tgtEl>
                                              <p:spTgt spid="44"/>
                                            </p:tgtEl>
                                            <p:attrNameLst>
                                              <p:attrName>style.visibility</p:attrName>
                                            </p:attrNameLst>
                                          </p:cBhvr>
                                          <p:to>
                                            <p:strVal val="visible"/>
                                          </p:to>
                                        </p:set>
                                        <p:animEffect transition="in" filter="fade">
                                          <p:cBhvr>
                                            <p:cTn id="49" dur="1000"/>
                                            <p:tgtEl>
                                              <p:spTgt spid="44"/>
                                            </p:tgtEl>
                                          </p:cBhvr>
                                        </p:animEffect>
                                        <p:anim calcmode="lin" valueType="num">
                                          <p:cBhvr>
                                            <p:cTn id="50" dur="1000" fill="hold"/>
                                            <p:tgtEl>
                                              <p:spTgt spid="44"/>
                                            </p:tgtEl>
                                            <p:attrNameLst>
                                              <p:attrName>ppt_x</p:attrName>
                                            </p:attrNameLst>
                                          </p:cBhvr>
                                          <p:tavLst>
                                            <p:tav tm="0">
                                              <p:val>
                                                <p:strVal val="#ppt_x"/>
                                              </p:val>
                                            </p:tav>
                                            <p:tav tm="100000">
                                              <p:val>
                                                <p:strVal val="#ppt_x"/>
                                              </p:val>
                                            </p:tav>
                                          </p:tavLst>
                                        </p:anim>
                                        <p:anim calcmode="lin" valueType="num">
                                          <p:cBhvr>
                                            <p:cTn id="51" dur="1000" fill="hold"/>
                                            <p:tgtEl>
                                              <p:spTgt spid="44"/>
                                            </p:tgtEl>
                                            <p:attrNameLst>
                                              <p:attrName>ppt_y</p:attrName>
                                            </p:attrNameLst>
                                          </p:cBhvr>
                                          <p:tavLst>
                                            <p:tav tm="0">
                                              <p:val>
                                                <p:strVal val="#ppt_y+.1"/>
                                              </p:val>
                                            </p:tav>
                                            <p:tav tm="100000">
                                              <p:val>
                                                <p:strVal val="#ppt_y"/>
                                              </p:val>
                                            </p:tav>
                                          </p:tavLst>
                                        </p:anim>
                                      </p:childTnLst>
                                    </p:cTn>
                                  </p:par>
                                  <p:par>
                                    <p:cTn id="52" presetID="42" presetClass="entr" presetSubtype="0" fill="hold" grpId="0" nodeType="withEffect">
                                      <p:stCondLst>
                                        <p:cond delay="0"/>
                                      </p:stCondLst>
                                      <p:childTnLst>
                                        <p:set>
                                          <p:cBhvr>
                                            <p:cTn id="53" dur="1" fill="hold">
                                              <p:stCondLst>
                                                <p:cond delay="0"/>
                                              </p:stCondLst>
                                            </p:cTn>
                                            <p:tgtEl>
                                              <p:spTgt spid="43"/>
                                            </p:tgtEl>
                                            <p:attrNameLst>
                                              <p:attrName>style.visibility</p:attrName>
                                            </p:attrNameLst>
                                          </p:cBhvr>
                                          <p:to>
                                            <p:strVal val="visible"/>
                                          </p:to>
                                        </p:set>
                                        <p:animEffect transition="in" filter="fade">
                                          <p:cBhvr>
                                            <p:cTn id="54" dur="1000"/>
                                            <p:tgtEl>
                                              <p:spTgt spid="43"/>
                                            </p:tgtEl>
                                          </p:cBhvr>
                                        </p:animEffect>
                                        <p:anim calcmode="lin" valueType="num">
                                          <p:cBhvr>
                                            <p:cTn id="55" dur="1000" fill="hold"/>
                                            <p:tgtEl>
                                              <p:spTgt spid="43"/>
                                            </p:tgtEl>
                                            <p:attrNameLst>
                                              <p:attrName>ppt_x</p:attrName>
                                            </p:attrNameLst>
                                          </p:cBhvr>
                                          <p:tavLst>
                                            <p:tav tm="0">
                                              <p:val>
                                                <p:strVal val="#ppt_x"/>
                                              </p:val>
                                            </p:tav>
                                            <p:tav tm="100000">
                                              <p:val>
                                                <p:strVal val="#ppt_x"/>
                                              </p:val>
                                            </p:tav>
                                          </p:tavLst>
                                        </p:anim>
                                        <p:anim calcmode="lin" valueType="num">
                                          <p:cBhvr>
                                            <p:cTn id="56" dur="1000" fill="hold"/>
                                            <p:tgtEl>
                                              <p:spTgt spid="43"/>
                                            </p:tgtEl>
                                            <p:attrNameLst>
                                              <p:attrName>ppt_y</p:attrName>
                                            </p:attrNameLst>
                                          </p:cBhvr>
                                          <p:tavLst>
                                            <p:tav tm="0">
                                              <p:val>
                                                <p:strVal val="#ppt_y+.1"/>
                                              </p:val>
                                            </p:tav>
                                            <p:tav tm="100000">
                                              <p:val>
                                                <p:strVal val="#ppt_y"/>
                                              </p:val>
                                            </p:tav>
                                          </p:tavLst>
                                        </p:anim>
                                      </p:childTnLst>
                                    </p:cTn>
                                  </p:par>
                                </p:childTnLst>
                              </p:cTn>
                            </p:par>
                            <p:par>
                              <p:cTn id="57" fill="hold">
                                <p:stCondLst>
                                  <p:cond delay="7000"/>
                                </p:stCondLst>
                                <p:childTnLst>
                                  <p:par>
                                    <p:cTn id="58" presetID="22" presetClass="entr" presetSubtype="8" fill="hold" nodeType="afterEffect">
                                      <p:stCondLst>
                                        <p:cond delay="0"/>
                                      </p:stCondLst>
                                      <p:childTnLst>
                                        <p:set>
                                          <p:cBhvr>
                                            <p:cTn id="59" dur="1" fill="hold">
                                              <p:stCondLst>
                                                <p:cond delay="0"/>
                                              </p:stCondLst>
                                            </p:cTn>
                                            <p:tgtEl>
                                              <p:spTgt spid="31"/>
                                            </p:tgtEl>
                                            <p:attrNameLst>
                                              <p:attrName>style.visibility</p:attrName>
                                            </p:attrNameLst>
                                          </p:cBhvr>
                                          <p:to>
                                            <p:strVal val="visible"/>
                                          </p:to>
                                        </p:set>
                                        <p:animEffect transition="in" filter="wipe(left)">
                                          <p:cBhvr>
                                            <p:cTn id="60" dur="500"/>
                                            <p:tgtEl>
                                              <p:spTgt spid="31"/>
                                            </p:tgtEl>
                                          </p:cBhvr>
                                        </p:animEffect>
                                      </p:childTnLst>
                                    </p:cTn>
                                  </p:par>
                                </p:childTnLst>
                              </p:cTn>
                            </p:par>
                            <p:par>
                              <p:cTn id="61" fill="hold">
                                <p:stCondLst>
                                  <p:cond delay="7500"/>
                                </p:stCondLst>
                                <p:childTnLst>
                                  <p:par>
                                    <p:cTn id="62" presetID="21" presetClass="entr" presetSubtype="1" fill="hold" nodeType="afterEffect">
                                      <p:stCondLst>
                                        <p:cond delay="0"/>
                                      </p:stCondLst>
                                      <p:childTnLst>
                                        <p:set>
                                          <p:cBhvr>
                                            <p:cTn id="63" dur="1" fill="hold">
                                              <p:stCondLst>
                                                <p:cond delay="0"/>
                                              </p:stCondLst>
                                            </p:cTn>
                                            <p:tgtEl>
                                              <p:spTgt spid="38"/>
                                            </p:tgtEl>
                                            <p:attrNameLst>
                                              <p:attrName>style.visibility</p:attrName>
                                            </p:attrNameLst>
                                          </p:cBhvr>
                                          <p:to>
                                            <p:strVal val="visible"/>
                                          </p:to>
                                        </p:set>
                                        <p:animEffect transition="in" filter="wheel(1)">
                                          <p:cBhvr>
                                            <p:cTn id="64" dur="2000"/>
                                            <p:tgtEl>
                                              <p:spTgt spid="38"/>
                                            </p:tgtEl>
                                          </p:cBhvr>
                                        </p:animEffect>
                                      </p:childTnLst>
                                    </p:cTn>
                                  </p:par>
                                </p:childTnLst>
                              </p:cTn>
                            </p:par>
                            <p:par>
                              <p:cTn id="65" fill="hold">
                                <p:stCondLst>
                                  <p:cond delay="9500"/>
                                </p:stCondLst>
                                <p:childTnLst>
                                  <p:par>
                                    <p:cTn id="66" presetID="42" presetClass="entr" presetSubtype="0" fill="hold" grpId="0" nodeType="afterEffect">
                                      <p:stCondLst>
                                        <p:cond delay="0"/>
                                      </p:stCondLst>
                                      <p:childTnLst>
                                        <p:set>
                                          <p:cBhvr>
                                            <p:cTn id="67" dur="1" fill="hold">
                                              <p:stCondLst>
                                                <p:cond delay="0"/>
                                              </p:stCondLst>
                                            </p:cTn>
                                            <p:tgtEl>
                                              <p:spTgt spid="46"/>
                                            </p:tgtEl>
                                            <p:attrNameLst>
                                              <p:attrName>style.visibility</p:attrName>
                                            </p:attrNameLst>
                                          </p:cBhvr>
                                          <p:to>
                                            <p:strVal val="visible"/>
                                          </p:to>
                                        </p:set>
                                        <p:animEffect transition="in" filter="fade">
                                          <p:cBhvr>
                                            <p:cTn id="68" dur="1000"/>
                                            <p:tgtEl>
                                              <p:spTgt spid="46"/>
                                            </p:tgtEl>
                                          </p:cBhvr>
                                        </p:animEffect>
                                        <p:anim calcmode="lin" valueType="num">
                                          <p:cBhvr>
                                            <p:cTn id="69" dur="1000" fill="hold"/>
                                            <p:tgtEl>
                                              <p:spTgt spid="46"/>
                                            </p:tgtEl>
                                            <p:attrNameLst>
                                              <p:attrName>ppt_x</p:attrName>
                                            </p:attrNameLst>
                                          </p:cBhvr>
                                          <p:tavLst>
                                            <p:tav tm="0">
                                              <p:val>
                                                <p:strVal val="#ppt_x"/>
                                              </p:val>
                                            </p:tav>
                                            <p:tav tm="100000">
                                              <p:val>
                                                <p:strVal val="#ppt_x"/>
                                              </p:val>
                                            </p:tav>
                                          </p:tavLst>
                                        </p:anim>
                                        <p:anim calcmode="lin" valueType="num">
                                          <p:cBhvr>
                                            <p:cTn id="70" dur="1000" fill="hold"/>
                                            <p:tgtEl>
                                              <p:spTgt spid="46"/>
                                            </p:tgtEl>
                                            <p:attrNameLst>
                                              <p:attrName>ppt_y</p:attrName>
                                            </p:attrNameLst>
                                          </p:cBhvr>
                                          <p:tavLst>
                                            <p:tav tm="0">
                                              <p:val>
                                                <p:strVal val="#ppt_y+.1"/>
                                              </p:val>
                                            </p:tav>
                                            <p:tav tm="100000">
                                              <p:val>
                                                <p:strVal val="#ppt_y"/>
                                              </p:val>
                                            </p:tav>
                                          </p:tavLst>
                                        </p:anim>
                                      </p:childTnLst>
                                    </p:cTn>
                                  </p:par>
                                  <p:par>
                                    <p:cTn id="71" presetID="42" presetClass="entr" presetSubtype="0" fill="hold" grpId="0" nodeType="withEffect">
                                      <p:stCondLst>
                                        <p:cond delay="0"/>
                                      </p:stCondLst>
                                      <p:childTnLst>
                                        <p:set>
                                          <p:cBhvr>
                                            <p:cTn id="72" dur="1" fill="hold">
                                              <p:stCondLst>
                                                <p:cond delay="0"/>
                                              </p:stCondLst>
                                            </p:cTn>
                                            <p:tgtEl>
                                              <p:spTgt spid="45"/>
                                            </p:tgtEl>
                                            <p:attrNameLst>
                                              <p:attrName>style.visibility</p:attrName>
                                            </p:attrNameLst>
                                          </p:cBhvr>
                                          <p:to>
                                            <p:strVal val="visible"/>
                                          </p:to>
                                        </p:set>
                                        <p:animEffect transition="in" filter="fade">
                                          <p:cBhvr>
                                            <p:cTn id="73" dur="1000"/>
                                            <p:tgtEl>
                                              <p:spTgt spid="45"/>
                                            </p:tgtEl>
                                          </p:cBhvr>
                                        </p:animEffect>
                                        <p:anim calcmode="lin" valueType="num">
                                          <p:cBhvr>
                                            <p:cTn id="74" dur="1000" fill="hold"/>
                                            <p:tgtEl>
                                              <p:spTgt spid="45"/>
                                            </p:tgtEl>
                                            <p:attrNameLst>
                                              <p:attrName>ppt_x</p:attrName>
                                            </p:attrNameLst>
                                          </p:cBhvr>
                                          <p:tavLst>
                                            <p:tav tm="0">
                                              <p:val>
                                                <p:strVal val="#ppt_x"/>
                                              </p:val>
                                            </p:tav>
                                            <p:tav tm="100000">
                                              <p:val>
                                                <p:strVal val="#ppt_x"/>
                                              </p:val>
                                            </p:tav>
                                          </p:tavLst>
                                        </p:anim>
                                        <p:anim calcmode="lin" valueType="num">
                                          <p:cBhvr>
                                            <p:cTn id="75" dur="1000" fill="hold"/>
                                            <p:tgtEl>
                                              <p:spTgt spid="4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7" grpId="0" animBg="1"/>
          <p:bldP spid="28" grpId="0" animBg="1"/>
          <p:bldP spid="41" grpId="0"/>
          <p:bldP spid="42" grpId="0"/>
          <p:bldP spid="43" grpId="0"/>
          <p:bldP spid="44" grpId="0"/>
          <p:bldP spid="45" grpId="0"/>
          <p:bldP spid="46" grpId="0"/>
        </p:bldLst>
      </p:timing>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44"/>
          <p:cNvSpPr>
            <a:spLocks noChangeArrowheads="1"/>
          </p:cNvSpPr>
          <p:nvPr/>
        </p:nvSpPr>
        <p:spPr bwMode="auto">
          <a:xfrm>
            <a:off x="1459607" y="500436"/>
            <a:ext cx="4253728" cy="541634"/>
          </a:xfrm>
          <a:prstGeom prst="rect">
            <a:avLst/>
          </a:prstGeom>
          <a:noFill/>
          <a:ln w="9525" algn="ctr">
            <a:noFill/>
            <a:miter lim="800000"/>
            <a:headEnd/>
            <a:tailEnd/>
          </a:ln>
        </p:spPr>
        <p:txBody>
          <a:bodyPr wrap="square" lIns="109678" tIns="54838" rIns="109678" bIns="54838">
            <a:spAutoFit/>
          </a:bodyPr>
          <a:lstStyle/>
          <a:p>
            <a:pPr eaLnBrk="0" hangingPunct="0"/>
            <a:r>
              <a:rPr lang="zh-CN" altLang="en-US" sz="2800" b="1" dirty="0" smtClean="0">
                <a:solidFill>
                  <a:srgbClr val="000000"/>
                </a:solidFill>
                <a:latin typeface="微软雅黑" pitchFamily="34" charset="-122"/>
                <a:ea typeface="微软雅黑" pitchFamily="34" charset="-122"/>
              </a:rPr>
              <a:t>点击这里输入您</a:t>
            </a:r>
            <a:r>
              <a:rPr lang="zh-CN" altLang="en-US" sz="2800" b="1" dirty="0">
                <a:solidFill>
                  <a:srgbClr val="000000"/>
                </a:solidFill>
                <a:latin typeface="微软雅黑" pitchFamily="34" charset="-122"/>
                <a:ea typeface="微软雅黑" pitchFamily="34" charset="-122"/>
              </a:rPr>
              <a:t>的</a:t>
            </a:r>
            <a:r>
              <a:rPr lang="zh-CN" altLang="en-US" sz="2800" b="1" dirty="0" smtClean="0">
                <a:solidFill>
                  <a:srgbClr val="000000"/>
                </a:solidFill>
                <a:latin typeface="微软雅黑" pitchFamily="34" charset="-122"/>
                <a:ea typeface="微软雅黑" pitchFamily="34" charset="-122"/>
              </a:rPr>
              <a:t>标题</a:t>
            </a:r>
            <a:endParaRPr lang="en-US" altLang="zh-CN" sz="2800" b="1" dirty="0">
              <a:solidFill>
                <a:srgbClr val="000000"/>
              </a:solidFill>
              <a:latin typeface="微软雅黑" pitchFamily="34" charset="-122"/>
              <a:ea typeface="微软雅黑" pitchFamily="34" charset="-122"/>
            </a:endParaRPr>
          </a:p>
        </p:txBody>
      </p:sp>
      <p:sp>
        <p:nvSpPr>
          <p:cNvPr id="5" name="Line 45"/>
          <p:cNvSpPr>
            <a:spLocks noChangeShapeType="1"/>
          </p:cNvSpPr>
          <p:nvPr/>
        </p:nvSpPr>
        <p:spPr bwMode="auto">
          <a:xfrm>
            <a:off x="1296541" y="994822"/>
            <a:ext cx="4500000" cy="0"/>
          </a:xfrm>
          <a:prstGeom prst="line">
            <a:avLst/>
          </a:prstGeom>
          <a:solidFill>
            <a:schemeClr val="accent1">
              <a:lumMod val="75000"/>
            </a:schemeClr>
          </a:solidFill>
          <a:ln w="9525">
            <a:solidFill>
              <a:srgbClr val="760000"/>
            </a:solidFill>
            <a:round/>
            <a:headEnd/>
            <a:tailEnd/>
          </a:ln>
        </p:spPr>
        <p:txBody>
          <a:bodyPr wrap="none" lIns="109678" tIns="54838" rIns="109678" bIns="54838" anchor="ctr"/>
          <a:lstStyle/>
          <a:p>
            <a:endParaRPr lang="zh-CN" altLang="en-US" dirty="0">
              <a:latin typeface="微软雅黑" pitchFamily="34" charset="-122"/>
              <a:ea typeface="微软雅黑" pitchFamily="34" charset="-122"/>
            </a:endParaRPr>
          </a:p>
        </p:txBody>
      </p:sp>
      <p:sp>
        <p:nvSpPr>
          <p:cNvPr id="60" name="Rectangle 2"/>
          <p:cNvSpPr/>
          <p:nvPr/>
        </p:nvSpPr>
        <p:spPr>
          <a:xfrm>
            <a:off x="5761042" y="1776861"/>
            <a:ext cx="4614832" cy="2450307"/>
          </a:xfrm>
          <a:prstGeom prst="rect">
            <a:avLst/>
          </a:prstGeom>
          <a:blipFill>
            <a:blip r:embed="rId3" cstate="email">
              <a:extLst>
                <a:ext uri="{28A0092B-C50C-407E-A947-70E740481C1C}">
                  <a14:useLocalDpi xmlns:a14="http://schemas.microsoft.com/office/drawing/2010/main"/>
                </a:ext>
              </a:extLst>
            </a:blip>
            <a:srcRect/>
            <a:stretch>
              <a:fillRect/>
            </a:stretch>
          </a:blipFill>
          <a:ln w="28575" cap="flat" cmpd="sng" algn="ctr">
            <a:noFill/>
            <a:prstDash val="solid"/>
          </a:ln>
          <a:effectLst/>
        </p:spPr>
        <p:txBody>
          <a:bodyPr lIns="86411" tIns="43205" rIns="86411" bIns="43205" anchor="ctr"/>
          <a:lstStyle/>
          <a:p>
            <a:pPr marL="0" marR="0" lvl="0" indent="0" algn="ctr" defTabSz="864044"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Arial"/>
              <a:ea typeface="微软雅黑"/>
              <a:cs typeface="+mn-cs"/>
            </a:endParaRPr>
          </a:p>
        </p:txBody>
      </p:sp>
      <p:sp>
        <p:nvSpPr>
          <p:cNvPr id="61" name="Rectangle 3"/>
          <p:cNvSpPr/>
          <p:nvPr/>
        </p:nvSpPr>
        <p:spPr>
          <a:xfrm>
            <a:off x="1152208" y="1776859"/>
            <a:ext cx="4608830" cy="2453640"/>
          </a:xfrm>
          <a:prstGeom prst="rect">
            <a:avLst/>
          </a:prstGeom>
          <a:solidFill>
            <a:srgbClr val="C00000"/>
          </a:solidFill>
          <a:ln w="28575" cap="flat" cmpd="sng" algn="ctr">
            <a:noFill/>
            <a:prstDash val="solid"/>
          </a:ln>
          <a:effectLst/>
        </p:spPr>
        <p:txBody>
          <a:bodyPr lIns="86411" tIns="43205" rIns="86411" bIns="43205" anchor="ctr"/>
          <a:lstStyle/>
          <a:p>
            <a:pPr marL="0" marR="0" lvl="0" indent="0" algn="ctr" defTabSz="864044"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Arial"/>
              <a:ea typeface="微软雅黑"/>
              <a:cs typeface="+mn-cs"/>
            </a:endParaRPr>
          </a:p>
        </p:txBody>
      </p:sp>
      <p:sp>
        <p:nvSpPr>
          <p:cNvPr id="62" name="Oval 4"/>
          <p:cNvSpPr/>
          <p:nvPr/>
        </p:nvSpPr>
        <p:spPr>
          <a:xfrm>
            <a:off x="1587287" y="4415522"/>
            <a:ext cx="903162" cy="1008461"/>
          </a:xfrm>
          <a:prstGeom prst="ellipse">
            <a:avLst/>
          </a:prstGeom>
          <a:solidFill>
            <a:srgbClr val="FFC000"/>
          </a:solidFill>
          <a:ln w="25400" cap="flat" cmpd="sng" algn="ctr">
            <a:noFill/>
            <a:prstDash val="solid"/>
          </a:ln>
          <a:effectLst/>
        </p:spPr>
        <p:txBody>
          <a:bodyPr lIns="86411" tIns="43205" rIns="86411" bIns="43205" anchor="ctr"/>
          <a:lstStyle/>
          <a:p>
            <a:pPr marL="0" marR="0" lvl="0" indent="0" algn="ctr" defTabSz="864044" eaLnBrk="1" fontAlgn="auto" latinLnBrk="0" hangingPunct="1">
              <a:lnSpc>
                <a:spcPct val="100000"/>
              </a:lnSpc>
              <a:spcBef>
                <a:spcPts val="0"/>
              </a:spcBef>
              <a:spcAft>
                <a:spcPts val="0"/>
              </a:spcAft>
              <a:buClrTx/>
              <a:buSzTx/>
              <a:buFontTx/>
              <a:buNone/>
              <a:tabLst/>
              <a:defRPr/>
            </a:pPr>
            <a:endParaRPr kumimoji="0" lang="en-US" sz="11100" b="0" i="0" u="none" strike="noStrike" kern="0" cap="none" spc="0" normalizeH="0" baseline="0" noProof="0">
              <a:ln>
                <a:noFill/>
              </a:ln>
              <a:solidFill>
                <a:prstClr val="white"/>
              </a:solidFill>
              <a:effectLst/>
              <a:uLnTx/>
              <a:uFillTx/>
              <a:latin typeface="Arial"/>
              <a:ea typeface="微软雅黑"/>
              <a:cs typeface="+mn-cs"/>
            </a:endParaRPr>
          </a:p>
        </p:txBody>
      </p:sp>
      <p:sp>
        <p:nvSpPr>
          <p:cNvPr id="63" name="Oval 12"/>
          <p:cNvSpPr/>
          <p:nvPr/>
        </p:nvSpPr>
        <p:spPr>
          <a:xfrm>
            <a:off x="4082240" y="4415522"/>
            <a:ext cx="904663" cy="1008461"/>
          </a:xfrm>
          <a:prstGeom prst="ellipse">
            <a:avLst/>
          </a:prstGeom>
          <a:solidFill>
            <a:srgbClr val="C00000"/>
          </a:solidFill>
          <a:ln w="25400" cap="flat" cmpd="sng" algn="ctr">
            <a:noFill/>
            <a:prstDash val="solid"/>
          </a:ln>
          <a:effectLst/>
        </p:spPr>
        <p:txBody>
          <a:bodyPr lIns="86411" tIns="43205" rIns="86411" bIns="43205" anchor="ctr"/>
          <a:lstStyle/>
          <a:p>
            <a:pPr marL="0" marR="0" lvl="0" indent="0" algn="ctr" defTabSz="864044" eaLnBrk="1" fontAlgn="auto" latinLnBrk="0" hangingPunct="1">
              <a:lnSpc>
                <a:spcPct val="100000"/>
              </a:lnSpc>
              <a:spcBef>
                <a:spcPts val="0"/>
              </a:spcBef>
              <a:spcAft>
                <a:spcPts val="0"/>
              </a:spcAft>
              <a:buClrTx/>
              <a:buSzTx/>
              <a:buFontTx/>
              <a:buNone/>
              <a:tabLst/>
              <a:defRPr/>
            </a:pPr>
            <a:endParaRPr kumimoji="0" lang="en-US" sz="11100" b="0" i="0" u="none" strike="noStrike" kern="0" cap="none" spc="0" normalizeH="0" baseline="0" noProof="0">
              <a:ln>
                <a:noFill/>
              </a:ln>
              <a:solidFill>
                <a:prstClr val="white"/>
              </a:solidFill>
              <a:effectLst/>
              <a:uLnTx/>
              <a:uFillTx/>
              <a:latin typeface="Arial"/>
              <a:ea typeface="微软雅黑"/>
              <a:cs typeface="+mn-cs"/>
            </a:endParaRPr>
          </a:p>
        </p:txBody>
      </p:sp>
      <p:sp>
        <p:nvSpPr>
          <p:cNvPr id="64" name="Oval 14"/>
          <p:cNvSpPr/>
          <p:nvPr/>
        </p:nvSpPr>
        <p:spPr>
          <a:xfrm>
            <a:off x="6577186" y="4415522"/>
            <a:ext cx="903162" cy="1008461"/>
          </a:xfrm>
          <a:prstGeom prst="ellipse">
            <a:avLst/>
          </a:prstGeom>
          <a:solidFill>
            <a:srgbClr val="FFC000"/>
          </a:solidFill>
          <a:ln w="25400" cap="flat" cmpd="sng" algn="ctr">
            <a:noFill/>
            <a:prstDash val="solid"/>
          </a:ln>
          <a:effectLst/>
        </p:spPr>
        <p:txBody>
          <a:bodyPr lIns="86411" tIns="43205" rIns="86411" bIns="43205" anchor="ctr"/>
          <a:lstStyle/>
          <a:p>
            <a:pPr marL="0" marR="0" lvl="0" indent="0" algn="ctr" defTabSz="864044" eaLnBrk="1" fontAlgn="auto" latinLnBrk="0" hangingPunct="1">
              <a:lnSpc>
                <a:spcPct val="100000"/>
              </a:lnSpc>
              <a:spcBef>
                <a:spcPts val="0"/>
              </a:spcBef>
              <a:spcAft>
                <a:spcPts val="0"/>
              </a:spcAft>
              <a:buClrTx/>
              <a:buSzTx/>
              <a:buFontTx/>
              <a:buNone/>
              <a:tabLst/>
              <a:defRPr/>
            </a:pPr>
            <a:endParaRPr kumimoji="0" lang="en-US" sz="11100" b="0" i="0" u="none" strike="noStrike" kern="0" cap="none" spc="0" normalizeH="0" baseline="0" noProof="0">
              <a:ln>
                <a:noFill/>
              </a:ln>
              <a:solidFill>
                <a:prstClr val="white"/>
              </a:solidFill>
              <a:effectLst/>
              <a:uLnTx/>
              <a:uFillTx/>
              <a:latin typeface="Arial"/>
              <a:ea typeface="微软雅黑"/>
              <a:cs typeface="+mn-cs"/>
            </a:endParaRPr>
          </a:p>
        </p:txBody>
      </p:sp>
      <p:sp>
        <p:nvSpPr>
          <p:cNvPr id="65" name="Oval 16"/>
          <p:cNvSpPr/>
          <p:nvPr/>
        </p:nvSpPr>
        <p:spPr>
          <a:xfrm>
            <a:off x="9070634" y="4415522"/>
            <a:ext cx="903162" cy="1008461"/>
          </a:xfrm>
          <a:prstGeom prst="ellipse">
            <a:avLst/>
          </a:prstGeom>
          <a:solidFill>
            <a:srgbClr val="C00000"/>
          </a:solidFill>
          <a:ln w="25400" cap="flat" cmpd="sng" algn="ctr">
            <a:noFill/>
            <a:prstDash val="solid"/>
          </a:ln>
          <a:effectLst/>
        </p:spPr>
        <p:txBody>
          <a:bodyPr lIns="86411" tIns="43205" rIns="86411" bIns="43205" anchor="ctr"/>
          <a:lstStyle/>
          <a:p>
            <a:pPr marL="0" marR="0" lvl="0" indent="0" algn="ctr" defTabSz="864044" eaLnBrk="1" fontAlgn="auto" latinLnBrk="0" hangingPunct="1">
              <a:lnSpc>
                <a:spcPct val="100000"/>
              </a:lnSpc>
              <a:spcBef>
                <a:spcPts val="0"/>
              </a:spcBef>
              <a:spcAft>
                <a:spcPts val="0"/>
              </a:spcAft>
              <a:buClrTx/>
              <a:buSzTx/>
              <a:buFontTx/>
              <a:buNone/>
              <a:tabLst/>
              <a:defRPr/>
            </a:pPr>
            <a:endParaRPr kumimoji="0" lang="en-US" sz="11100" b="0" i="0" u="none" strike="noStrike" kern="0" cap="none" spc="0" normalizeH="0" baseline="0" noProof="0">
              <a:ln>
                <a:noFill/>
              </a:ln>
              <a:solidFill>
                <a:prstClr val="white"/>
              </a:solidFill>
              <a:effectLst/>
              <a:uLnTx/>
              <a:uFillTx/>
              <a:latin typeface="Arial"/>
              <a:ea typeface="微软雅黑"/>
              <a:cs typeface="+mn-cs"/>
            </a:endParaRPr>
          </a:p>
        </p:txBody>
      </p:sp>
      <p:grpSp>
        <p:nvGrpSpPr>
          <p:cNvPr id="66" name="Group 20"/>
          <p:cNvGrpSpPr/>
          <p:nvPr/>
        </p:nvGrpSpPr>
        <p:grpSpPr>
          <a:xfrm>
            <a:off x="1798575" y="4633926"/>
            <a:ext cx="506324" cy="566044"/>
            <a:chOff x="7971783" y="2080670"/>
            <a:chExt cx="401822" cy="404317"/>
          </a:xfrm>
          <a:solidFill>
            <a:sysClr val="window" lastClr="FFFFFF"/>
          </a:solidFill>
        </p:grpSpPr>
        <p:sp>
          <p:nvSpPr>
            <p:cNvPr id="67" name="Freeform 42"/>
            <p:cNvSpPr>
              <a:spLocks noEditPoints="1"/>
            </p:cNvSpPr>
            <p:nvPr/>
          </p:nvSpPr>
          <p:spPr bwMode="auto">
            <a:xfrm>
              <a:off x="7971783" y="2080670"/>
              <a:ext cx="401822" cy="404317"/>
            </a:xfrm>
            <a:custGeom>
              <a:avLst/>
              <a:gdLst>
                <a:gd name="T0" fmla="*/ 60 w 121"/>
                <a:gd name="T1" fmla="*/ 0 h 121"/>
                <a:gd name="T2" fmla="*/ 0 w 121"/>
                <a:gd name="T3" fmla="*/ 61 h 121"/>
                <a:gd name="T4" fmla="*/ 60 w 121"/>
                <a:gd name="T5" fmla="*/ 121 h 121"/>
                <a:gd name="T6" fmla="*/ 121 w 121"/>
                <a:gd name="T7" fmla="*/ 61 h 121"/>
                <a:gd name="T8" fmla="*/ 60 w 121"/>
                <a:gd name="T9" fmla="*/ 0 h 121"/>
                <a:gd name="T10" fmla="*/ 60 w 121"/>
                <a:gd name="T11" fmla="*/ 111 h 121"/>
                <a:gd name="T12" fmla="*/ 10 w 121"/>
                <a:gd name="T13" fmla="*/ 61 h 121"/>
                <a:gd name="T14" fmla="*/ 60 w 121"/>
                <a:gd name="T15" fmla="*/ 10 h 121"/>
                <a:gd name="T16" fmla="*/ 111 w 121"/>
                <a:gd name="T17" fmla="*/ 61 h 121"/>
                <a:gd name="T18" fmla="*/ 60 w 121"/>
                <a:gd name="T19" fmla="*/ 11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1" h="121">
                  <a:moveTo>
                    <a:pt x="60" y="0"/>
                  </a:moveTo>
                  <a:cubicBezTo>
                    <a:pt x="27" y="0"/>
                    <a:pt x="0" y="27"/>
                    <a:pt x="0" y="61"/>
                  </a:cubicBezTo>
                  <a:cubicBezTo>
                    <a:pt x="0" y="94"/>
                    <a:pt x="27" y="121"/>
                    <a:pt x="60" y="121"/>
                  </a:cubicBezTo>
                  <a:cubicBezTo>
                    <a:pt x="94" y="121"/>
                    <a:pt x="121" y="94"/>
                    <a:pt x="121" y="61"/>
                  </a:cubicBezTo>
                  <a:cubicBezTo>
                    <a:pt x="121" y="27"/>
                    <a:pt x="94" y="0"/>
                    <a:pt x="60" y="0"/>
                  </a:cubicBezTo>
                  <a:close/>
                  <a:moveTo>
                    <a:pt x="60" y="111"/>
                  </a:moveTo>
                  <a:cubicBezTo>
                    <a:pt x="32" y="111"/>
                    <a:pt x="10" y="89"/>
                    <a:pt x="10" y="61"/>
                  </a:cubicBezTo>
                  <a:cubicBezTo>
                    <a:pt x="10" y="33"/>
                    <a:pt x="32" y="10"/>
                    <a:pt x="60" y="10"/>
                  </a:cubicBezTo>
                  <a:cubicBezTo>
                    <a:pt x="88" y="10"/>
                    <a:pt x="111" y="33"/>
                    <a:pt x="111" y="61"/>
                  </a:cubicBezTo>
                  <a:cubicBezTo>
                    <a:pt x="111" y="89"/>
                    <a:pt x="88" y="111"/>
                    <a:pt x="60" y="111"/>
                  </a:cubicBezTo>
                  <a:close/>
                </a:path>
              </a:pathLst>
            </a:custGeom>
            <a:grpFill/>
            <a:ln>
              <a:noFill/>
            </a:ln>
            <a:extLst/>
          </p:spPr>
          <p:txBody>
            <a:bodyPr/>
            <a:lstStyle/>
            <a:p>
              <a:pPr marL="0" marR="0" lvl="0" indent="0" defTabSz="864044"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endParaRPr>
            </a:p>
          </p:txBody>
        </p:sp>
        <p:sp>
          <p:nvSpPr>
            <p:cNvPr id="68" name="Freeform 43"/>
            <p:cNvSpPr>
              <a:spLocks/>
            </p:cNvSpPr>
            <p:nvPr/>
          </p:nvSpPr>
          <p:spPr bwMode="auto">
            <a:xfrm>
              <a:off x="8079103" y="2178006"/>
              <a:ext cx="139764" cy="199662"/>
            </a:xfrm>
            <a:custGeom>
              <a:avLst/>
              <a:gdLst>
                <a:gd name="T0" fmla="*/ 42 w 42"/>
                <a:gd name="T1" fmla="*/ 60 h 60"/>
                <a:gd name="T2" fmla="*/ 42 w 42"/>
                <a:gd name="T3" fmla="*/ 0 h 60"/>
                <a:gd name="T4" fmla="*/ 0 w 42"/>
                <a:gd name="T5" fmla="*/ 42 h 60"/>
                <a:gd name="T6" fmla="*/ 42 w 42"/>
                <a:gd name="T7" fmla="*/ 60 h 60"/>
              </a:gdLst>
              <a:ahLst/>
              <a:cxnLst>
                <a:cxn ang="0">
                  <a:pos x="T0" y="T1"/>
                </a:cxn>
                <a:cxn ang="0">
                  <a:pos x="T2" y="T3"/>
                </a:cxn>
                <a:cxn ang="0">
                  <a:pos x="T4" y="T5"/>
                </a:cxn>
                <a:cxn ang="0">
                  <a:pos x="T6" y="T7"/>
                </a:cxn>
              </a:cxnLst>
              <a:rect l="0" t="0" r="r" b="b"/>
              <a:pathLst>
                <a:path w="42" h="60">
                  <a:moveTo>
                    <a:pt x="42" y="60"/>
                  </a:moveTo>
                  <a:cubicBezTo>
                    <a:pt x="42" y="0"/>
                    <a:pt x="42" y="0"/>
                    <a:pt x="42" y="0"/>
                  </a:cubicBezTo>
                  <a:cubicBezTo>
                    <a:pt x="0" y="42"/>
                    <a:pt x="0" y="42"/>
                    <a:pt x="0" y="42"/>
                  </a:cubicBezTo>
                  <a:cubicBezTo>
                    <a:pt x="29" y="42"/>
                    <a:pt x="42" y="60"/>
                    <a:pt x="42" y="60"/>
                  </a:cubicBezTo>
                  <a:close/>
                </a:path>
              </a:pathLst>
            </a:custGeom>
            <a:grpFill/>
            <a:ln>
              <a:noFill/>
            </a:ln>
            <a:extLst/>
          </p:spPr>
          <p:txBody>
            <a:bodyPr/>
            <a:lstStyle/>
            <a:p>
              <a:pPr marL="0" marR="0" lvl="0" indent="0" defTabSz="864044"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endParaRPr>
            </a:p>
          </p:txBody>
        </p:sp>
      </p:grpSp>
      <p:grpSp>
        <p:nvGrpSpPr>
          <p:cNvPr id="69" name="Group 23"/>
          <p:cNvGrpSpPr/>
          <p:nvPr/>
        </p:nvGrpSpPr>
        <p:grpSpPr>
          <a:xfrm>
            <a:off x="4330885" y="4695069"/>
            <a:ext cx="490598" cy="475196"/>
            <a:chOff x="7540014" y="4306907"/>
            <a:chExt cx="389342" cy="339426"/>
          </a:xfrm>
          <a:solidFill>
            <a:sysClr val="window" lastClr="FFFFFF"/>
          </a:solidFill>
        </p:grpSpPr>
        <p:sp>
          <p:nvSpPr>
            <p:cNvPr id="70" name="Freeform 110"/>
            <p:cNvSpPr>
              <a:spLocks/>
            </p:cNvSpPr>
            <p:nvPr/>
          </p:nvSpPr>
          <p:spPr bwMode="auto">
            <a:xfrm>
              <a:off x="7799575" y="4409234"/>
              <a:ext cx="102328" cy="102328"/>
            </a:xfrm>
            <a:custGeom>
              <a:avLst/>
              <a:gdLst>
                <a:gd name="T0" fmla="*/ 0 w 41"/>
                <a:gd name="T1" fmla="*/ 39 h 41"/>
                <a:gd name="T2" fmla="*/ 3 w 41"/>
                <a:gd name="T3" fmla="*/ 41 h 41"/>
                <a:gd name="T4" fmla="*/ 41 w 41"/>
                <a:gd name="T5" fmla="*/ 3 h 41"/>
                <a:gd name="T6" fmla="*/ 39 w 41"/>
                <a:gd name="T7" fmla="*/ 0 h 41"/>
                <a:gd name="T8" fmla="*/ 0 w 41"/>
                <a:gd name="T9" fmla="*/ 39 h 41"/>
              </a:gdLst>
              <a:ahLst/>
              <a:cxnLst>
                <a:cxn ang="0">
                  <a:pos x="T0" y="T1"/>
                </a:cxn>
                <a:cxn ang="0">
                  <a:pos x="T2" y="T3"/>
                </a:cxn>
                <a:cxn ang="0">
                  <a:pos x="T4" y="T5"/>
                </a:cxn>
                <a:cxn ang="0">
                  <a:pos x="T6" y="T7"/>
                </a:cxn>
                <a:cxn ang="0">
                  <a:pos x="T8" y="T9"/>
                </a:cxn>
              </a:cxnLst>
              <a:rect l="0" t="0" r="r" b="b"/>
              <a:pathLst>
                <a:path w="41" h="41">
                  <a:moveTo>
                    <a:pt x="0" y="39"/>
                  </a:moveTo>
                  <a:lnTo>
                    <a:pt x="3" y="41"/>
                  </a:lnTo>
                  <a:lnTo>
                    <a:pt x="41" y="3"/>
                  </a:lnTo>
                  <a:lnTo>
                    <a:pt x="39" y="0"/>
                  </a:lnTo>
                  <a:lnTo>
                    <a:pt x="0" y="39"/>
                  </a:lnTo>
                  <a:close/>
                </a:path>
              </a:pathLst>
            </a:custGeom>
            <a:grpFill/>
            <a:ln>
              <a:noFill/>
            </a:ln>
            <a:extLst/>
          </p:spPr>
          <p:txBody>
            <a:bodyPr/>
            <a:lstStyle/>
            <a:p>
              <a:pPr marL="0" marR="0" lvl="0" indent="0" defTabSz="864044"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endParaRPr>
            </a:p>
          </p:txBody>
        </p:sp>
        <p:sp>
          <p:nvSpPr>
            <p:cNvPr id="71" name="Freeform 111"/>
            <p:cNvSpPr>
              <a:spLocks/>
            </p:cNvSpPr>
            <p:nvPr/>
          </p:nvSpPr>
          <p:spPr bwMode="auto">
            <a:xfrm>
              <a:off x="7777112" y="4381780"/>
              <a:ext cx="109814" cy="114806"/>
            </a:xfrm>
            <a:custGeom>
              <a:avLst/>
              <a:gdLst>
                <a:gd name="T0" fmla="*/ 37 w 44"/>
                <a:gd name="T1" fmla="*/ 0 h 46"/>
                <a:gd name="T2" fmla="*/ 0 w 44"/>
                <a:gd name="T3" fmla="*/ 39 h 46"/>
                <a:gd name="T4" fmla="*/ 6 w 44"/>
                <a:gd name="T5" fmla="*/ 46 h 46"/>
                <a:gd name="T6" fmla="*/ 44 w 44"/>
                <a:gd name="T7" fmla="*/ 8 h 46"/>
                <a:gd name="T8" fmla="*/ 37 w 44"/>
                <a:gd name="T9" fmla="*/ 0 h 46"/>
              </a:gdLst>
              <a:ahLst/>
              <a:cxnLst>
                <a:cxn ang="0">
                  <a:pos x="T0" y="T1"/>
                </a:cxn>
                <a:cxn ang="0">
                  <a:pos x="T2" y="T3"/>
                </a:cxn>
                <a:cxn ang="0">
                  <a:pos x="T4" y="T5"/>
                </a:cxn>
                <a:cxn ang="0">
                  <a:pos x="T6" y="T7"/>
                </a:cxn>
                <a:cxn ang="0">
                  <a:pos x="T8" y="T9"/>
                </a:cxn>
              </a:cxnLst>
              <a:rect l="0" t="0" r="r" b="b"/>
              <a:pathLst>
                <a:path w="44" h="46">
                  <a:moveTo>
                    <a:pt x="37" y="0"/>
                  </a:moveTo>
                  <a:lnTo>
                    <a:pt x="0" y="39"/>
                  </a:lnTo>
                  <a:lnTo>
                    <a:pt x="6" y="46"/>
                  </a:lnTo>
                  <a:lnTo>
                    <a:pt x="44" y="8"/>
                  </a:lnTo>
                  <a:lnTo>
                    <a:pt x="37" y="0"/>
                  </a:lnTo>
                  <a:close/>
                </a:path>
              </a:pathLst>
            </a:custGeom>
            <a:grpFill/>
            <a:ln>
              <a:noFill/>
            </a:ln>
            <a:extLst/>
          </p:spPr>
          <p:txBody>
            <a:bodyPr/>
            <a:lstStyle/>
            <a:p>
              <a:pPr marL="0" marR="0" lvl="0" indent="0" defTabSz="864044"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endParaRPr>
            </a:p>
          </p:txBody>
        </p:sp>
        <p:sp>
          <p:nvSpPr>
            <p:cNvPr id="72" name="Freeform 112"/>
            <p:cNvSpPr>
              <a:spLocks/>
            </p:cNvSpPr>
            <p:nvPr/>
          </p:nvSpPr>
          <p:spPr bwMode="auto">
            <a:xfrm>
              <a:off x="7757146" y="4366805"/>
              <a:ext cx="104823" cy="104823"/>
            </a:xfrm>
            <a:custGeom>
              <a:avLst/>
              <a:gdLst>
                <a:gd name="T0" fmla="*/ 0 w 42"/>
                <a:gd name="T1" fmla="*/ 38 h 42"/>
                <a:gd name="T2" fmla="*/ 4 w 42"/>
                <a:gd name="T3" fmla="*/ 42 h 42"/>
                <a:gd name="T4" fmla="*/ 42 w 42"/>
                <a:gd name="T5" fmla="*/ 4 h 42"/>
                <a:gd name="T6" fmla="*/ 38 w 42"/>
                <a:gd name="T7" fmla="*/ 0 h 42"/>
                <a:gd name="T8" fmla="*/ 0 w 42"/>
                <a:gd name="T9" fmla="*/ 38 h 42"/>
              </a:gdLst>
              <a:ahLst/>
              <a:cxnLst>
                <a:cxn ang="0">
                  <a:pos x="T0" y="T1"/>
                </a:cxn>
                <a:cxn ang="0">
                  <a:pos x="T2" y="T3"/>
                </a:cxn>
                <a:cxn ang="0">
                  <a:pos x="T4" y="T5"/>
                </a:cxn>
                <a:cxn ang="0">
                  <a:pos x="T6" y="T7"/>
                </a:cxn>
                <a:cxn ang="0">
                  <a:pos x="T8" y="T9"/>
                </a:cxn>
              </a:cxnLst>
              <a:rect l="0" t="0" r="r" b="b"/>
              <a:pathLst>
                <a:path w="42" h="42">
                  <a:moveTo>
                    <a:pt x="0" y="38"/>
                  </a:moveTo>
                  <a:lnTo>
                    <a:pt x="4" y="42"/>
                  </a:lnTo>
                  <a:lnTo>
                    <a:pt x="42" y="4"/>
                  </a:lnTo>
                  <a:lnTo>
                    <a:pt x="38" y="0"/>
                  </a:lnTo>
                  <a:lnTo>
                    <a:pt x="0" y="38"/>
                  </a:lnTo>
                  <a:close/>
                </a:path>
              </a:pathLst>
            </a:custGeom>
            <a:grpFill/>
            <a:ln>
              <a:noFill/>
            </a:ln>
            <a:extLst/>
          </p:spPr>
          <p:txBody>
            <a:bodyPr/>
            <a:lstStyle/>
            <a:p>
              <a:pPr marL="0" marR="0" lvl="0" indent="0" defTabSz="864044"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endParaRPr>
            </a:p>
          </p:txBody>
        </p:sp>
        <p:sp>
          <p:nvSpPr>
            <p:cNvPr id="73" name="Freeform 113"/>
            <p:cNvSpPr>
              <a:spLocks/>
            </p:cNvSpPr>
            <p:nvPr/>
          </p:nvSpPr>
          <p:spPr bwMode="auto">
            <a:xfrm>
              <a:off x="7729693" y="4469133"/>
              <a:ext cx="69882" cy="69882"/>
            </a:xfrm>
            <a:custGeom>
              <a:avLst/>
              <a:gdLst>
                <a:gd name="T0" fmla="*/ 28 w 28"/>
                <a:gd name="T1" fmla="*/ 20 h 28"/>
                <a:gd name="T2" fmla="*/ 8 w 28"/>
                <a:gd name="T3" fmla="*/ 0 h 28"/>
                <a:gd name="T4" fmla="*/ 0 w 28"/>
                <a:gd name="T5" fmla="*/ 20 h 28"/>
                <a:gd name="T6" fmla="*/ 9 w 28"/>
                <a:gd name="T7" fmla="*/ 28 h 28"/>
                <a:gd name="T8" fmla="*/ 28 w 28"/>
                <a:gd name="T9" fmla="*/ 20 h 28"/>
              </a:gdLst>
              <a:ahLst/>
              <a:cxnLst>
                <a:cxn ang="0">
                  <a:pos x="T0" y="T1"/>
                </a:cxn>
                <a:cxn ang="0">
                  <a:pos x="T2" y="T3"/>
                </a:cxn>
                <a:cxn ang="0">
                  <a:pos x="T4" y="T5"/>
                </a:cxn>
                <a:cxn ang="0">
                  <a:pos x="T6" y="T7"/>
                </a:cxn>
                <a:cxn ang="0">
                  <a:pos x="T8" y="T9"/>
                </a:cxn>
              </a:cxnLst>
              <a:rect l="0" t="0" r="r" b="b"/>
              <a:pathLst>
                <a:path w="28" h="28">
                  <a:moveTo>
                    <a:pt x="28" y="20"/>
                  </a:moveTo>
                  <a:lnTo>
                    <a:pt x="8" y="0"/>
                  </a:lnTo>
                  <a:lnTo>
                    <a:pt x="0" y="20"/>
                  </a:lnTo>
                  <a:lnTo>
                    <a:pt x="9" y="28"/>
                  </a:lnTo>
                  <a:lnTo>
                    <a:pt x="28" y="20"/>
                  </a:lnTo>
                  <a:close/>
                </a:path>
              </a:pathLst>
            </a:custGeom>
            <a:grpFill/>
            <a:ln>
              <a:noFill/>
            </a:ln>
            <a:extLst/>
          </p:spPr>
          <p:txBody>
            <a:bodyPr/>
            <a:lstStyle/>
            <a:p>
              <a:pPr marL="0" marR="0" lvl="0" indent="0" defTabSz="864044"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endParaRPr>
            </a:p>
          </p:txBody>
        </p:sp>
        <p:sp>
          <p:nvSpPr>
            <p:cNvPr id="74" name="Freeform 114"/>
            <p:cNvSpPr>
              <a:spLocks/>
            </p:cNvSpPr>
            <p:nvPr/>
          </p:nvSpPr>
          <p:spPr bwMode="auto">
            <a:xfrm>
              <a:off x="7712222" y="4526535"/>
              <a:ext cx="34941" cy="32446"/>
            </a:xfrm>
            <a:custGeom>
              <a:avLst/>
              <a:gdLst>
                <a:gd name="T0" fmla="*/ 0 w 14"/>
                <a:gd name="T1" fmla="*/ 13 h 13"/>
                <a:gd name="T2" fmla="*/ 14 w 14"/>
                <a:gd name="T3" fmla="*/ 6 h 13"/>
                <a:gd name="T4" fmla="*/ 6 w 14"/>
                <a:gd name="T5" fmla="*/ 0 h 13"/>
                <a:gd name="T6" fmla="*/ 0 w 14"/>
                <a:gd name="T7" fmla="*/ 13 h 13"/>
              </a:gdLst>
              <a:ahLst/>
              <a:cxnLst>
                <a:cxn ang="0">
                  <a:pos x="T0" y="T1"/>
                </a:cxn>
                <a:cxn ang="0">
                  <a:pos x="T2" y="T3"/>
                </a:cxn>
                <a:cxn ang="0">
                  <a:pos x="T4" y="T5"/>
                </a:cxn>
                <a:cxn ang="0">
                  <a:pos x="T6" y="T7"/>
                </a:cxn>
              </a:cxnLst>
              <a:rect l="0" t="0" r="r" b="b"/>
              <a:pathLst>
                <a:path w="14" h="13">
                  <a:moveTo>
                    <a:pt x="0" y="13"/>
                  </a:moveTo>
                  <a:lnTo>
                    <a:pt x="14" y="6"/>
                  </a:lnTo>
                  <a:lnTo>
                    <a:pt x="6" y="0"/>
                  </a:lnTo>
                  <a:lnTo>
                    <a:pt x="0" y="13"/>
                  </a:lnTo>
                  <a:close/>
                </a:path>
              </a:pathLst>
            </a:custGeom>
            <a:grpFill/>
            <a:ln>
              <a:noFill/>
            </a:ln>
            <a:extLst/>
          </p:spPr>
          <p:txBody>
            <a:bodyPr/>
            <a:lstStyle/>
            <a:p>
              <a:pPr marL="0" marR="0" lvl="0" indent="0" defTabSz="864044"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endParaRPr>
            </a:p>
          </p:txBody>
        </p:sp>
        <p:sp>
          <p:nvSpPr>
            <p:cNvPr id="75" name="Freeform 115"/>
            <p:cNvSpPr>
              <a:spLocks/>
            </p:cNvSpPr>
            <p:nvPr/>
          </p:nvSpPr>
          <p:spPr bwMode="auto">
            <a:xfrm>
              <a:off x="7859474" y="4341848"/>
              <a:ext cx="69882" cy="69882"/>
            </a:xfrm>
            <a:custGeom>
              <a:avLst/>
              <a:gdLst>
                <a:gd name="T0" fmla="*/ 7 w 28"/>
                <a:gd name="T1" fmla="*/ 0 h 28"/>
                <a:gd name="T2" fmla="*/ 0 w 28"/>
                <a:gd name="T3" fmla="*/ 8 h 28"/>
                <a:gd name="T4" fmla="*/ 20 w 28"/>
                <a:gd name="T5" fmla="*/ 28 h 28"/>
                <a:gd name="T6" fmla="*/ 28 w 28"/>
                <a:gd name="T7" fmla="*/ 20 h 28"/>
                <a:gd name="T8" fmla="*/ 7 w 28"/>
                <a:gd name="T9" fmla="*/ 0 h 28"/>
              </a:gdLst>
              <a:ahLst/>
              <a:cxnLst>
                <a:cxn ang="0">
                  <a:pos x="T0" y="T1"/>
                </a:cxn>
                <a:cxn ang="0">
                  <a:pos x="T2" y="T3"/>
                </a:cxn>
                <a:cxn ang="0">
                  <a:pos x="T4" y="T5"/>
                </a:cxn>
                <a:cxn ang="0">
                  <a:pos x="T6" y="T7"/>
                </a:cxn>
                <a:cxn ang="0">
                  <a:pos x="T8" y="T9"/>
                </a:cxn>
              </a:cxnLst>
              <a:rect l="0" t="0" r="r" b="b"/>
              <a:pathLst>
                <a:path w="28" h="28">
                  <a:moveTo>
                    <a:pt x="7" y="0"/>
                  </a:moveTo>
                  <a:lnTo>
                    <a:pt x="0" y="8"/>
                  </a:lnTo>
                  <a:lnTo>
                    <a:pt x="20" y="28"/>
                  </a:lnTo>
                  <a:lnTo>
                    <a:pt x="28" y="20"/>
                  </a:lnTo>
                  <a:lnTo>
                    <a:pt x="7" y="0"/>
                  </a:lnTo>
                  <a:close/>
                </a:path>
              </a:pathLst>
            </a:custGeom>
            <a:grpFill/>
            <a:ln>
              <a:noFill/>
            </a:ln>
            <a:extLst/>
          </p:spPr>
          <p:txBody>
            <a:bodyPr/>
            <a:lstStyle/>
            <a:p>
              <a:pPr marL="0" marR="0" lvl="0" indent="0" defTabSz="864044"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endParaRPr>
            </a:p>
          </p:txBody>
        </p:sp>
        <p:sp>
          <p:nvSpPr>
            <p:cNvPr id="76" name="Freeform 116"/>
            <p:cNvSpPr>
              <a:spLocks/>
            </p:cNvSpPr>
            <p:nvPr/>
          </p:nvSpPr>
          <p:spPr bwMode="auto">
            <a:xfrm>
              <a:off x="7540014" y="4306907"/>
              <a:ext cx="279527" cy="339426"/>
            </a:xfrm>
            <a:custGeom>
              <a:avLst/>
              <a:gdLst>
                <a:gd name="T0" fmla="*/ 104 w 112"/>
                <a:gd name="T1" fmla="*/ 101 h 136"/>
                <a:gd name="T2" fmla="*/ 83 w 112"/>
                <a:gd name="T3" fmla="*/ 101 h 136"/>
                <a:gd name="T4" fmla="*/ 83 w 112"/>
                <a:gd name="T5" fmla="*/ 129 h 136"/>
                <a:gd name="T6" fmla="*/ 7 w 112"/>
                <a:gd name="T7" fmla="*/ 129 h 136"/>
                <a:gd name="T8" fmla="*/ 7 w 112"/>
                <a:gd name="T9" fmla="*/ 32 h 136"/>
                <a:gd name="T10" fmla="*/ 104 w 112"/>
                <a:gd name="T11" fmla="*/ 32 h 136"/>
                <a:gd name="T12" fmla="*/ 104 w 112"/>
                <a:gd name="T13" fmla="*/ 40 h 136"/>
                <a:gd name="T14" fmla="*/ 112 w 112"/>
                <a:gd name="T15" fmla="*/ 32 h 136"/>
                <a:gd name="T16" fmla="*/ 112 w 112"/>
                <a:gd name="T17" fmla="*/ 6 h 136"/>
                <a:gd name="T18" fmla="*/ 97 w 112"/>
                <a:gd name="T19" fmla="*/ 6 h 136"/>
                <a:gd name="T20" fmla="*/ 97 w 112"/>
                <a:gd name="T21" fmla="*/ 20 h 136"/>
                <a:gd name="T22" fmla="*/ 95 w 112"/>
                <a:gd name="T23" fmla="*/ 20 h 136"/>
                <a:gd name="T24" fmla="*/ 95 w 112"/>
                <a:gd name="T25" fmla="*/ 0 h 136"/>
                <a:gd name="T26" fmla="*/ 89 w 112"/>
                <a:gd name="T27" fmla="*/ 0 h 136"/>
                <a:gd name="T28" fmla="*/ 89 w 112"/>
                <a:gd name="T29" fmla="*/ 20 h 136"/>
                <a:gd name="T30" fmla="*/ 87 w 112"/>
                <a:gd name="T31" fmla="*/ 20 h 136"/>
                <a:gd name="T32" fmla="*/ 87 w 112"/>
                <a:gd name="T33" fmla="*/ 6 h 136"/>
                <a:gd name="T34" fmla="*/ 79 w 112"/>
                <a:gd name="T35" fmla="*/ 6 h 136"/>
                <a:gd name="T36" fmla="*/ 79 w 112"/>
                <a:gd name="T37" fmla="*/ 20 h 136"/>
                <a:gd name="T38" fmla="*/ 76 w 112"/>
                <a:gd name="T39" fmla="*/ 20 h 136"/>
                <a:gd name="T40" fmla="*/ 76 w 112"/>
                <a:gd name="T41" fmla="*/ 0 h 136"/>
                <a:gd name="T42" fmla="*/ 72 w 112"/>
                <a:gd name="T43" fmla="*/ 0 h 136"/>
                <a:gd name="T44" fmla="*/ 72 w 112"/>
                <a:gd name="T45" fmla="*/ 20 h 136"/>
                <a:gd name="T46" fmla="*/ 68 w 112"/>
                <a:gd name="T47" fmla="*/ 20 h 136"/>
                <a:gd name="T48" fmla="*/ 68 w 112"/>
                <a:gd name="T49" fmla="*/ 6 h 136"/>
                <a:gd name="T50" fmla="*/ 60 w 112"/>
                <a:gd name="T51" fmla="*/ 6 h 136"/>
                <a:gd name="T52" fmla="*/ 60 w 112"/>
                <a:gd name="T53" fmla="*/ 20 h 136"/>
                <a:gd name="T54" fmla="*/ 57 w 112"/>
                <a:gd name="T55" fmla="*/ 20 h 136"/>
                <a:gd name="T56" fmla="*/ 57 w 112"/>
                <a:gd name="T57" fmla="*/ 0 h 136"/>
                <a:gd name="T58" fmla="*/ 53 w 112"/>
                <a:gd name="T59" fmla="*/ 0 h 136"/>
                <a:gd name="T60" fmla="*/ 53 w 112"/>
                <a:gd name="T61" fmla="*/ 20 h 136"/>
                <a:gd name="T62" fmla="*/ 51 w 112"/>
                <a:gd name="T63" fmla="*/ 20 h 136"/>
                <a:gd name="T64" fmla="*/ 51 w 112"/>
                <a:gd name="T65" fmla="*/ 6 h 136"/>
                <a:gd name="T66" fmla="*/ 43 w 112"/>
                <a:gd name="T67" fmla="*/ 6 h 136"/>
                <a:gd name="T68" fmla="*/ 43 w 112"/>
                <a:gd name="T69" fmla="*/ 20 h 136"/>
                <a:gd name="T70" fmla="*/ 40 w 112"/>
                <a:gd name="T71" fmla="*/ 20 h 136"/>
                <a:gd name="T72" fmla="*/ 40 w 112"/>
                <a:gd name="T73" fmla="*/ 0 h 136"/>
                <a:gd name="T74" fmla="*/ 35 w 112"/>
                <a:gd name="T75" fmla="*/ 0 h 136"/>
                <a:gd name="T76" fmla="*/ 35 w 112"/>
                <a:gd name="T77" fmla="*/ 20 h 136"/>
                <a:gd name="T78" fmla="*/ 32 w 112"/>
                <a:gd name="T79" fmla="*/ 20 h 136"/>
                <a:gd name="T80" fmla="*/ 32 w 112"/>
                <a:gd name="T81" fmla="*/ 6 h 136"/>
                <a:gd name="T82" fmla="*/ 25 w 112"/>
                <a:gd name="T83" fmla="*/ 6 h 136"/>
                <a:gd name="T84" fmla="*/ 25 w 112"/>
                <a:gd name="T85" fmla="*/ 20 h 136"/>
                <a:gd name="T86" fmla="*/ 23 w 112"/>
                <a:gd name="T87" fmla="*/ 20 h 136"/>
                <a:gd name="T88" fmla="*/ 23 w 112"/>
                <a:gd name="T89" fmla="*/ 0 h 136"/>
                <a:gd name="T90" fmla="*/ 17 w 112"/>
                <a:gd name="T91" fmla="*/ 0 h 136"/>
                <a:gd name="T92" fmla="*/ 17 w 112"/>
                <a:gd name="T93" fmla="*/ 20 h 136"/>
                <a:gd name="T94" fmla="*/ 15 w 112"/>
                <a:gd name="T95" fmla="*/ 20 h 136"/>
                <a:gd name="T96" fmla="*/ 15 w 112"/>
                <a:gd name="T97" fmla="*/ 6 h 136"/>
                <a:gd name="T98" fmla="*/ 0 w 112"/>
                <a:gd name="T99" fmla="*/ 6 h 136"/>
                <a:gd name="T100" fmla="*/ 0 w 112"/>
                <a:gd name="T101" fmla="*/ 24 h 136"/>
                <a:gd name="T102" fmla="*/ 0 w 112"/>
                <a:gd name="T103" fmla="*/ 28 h 136"/>
                <a:gd name="T104" fmla="*/ 0 w 112"/>
                <a:gd name="T105" fmla="*/ 136 h 136"/>
                <a:gd name="T106" fmla="*/ 89 w 112"/>
                <a:gd name="T107" fmla="*/ 136 h 136"/>
                <a:gd name="T108" fmla="*/ 112 w 112"/>
                <a:gd name="T109" fmla="*/ 110 h 136"/>
                <a:gd name="T110" fmla="*/ 112 w 112"/>
                <a:gd name="T111" fmla="*/ 84 h 136"/>
                <a:gd name="T112" fmla="*/ 104 w 112"/>
                <a:gd name="T113" fmla="*/ 92 h 136"/>
                <a:gd name="T114" fmla="*/ 104 w 112"/>
                <a:gd name="T115" fmla="*/ 101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2" h="136">
                  <a:moveTo>
                    <a:pt x="104" y="101"/>
                  </a:moveTo>
                  <a:lnTo>
                    <a:pt x="83" y="101"/>
                  </a:lnTo>
                  <a:lnTo>
                    <a:pt x="83" y="129"/>
                  </a:lnTo>
                  <a:lnTo>
                    <a:pt x="7" y="129"/>
                  </a:lnTo>
                  <a:lnTo>
                    <a:pt x="7" y="32"/>
                  </a:lnTo>
                  <a:lnTo>
                    <a:pt x="104" y="32"/>
                  </a:lnTo>
                  <a:lnTo>
                    <a:pt x="104" y="40"/>
                  </a:lnTo>
                  <a:lnTo>
                    <a:pt x="112" y="32"/>
                  </a:lnTo>
                  <a:lnTo>
                    <a:pt x="112" y="6"/>
                  </a:lnTo>
                  <a:lnTo>
                    <a:pt x="97" y="6"/>
                  </a:lnTo>
                  <a:lnTo>
                    <a:pt x="97" y="20"/>
                  </a:lnTo>
                  <a:lnTo>
                    <a:pt x="95" y="20"/>
                  </a:lnTo>
                  <a:lnTo>
                    <a:pt x="95" y="0"/>
                  </a:lnTo>
                  <a:lnTo>
                    <a:pt x="89" y="0"/>
                  </a:lnTo>
                  <a:lnTo>
                    <a:pt x="89" y="20"/>
                  </a:lnTo>
                  <a:lnTo>
                    <a:pt x="87" y="20"/>
                  </a:lnTo>
                  <a:lnTo>
                    <a:pt x="87" y="6"/>
                  </a:lnTo>
                  <a:lnTo>
                    <a:pt x="79" y="6"/>
                  </a:lnTo>
                  <a:lnTo>
                    <a:pt x="79" y="20"/>
                  </a:lnTo>
                  <a:lnTo>
                    <a:pt x="76" y="20"/>
                  </a:lnTo>
                  <a:lnTo>
                    <a:pt x="76" y="0"/>
                  </a:lnTo>
                  <a:lnTo>
                    <a:pt x="72" y="0"/>
                  </a:lnTo>
                  <a:lnTo>
                    <a:pt x="72" y="20"/>
                  </a:lnTo>
                  <a:lnTo>
                    <a:pt x="68" y="20"/>
                  </a:lnTo>
                  <a:lnTo>
                    <a:pt x="68" y="6"/>
                  </a:lnTo>
                  <a:lnTo>
                    <a:pt x="60" y="6"/>
                  </a:lnTo>
                  <a:lnTo>
                    <a:pt x="60" y="20"/>
                  </a:lnTo>
                  <a:lnTo>
                    <a:pt x="57" y="20"/>
                  </a:lnTo>
                  <a:lnTo>
                    <a:pt x="57" y="0"/>
                  </a:lnTo>
                  <a:lnTo>
                    <a:pt x="53" y="0"/>
                  </a:lnTo>
                  <a:lnTo>
                    <a:pt x="53" y="20"/>
                  </a:lnTo>
                  <a:lnTo>
                    <a:pt x="51" y="20"/>
                  </a:lnTo>
                  <a:lnTo>
                    <a:pt x="51" y="6"/>
                  </a:lnTo>
                  <a:lnTo>
                    <a:pt x="43" y="6"/>
                  </a:lnTo>
                  <a:lnTo>
                    <a:pt x="43" y="20"/>
                  </a:lnTo>
                  <a:lnTo>
                    <a:pt x="40" y="20"/>
                  </a:lnTo>
                  <a:lnTo>
                    <a:pt x="40" y="0"/>
                  </a:lnTo>
                  <a:lnTo>
                    <a:pt x="35" y="0"/>
                  </a:lnTo>
                  <a:lnTo>
                    <a:pt x="35" y="20"/>
                  </a:lnTo>
                  <a:lnTo>
                    <a:pt x="32" y="20"/>
                  </a:lnTo>
                  <a:lnTo>
                    <a:pt x="32" y="6"/>
                  </a:lnTo>
                  <a:lnTo>
                    <a:pt x="25" y="6"/>
                  </a:lnTo>
                  <a:lnTo>
                    <a:pt x="25" y="20"/>
                  </a:lnTo>
                  <a:lnTo>
                    <a:pt x="23" y="20"/>
                  </a:lnTo>
                  <a:lnTo>
                    <a:pt x="23" y="0"/>
                  </a:lnTo>
                  <a:lnTo>
                    <a:pt x="17" y="0"/>
                  </a:lnTo>
                  <a:lnTo>
                    <a:pt x="17" y="20"/>
                  </a:lnTo>
                  <a:lnTo>
                    <a:pt x="15" y="20"/>
                  </a:lnTo>
                  <a:lnTo>
                    <a:pt x="15" y="6"/>
                  </a:lnTo>
                  <a:lnTo>
                    <a:pt x="0" y="6"/>
                  </a:lnTo>
                  <a:lnTo>
                    <a:pt x="0" y="24"/>
                  </a:lnTo>
                  <a:lnTo>
                    <a:pt x="0" y="28"/>
                  </a:lnTo>
                  <a:lnTo>
                    <a:pt x="0" y="136"/>
                  </a:lnTo>
                  <a:lnTo>
                    <a:pt x="89" y="136"/>
                  </a:lnTo>
                  <a:lnTo>
                    <a:pt x="112" y="110"/>
                  </a:lnTo>
                  <a:lnTo>
                    <a:pt x="112" y="84"/>
                  </a:lnTo>
                  <a:lnTo>
                    <a:pt x="104" y="92"/>
                  </a:lnTo>
                  <a:lnTo>
                    <a:pt x="104" y="101"/>
                  </a:lnTo>
                  <a:close/>
                </a:path>
              </a:pathLst>
            </a:custGeom>
            <a:grpFill/>
            <a:ln>
              <a:noFill/>
            </a:ln>
            <a:extLst/>
          </p:spPr>
          <p:txBody>
            <a:bodyPr/>
            <a:lstStyle/>
            <a:p>
              <a:pPr marL="0" marR="0" lvl="0" indent="0" defTabSz="864044"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endParaRPr>
            </a:p>
          </p:txBody>
        </p:sp>
        <p:sp>
          <p:nvSpPr>
            <p:cNvPr id="77" name="Rectangle 117"/>
            <p:cNvSpPr>
              <a:spLocks noChangeArrowheads="1"/>
            </p:cNvSpPr>
            <p:nvPr/>
          </p:nvSpPr>
          <p:spPr bwMode="auto">
            <a:xfrm>
              <a:off x="7589930" y="4421713"/>
              <a:ext cx="109814" cy="17471"/>
            </a:xfrm>
            <a:prstGeom prst="rect">
              <a:avLst/>
            </a:prstGeom>
            <a:grpFill/>
            <a:ln>
              <a:noFill/>
            </a:ln>
            <a:extLst/>
          </p:spPr>
          <p:txBody>
            <a:bodyPr/>
            <a:lstStyle/>
            <a:p>
              <a:pPr marL="0" marR="0" lvl="0" indent="0" defTabSz="864044"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endParaRPr>
            </a:p>
          </p:txBody>
        </p:sp>
        <p:sp>
          <p:nvSpPr>
            <p:cNvPr id="78" name="Rectangle 118"/>
            <p:cNvSpPr>
              <a:spLocks noChangeArrowheads="1"/>
            </p:cNvSpPr>
            <p:nvPr/>
          </p:nvSpPr>
          <p:spPr bwMode="auto">
            <a:xfrm>
              <a:off x="7589930" y="4461645"/>
              <a:ext cx="109814" cy="17471"/>
            </a:xfrm>
            <a:prstGeom prst="rect">
              <a:avLst/>
            </a:prstGeom>
            <a:grpFill/>
            <a:ln>
              <a:noFill/>
            </a:ln>
            <a:extLst/>
          </p:spPr>
          <p:txBody>
            <a:bodyPr/>
            <a:lstStyle/>
            <a:p>
              <a:pPr marL="0" marR="0" lvl="0" indent="0" defTabSz="864044"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endParaRPr>
            </a:p>
          </p:txBody>
        </p:sp>
        <p:sp>
          <p:nvSpPr>
            <p:cNvPr id="79" name="Rectangle 119"/>
            <p:cNvSpPr>
              <a:spLocks noChangeArrowheads="1"/>
            </p:cNvSpPr>
            <p:nvPr/>
          </p:nvSpPr>
          <p:spPr bwMode="auto">
            <a:xfrm>
              <a:off x="7589930" y="4506569"/>
              <a:ext cx="109814" cy="14975"/>
            </a:xfrm>
            <a:prstGeom prst="rect">
              <a:avLst/>
            </a:prstGeom>
            <a:grpFill/>
            <a:ln>
              <a:noFill/>
            </a:ln>
            <a:extLst/>
          </p:spPr>
          <p:txBody>
            <a:bodyPr/>
            <a:lstStyle/>
            <a:p>
              <a:pPr marL="0" marR="0" lvl="0" indent="0" defTabSz="864044"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endParaRPr>
            </a:p>
          </p:txBody>
        </p:sp>
        <p:sp>
          <p:nvSpPr>
            <p:cNvPr id="80" name="Rectangle 120"/>
            <p:cNvSpPr>
              <a:spLocks noChangeArrowheads="1"/>
            </p:cNvSpPr>
            <p:nvPr/>
          </p:nvSpPr>
          <p:spPr bwMode="auto">
            <a:xfrm>
              <a:off x="7589930" y="4548998"/>
              <a:ext cx="109814" cy="17471"/>
            </a:xfrm>
            <a:prstGeom prst="rect">
              <a:avLst/>
            </a:prstGeom>
            <a:grpFill/>
            <a:ln>
              <a:noFill/>
            </a:ln>
            <a:extLst/>
          </p:spPr>
          <p:txBody>
            <a:bodyPr/>
            <a:lstStyle/>
            <a:p>
              <a:pPr marL="0" marR="0" lvl="0" indent="0" defTabSz="864044"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endParaRPr>
            </a:p>
          </p:txBody>
        </p:sp>
      </p:grpSp>
      <p:grpSp>
        <p:nvGrpSpPr>
          <p:cNvPr id="81" name="Group 35"/>
          <p:cNvGrpSpPr/>
          <p:nvPr/>
        </p:nvGrpSpPr>
        <p:grpSpPr>
          <a:xfrm>
            <a:off x="9281846" y="4646778"/>
            <a:ext cx="478019" cy="527610"/>
            <a:chOff x="6853673" y="3715407"/>
            <a:chExt cx="379359" cy="376864"/>
          </a:xfrm>
          <a:solidFill>
            <a:sysClr val="window" lastClr="FFFFFF"/>
          </a:solidFill>
        </p:grpSpPr>
        <p:sp>
          <p:nvSpPr>
            <p:cNvPr id="82" name="Freeform 150"/>
            <p:cNvSpPr>
              <a:spLocks noEditPoints="1"/>
            </p:cNvSpPr>
            <p:nvPr/>
          </p:nvSpPr>
          <p:spPr bwMode="auto">
            <a:xfrm>
              <a:off x="6853673" y="3715407"/>
              <a:ext cx="379359" cy="376864"/>
            </a:xfrm>
            <a:custGeom>
              <a:avLst/>
              <a:gdLst>
                <a:gd name="T0" fmla="*/ 57 w 114"/>
                <a:gd name="T1" fmla="*/ 0 h 114"/>
                <a:gd name="T2" fmla="*/ 0 w 114"/>
                <a:gd name="T3" fmla="*/ 57 h 114"/>
                <a:gd name="T4" fmla="*/ 57 w 114"/>
                <a:gd name="T5" fmla="*/ 114 h 114"/>
                <a:gd name="T6" fmla="*/ 114 w 114"/>
                <a:gd name="T7" fmla="*/ 57 h 114"/>
                <a:gd name="T8" fmla="*/ 57 w 114"/>
                <a:gd name="T9" fmla="*/ 0 h 114"/>
                <a:gd name="T10" fmla="*/ 57 w 114"/>
                <a:gd name="T11" fmla="*/ 108 h 114"/>
                <a:gd name="T12" fmla="*/ 6 w 114"/>
                <a:gd name="T13" fmla="*/ 57 h 114"/>
                <a:gd name="T14" fmla="*/ 57 w 114"/>
                <a:gd name="T15" fmla="*/ 6 h 114"/>
                <a:gd name="T16" fmla="*/ 108 w 114"/>
                <a:gd name="T17" fmla="*/ 57 h 114"/>
                <a:gd name="T18" fmla="*/ 57 w 114"/>
                <a:gd name="T19" fmla="*/ 108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4" h="114">
                  <a:moveTo>
                    <a:pt x="57" y="0"/>
                  </a:moveTo>
                  <a:cubicBezTo>
                    <a:pt x="25" y="0"/>
                    <a:pt x="0" y="25"/>
                    <a:pt x="0" y="57"/>
                  </a:cubicBezTo>
                  <a:cubicBezTo>
                    <a:pt x="0" y="89"/>
                    <a:pt x="25" y="114"/>
                    <a:pt x="57" y="114"/>
                  </a:cubicBezTo>
                  <a:cubicBezTo>
                    <a:pt x="89" y="114"/>
                    <a:pt x="114" y="89"/>
                    <a:pt x="114" y="57"/>
                  </a:cubicBezTo>
                  <a:cubicBezTo>
                    <a:pt x="114" y="25"/>
                    <a:pt x="89" y="0"/>
                    <a:pt x="57" y="0"/>
                  </a:cubicBezTo>
                  <a:close/>
                  <a:moveTo>
                    <a:pt x="57" y="108"/>
                  </a:moveTo>
                  <a:cubicBezTo>
                    <a:pt x="29" y="108"/>
                    <a:pt x="6" y="85"/>
                    <a:pt x="6" y="57"/>
                  </a:cubicBezTo>
                  <a:cubicBezTo>
                    <a:pt x="6" y="29"/>
                    <a:pt x="29" y="6"/>
                    <a:pt x="57" y="6"/>
                  </a:cubicBezTo>
                  <a:cubicBezTo>
                    <a:pt x="85" y="6"/>
                    <a:pt x="108" y="29"/>
                    <a:pt x="108" y="57"/>
                  </a:cubicBezTo>
                  <a:cubicBezTo>
                    <a:pt x="108" y="85"/>
                    <a:pt x="85" y="108"/>
                    <a:pt x="57" y="108"/>
                  </a:cubicBezTo>
                  <a:close/>
                </a:path>
              </a:pathLst>
            </a:custGeom>
            <a:grpFill/>
            <a:ln>
              <a:noFill/>
            </a:ln>
            <a:extLst/>
          </p:spPr>
          <p:txBody>
            <a:bodyPr/>
            <a:lstStyle/>
            <a:p>
              <a:pPr marL="0" marR="0" lvl="0" indent="0" defTabSz="864044"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endParaRPr>
            </a:p>
          </p:txBody>
        </p:sp>
        <p:sp>
          <p:nvSpPr>
            <p:cNvPr id="83" name="Rectangle 151"/>
            <p:cNvSpPr>
              <a:spLocks noChangeArrowheads="1"/>
            </p:cNvSpPr>
            <p:nvPr/>
          </p:nvSpPr>
          <p:spPr bwMode="auto">
            <a:xfrm>
              <a:off x="6998429" y="3987447"/>
              <a:ext cx="22463" cy="42429"/>
            </a:xfrm>
            <a:prstGeom prst="rect">
              <a:avLst/>
            </a:prstGeom>
            <a:grpFill/>
            <a:ln>
              <a:noFill/>
            </a:ln>
            <a:extLst/>
          </p:spPr>
          <p:txBody>
            <a:bodyPr/>
            <a:lstStyle/>
            <a:p>
              <a:pPr marL="0" marR="0" lvl="0" indent="0" defTabSz="864044"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endParaRPr>
            </a:p>
          </p:txBody>
        </p:sp>
        <p:sp>
          <p:nvSpPr>
            <p:cNvPr id="84" name="Rectangle 152"/>
            <p:cNvSpPr>
              <a:spLocks noChangeArrowheads="1"/>
            </p:cNvSpPr>
            <p:nvPr/>
          </p:nvSpPr>
          <p:spPr bwMode="auto">
            <a:xfrm>
              <a:off x="7033370" y="3987447"/>
              <a:ext cx="19966" cy="42429"/>
            </a:xfrm>
            <a:prstGeom prst="rect">
              <a:avLst/>
            </a:prstGeom>
            <a:grpFill/>
            <a:ln>
              <a:noFill/>
            </a:ln>
            <a:extLst/>
          </p:spPr>
          <p:txBody>
            <a:bodyPr/>
            <a:lstStyle/>
            <a:p>
              <a:pPr marL="0" marR="0" lvl="0" indent="0" defTabSz="864044"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endParaRPr>
            </a:p>
          </p:txBody>
        </p:sp>
        <p:sp>
          <p:nvSpPr>
            <p:cNvPr id="85" name="Rectangle 153"/>
            <p:cNvSpPr>
              <a:spLocks noChangeArrowheads="1"/>
            </p:cNvSpPr>
            <p:nvPr/>
          </p:nvSpPr>
          <p:spPr bwMode="auto">
            <a:xfrm>
              <a:off x="7068311" y="3987447"/>
              <a:ext cx="19966" cy="42429"/>
            </a:xfrm>
            <a:prstGeom prst="rect">
              <a:avLst/>
            </a:prstGeom>
            <a:grpFill/>
            <a:ln>
              <a:noFill/>
            </a:ln>
            <a:extLst/>
          </p:spPr>
          <p:txBody>
            <a:bodyPr/>
            <a:lstStyle/>
            <a:p>
              <a:pPr marL="0" marR="0" lvl="0" indent="0" defTabSz="864044"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endParaRPr>
            </a:p>
          </p:txBody>
        </p:sp>
        <p:sp>
          <p:nvSpPr>
            <p:cNvPr id="86" name="Freeform 154"/>
            <p:cNvSpPr>
              <a:spLocks/>
            </p:cNvSpPr>
            <p:nvPr/>
          </p:nvSpPr>
          <p:spPr bwMode="auto">
            <a:xfrm>
              <a:off x="6970976" y="3822725"/>
              <a:ext cx="82362" cy="84857"/>
            </a:xfrm>
            <a:custGeom>
              <a:avLst/>
              <a:gdLst>
                <a:gd name="T0" fmla="*/ 19 w 25"/>
                <a:gd name="T1" fmla="*/ 22 h 25"/>
                <a:gd name="T2" fmla="*/ 22 w 25"/>
                <a:gd name="T3" fmla="*/ 25 h 25"/>
                <a:gd name="T4" fmla="*/ 25 w 25"/>
                <a:gd name="T5" fmla="*/ 22 h 25"/>
                <a:gd name="T6" fmla="*/ 22 w 25"/>
                <a:gd name="T7" fmla="*/ 19 h 25"/>
                <a:gd name="T8" fmla="*/ 21 w 25"/>
                <a:gd name="T9" fmla="*/ 19 h 25"/>
                <a:gd name="T10" fmla="*/ 0 w 25"/>
                <a:gd name="T11" fmla="*/ 0 h 25"/>
                <a:gd name="T12" fmla="*/ 19 w 25"/>
                <a:gd name="T13" fmla="*/ 22 h 25"/>
                <a:gd name="T14" fmla="*/ 19 w 25"/>
                <a:gd name="T15" fmla="*/ 22 h 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25">
                  <a:moveTo>
                    <a:pt x="19" y="22"/>
                  </a:moveTo>
                  <a:cubicBezTo>
                    <a:pt x="19" y="24"/>
                    <a:pt x="20" y="25"/>
                    <a:pt x="22" y="25"/>
                  </a:cubicBezTo>
                  <a:cubicBezTo>
                    <a:pt x="24" y="25"/>
                    <a:pt x="25" y="24"/>
                    <a:pt x="25" y="22"/>
                  </a:cubicBezTo>
                  <a:cubicBezTo>
                    <a:pt x="25" y="21"/>
                    <a:pt x="24" y="19"/>
                    <a:pt x="22" y="19"/>
                  </a:cubicBezTo>
                  <a:cubicBezTo>
                    <a:pt x="22" y="19"/>
                    <a:pt x="22" y="19"/>
                    <a:pt x="21" y="19"/>
                  </a:cubicBezTo>
                  <a:cubicBezTo>
                    <a:pt x="0" y="0"/>
                    <a:pt x="0" y="0"/>
                    <a:pt x="0" y="0"/>
                  </a:cubicBezTo>
                  <a:cubicBezTo>
                    <a:pt x="19" y="22"/>
                    <a:pt x="19" y="22"/>
                    <a:pt x="19" y="22"/>
                  </a:cubicBezTo>
                  <a:cubicBezTo>
                    <a:pt x="19" y="22"/>
                    <a:pt x="19" y="22"/>
                    <a:pt x="19" y="22"/>
                  </a:cubicBezTo>
                  <a:close/>
                </a:path>
              </a:pathLst>
            </a:custGeom>
            <a:grpFill/>
            <a:ln>
              <a:noFill/>
            </a:ln>
            <a:extLst/>
          </p:spPr>
          <p:txBody>
            <a:bodyPr/>
            <a:lstStyle/>
            <a:p>
              <a:pPr marL="0" marR="0" lvl="0" indent="0" defTabSz="864044"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endParaRPr>
            </a:p>
          </p:txBody>
        </p:sp>
        <p:sp>
          <p:nvSpPr>
            <p:cNvPr id="87" name="Freeform 155"/>
            <p:cNvSpPr>
              <a:spLocks/>
            </p:cNvSpPr>
            <p:nvPr/>
          </p:nvSpPr>
          <p:spPr bwMode="auto">
            <a:xfrm>
              <a:off x="6921060" y="3987447"/>
              <a:ext cx="22463" cy="19966"/>
            </a:xfrm>
            <a:custGeom>
              <a:avLst/>
              <a:gdLst>
                <a:gd name="T0" fmla="*/ 0 w 9"/>
                <a:gd name="T1" fmla="*/ 6 h 8"/>
                <a:gd name="T2" fmla="*/ 3 w 9"/>
                <a:gd name="T3" fmla="*/ 8 h 8"/>
                <a:gd name="T4" fmla="*/ 9 w 9"/>
                <a:gd name="T5" fmla="*/ 1 h 8"/>
                <a:gd name="T6" fmla="*/ 7 w 9"/>
                <a:gd name="T7" fmla="*/ 0 h 8"/>
                <a:gd name="T8" fmla="*/ 0 w 9"/>
                <a:gd name="T9" fmla="*/ 6 h 8"/>
              </a:gdLst>
              <a:ahLst/>
              <a:cxnLst>
                <a:cxn ang="0">
                  <a:pos x="T0" y="T1"/>
                </a:cxn>
                <a:cxn ang="0">
                  <a:pos x="T2" y="T3"/>
                </a:cxn>
                <a:cxn ang="0">
                  <a:pos x="T4" y="T5"/>
                </a:cxn>
                <a:cxn ang="0">
                  <a:pos x="T6" y="T7"/>
                </a:cxn>
                <a:cxn ang="0">
                  <a:pos x="T8" y="T9"/>
                </a:cxn>
              </a:cxnLst>
              <a:rect l="0" t="0" r="r" b="b"/>
              <a:pathLst>
                <a:path w="9" h="8">
                  <a:moveTo>
                    <a:pt x="0" y="6"/>
                  </a:moveTo>
                  <a:lnTo>
                    <a:pt x="3" y="8"/>
                  </a:lnTo>
                  <a:lnTo>
                    <a:pt x="9" y="1"/>
                  </a:lnTo>
                  <a:lnTo>
                    <a:pt x="7" y="0"/>
                  </a:lnTo>
                  <a:lnTo>
                    <a:pt x="0" y="6"/>
                  </a:lnTo>
                  <a:close/>
                </a:path>
              </a:pathLst>
            </a:custGeom>
            <a:grpFill/>
            <a:ln>
              <a:noFill/>
            </a:ln>
            <a:extLst/>
          </p:spPr>
          <p:txBody>
            <a:bodyPr/>
            <a:lstStyle/>
            <a:p>
              <a:pPr marL="0" marR="0" lvl="0" indent="0" defTabSz="864044"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endParaRPr>
            </a:p>
          </p:txBody>
        </p:sp>
        <p:sp>
          <p:nvSpPr>
            <p:cNvPr id="88" name="Freeform 156"/>
            <p:cNvSpPr>
              <a:spLocks/>
            </p:cNvSpPr>
            <p:nvPr/>
          </p:nvSpPr>
          <p:spPr bwMode="auto">
            <a:xfrm>
              <a:off x="6901094" y="3942523"/>
              <a:ext cx="27454" cy="14975"/>
            </a:xfrm>
            <a:custGeom>
              <a:avLst/>
              <a:gdLst>
                <a:gd name="T0" fmla="*/ 9 w 11"/>
                <a:gd name="T1" fmla="*/ 0 h 6"/>
                <a:gd name="T2" fmla="*/ 0 w 11"/>
                <a:gd name="T3" fmla="*/ 3 h 6"/>
                <a:gd name="T4" fmla="*/ 1 w 11"/>
                <a:gd name="T5" fmla="*/ 6 h 6"/>
                <a:gd name="T6" fmla="*/ 11 w 11"/>
                <a:gd name="T7" fmla="*/ 3 h 6"/>
                <a:gd name="T8" fmla="*/ 9 w 11"/>
                <a:gd name="T9" fmla="*/ 0 h 6"/>
              </a:gdLst>
              <a:ahLst/>
              <a:cxnLst>
                <a:cxn ang="0">
                  <a:pos x="T0" y="T1"/>
                </a:cxn>
                <a:cxn ang="0">
                  <a:pos x="T2" y="T3"/>
                </a:cxn>
                <a:cxn ang="0">
                  <a:pos x="T4" y="T5"/>
                </a:cxn>
                <a:cxn ang="0">
                  <a:pos x="T6" y="T7"/>
                </a:cxn>
                <a:cxn ang="0">
                  <a:pos x="T8" y="T9"/>
                </a:cxn>
              </a:cxnLst>
              <a:rect l="0" t="0" r="r" b="b"/>
              <a:pathLst>
                <a:path w="11" h="6">
                  <a:moveTo>
                    <a:pt x="9" y="0"/>
                  </a:moveTo>
                  <a:lnTo>
                    <a:pt x="0" y="3"/>
                  </a:lnTo>
                  <a:lnTo>
                    <a:pt x="1" y="6"/>
                  </a:lnTo>
                  <a:lnTo>
                    <a:pt x="11" y="3"/>
                  </a:lnTo>
                  <a:lnTo>
                    <a:pt x="9" y="0"/>
                  </a:lnTo>
                  <a:close/>
                </a:path>
              </a:pathLst>
            </a:custGeom>
            <a:grpFill/>
            <a:ln>
              <a:noFill/>
            </a:ln>
            <a:extLst/>
          </p:spPr>
          <p:txBody>
            <a:bodyPr/>
            <a:lstStyle/>
            <a:p>
              <a:pPr marL="0" marR="0" lvl="0" indent="0" defTabSz="864044"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endParaRPr>
            </a:p>
          </p:txBody>
        </p:sp>
        <p:sp>
          <p:nvSpPr>
            <p:cNvPr id="89" name="Freeform 157"/>
            <p:cNvSpPr>
              <a:spLocks/>
            </p:cNvSpPr>
            <p:nvPr/>
          </p:nvSpPr>
          <p:spPr bwMode="auto">
            <a:xfrm>
              <a:off x="6933538" y="3790281"/>
              <a:ext cx="19966" cy="22463"/>
            </a:xfrm>
            <a:custGeom>
              <a:avLst/>
              <a:gdLst>
                <a:gd name="T0" fmla="*/ 0 w 8"/>
                <a:gd name="T1" fmla="*/ 3 h 9"/>
                <a:gd name="T2" fmla="*/ 7 w 8"/>
                <a:gd name="T3" fmla="*/ 9 h 9"/>
                <a:gd name="T4" fmla="*/ 8 w 8"/>
                <a:gd name="T5" fmla="*/ 7 h 9"/>
                <a:gd name="T6" fmla="*/ 2 w 8"/>
                <a:gd name="T7" fmla="*/ 0 h 9"/>
                <a:gd name="T8" fmla="*/ 0 w 8"/>
                <a:gd name="T9" fmla="*/ 3 h 9"/>
              </a:gdLst>
              <a:ahLst/>
              <a:cxnLst>
                <a:cxn ang="0">
                  <a:pos x="T0" y="T1"/>
                </a:cxn>
                <a:cxn ang="0">
                  <a:pos x="T2" y="T3"/>
                </a:cxn>
                <a:cxn ang="0">
                  <a:pos x="T4" y="T5"/>
                </a:cxn>
                <a:cxn ang="0">
                  <a:pos x="T6" y="T7"/>
                </a:cxn>
                <a:cxn ang="0">
                  <a:pos x="T8" y="T9"/>
                </a:cxn>
              </a:cxnLst>
              <a:rect l="0" t="0" r="r" b="b"/>
              <a:pathLst>
                <a:path w="8" h="9">
                  <a:moveTo>
                    <a:pt x="0" y="3"/>
                  </a:moveTo>
                  <a:lnTo>
                    <a:pt x="7" y="9"/>
                  </a:lnTo>
                  <a:lnTo>
                    <a:pt x="8" y="7"/>
                  </a:lnTo>
                  <a:lnTo>
                    <a:pt x="2" y="0"/>
                  </a:lnTo>
                  <a:lnTo>
                    <a:pt x="0" y="3"/>
                  </a:lnTo>
                  <a:close/>
                </a:path>
              </a:pathLst>
            </a:custGeom>
            <a:grpFill/>
            <a:ln>
              <a:noFill/>
            </a:ln>
            <a:extLst/>
          </p:spPr>
          <p:txBody>
            <a:bodyPr/>
            <a:lstStyle/>
            <a:p>
              <a:pPr marL="0" marR="0" lvl="0" indent="0" defTabSz="864044"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endParaRPr>
            </a:p>
          </p:txBody>
        </p:sp>
        <p:sp>
          <p:nvSpPr>
            <p:cNvPr id="90" name="Freeform 158"/>
            <p:cNvSpPr>
              <a:spLocks/>
            </p:cNvSpPr>
            <p:nvPr/>
          </p:nvSpPr>
          <p:spPr bwMode="auto">
            <a:xfrm>
              <a:off x="6903589" y="3840196"/>
              <a:ext cx="27454" cy="12480"/>
            </a:xfrm>
            <a:custGeom>
              <a:avLst/>
              <a:gdLst>
                <a:gd name="T0" fmla="*/ 11 w 11"/>
                <a:gd name="T1" fmla="*/ 3 h 5"/>
                <a:gd name="T2" fmla="*/ 2 w 11"/>
                <a:gd name="T3" fmla="*/ 0 h 5"/>
                <a:gd name="T4" fmla="*/ 0 w 11"/>
                <a:gd name="T5" fmla="*/ 3 h 5"/>
                <a:gd name="T6" fmla="*/ 10 w 11"/>
                <a:gd name="T7" fmla="*/ 5 h 5"/>
                <a:gd name="T8" fmla="*/ 11 w 11"/>
                <a:gd name="T9" fmla="*/ 3 h 5"/>
              </a:gdLst>
              <a:ahLst/>
              <a:cxnLst>
                <a:cxn ang="0">
                  <a:pos x="T0" y="T1"/>
                </a:cxn>
                <a:cxn ang="0">
                  <a:pos x="T2" y="T3"/>
                </a:cxn>
                <a:cxn ang="0">
                  <a:pos x="T4" y="T5"/>
                </a:cxn>
                <a:cxn ang="0">
                  <a:pos x="T6" y="T7"/>
                </a:cxn>
                <a:cxn ang="0">
                  <a:pos x="T8" y="T9"/>
                </a:cxn>
              </a:cxnLst>
              <a:rect l="0" t="0" r="r" b="b"/>
              <a:pathLst>
                <a:path w="11" h="5">
                  <a:moveTo>
                    <a:pt x="11" y="3"/>
                  </a:moveTo>
                  <a:lnTo>
                    <a:pt x="2" y="0"/>
                  </a:lnTo>
                  <a:lnTo>
                    <a:pt x="0" y="3"/>
                  </a:lnTo>
                  <a:lnTo>
                    <a:pt x="10" y="5"/>
                  </a:lnTo>
                  <a:lnTo>
                    <a:pt x="11" y="3"/>
                  </a:lnTo>
                  <a:close/>
                </a:path>
              </a:pathLst>
            </a:custGeom>
            <a:grpFill/>
            <a:ln>
              <a:noFill/>
            </a:ln>
            <a:extLst/>
          </p:spPr>
          <p:txBody>
            <a:bodyPr/>
            <a:lstStyle/>
            <a:p>
              <a:pPr marL="0" marR="0" lvl="0" indent="0" defTabSz="864044"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endParaRPr>
            </a:p>
          </p:txBody>
        </p:sp>
        <p:sp>
          <p:nvSpPr>
            <p:cNvPr id="91" name="Rectangle 159"/>
            <p:cNvSpPr>
              <a:spLocks noChangeArrowheads="1"/>
            </p:cNvSpPr>
            <p:nvPr/>
          </p:nvSpPr>
          <p:spPr bwMode="auto">
            <a:xfrm>
              <a:off x="7040858" y="3750348"/>
              <a:ext cx="7488" cy="22463"/>
            </a:xfrm>
            <a:prstGeom prst="rect">
              <a:avLst/>
            </a:prstGeom>
            <a:grpFill/>
            <a:ln>
              <a:noFill/>
            </a:ln>
            <a:extLst/>
          </p:spPr>
          <p:txBody>
            <a:bodyPr/>
            <a:lstStyle/>
            <a:p>
              <a:pPr marL="0" marR="0" lvl="0" indent="0" defTabSz="864044"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endParaRPr>
            </a:p>
          </p:txBody>
        </p:sp>
        <p:sp>
          <p:nvSpPr>
            <p:cNvPr id="92" name="Freeform 160"/>
            <p:cNvSpPr>
              <a:spLocks/>
            </p:cNvSpPr>
            <p:nvPr/>
          </p:nvSpPr>
          <p:spPr bwMode="auto">
            <a:xfrm>
              <a:off x="6973471" y="3760331"/>
              <a:ext cx="17471" cy="22463"/>
            </a:xfrm>
            <a:custGeom>
              <a:avLst/>
              <a:gdLst>
                <a:gd name="T0" fmla="*/ 7 w 7"/>
                <a:gd name="T1" fmla="*/ 8 h 9"/>
                <a:gd name="T2" fmla="*/ 3 w 7"/>
                <a:gd name="T3" fmla="*/ 0 h 9"/>
                <a:gd name="T4" fmla="*/ 0 w 7"/>
                <a:gd name="T5" fmla="*/ 2 h 9"/>
                <a:gd name="T6" fmla="*/ 4 w 7"/>
                <a:gd name="T7" fmla="*/ 9 h 9"/>
                <a:gd name="T8" fmla="*/ 7 w 7"/>
                <a:gd name="T9" fmla="*/ 8 h 9"/>
              </a:gdLst>
              <a:ahLst/>
              <a:cxnLst>
                <a:cxn ang="0">
                  <a:pos x="T0" y="T1"/>
                </a:cxn>
                <a:cxn ang="0">
                  <a:pos x="T2" y="T3"/>
                </a:cxn>
                <a:cxn ang="0">
                  <a:pos x="T4" y="T5"/>
                </a:cxn>
                <a:cxn ang="0">
                  <a:pos x="T6" y="T7"/>
                </a:cxn>
                <a:cxn ang="0">
                  <a:pos x="T8" y="T9"/>
                </a:cxn>
              </a:cxnLst>
              <a:rect l="0" t="0" r="r" b="b"/>
              <a:pathLst>
                <a:path w="7" h="9">
                  <a:moveTo>
                    <a:pt x="7" y="8"/>
                  </a:moveTo>
                  <a:lnTo>
                    <a:pt x="3" y="0"/>
                  </a:lnTo>
                  <a:lnTo>
                    <a:pt x="0" y="2"/>
                  </a:lnTo>
                  <a:lnTo>
                    <a:pt x="4" y="9"/>
                  </a:lnTo>
                  <a:lnTo>
                    <a:pt x="7" y="8"/>
                  </a:lnTo>
                  <a:close/>
                </a:path>
              </a:pathLst>
            </a:custGeom>
            <a:grpFill/>
            <a:ln>
              <a:noFill/>
            </a:ln>
            <a:extLst/>
          </p:spPr>
          <p:txBody>
            <a:bodyPr/>
            <a:lstStyle/>
            <a:p>
              <a:pPr marL="0" marR="0" lvl="0" indent="0" defTabSz="864044"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endParaRPr>
            </a:p>
          </p:txBody>
        </p:sp>
        <p:sp>
          <p:nvSpPr>
            <p:cNvPr id="93" name="Freeform 161"/>
            <p:cNvSpPr>
              <a:spLocks/>
            </p:cNvSpPr>
            <p:nvPr/>
          </p:nvSpPr>
          <p:spPr bwMode="auto">
            <a:xfrm>
              <a:off x="7088277" y="3760331"/>
              <a:ext cx="12480" cy="27454"/>
            </a:xfrm>
            <a:custGeom>
              <a:avLst/>
              <a:gdLst>
                <a:gd name="T0" fmla="*/ 0 w 5"/>
                <a:gd name="T1" fmla="*/ 9 h 11"/>
                <a:gd name="T2" fmla="*/ 2 w 5"/>
                <a:gd name="T3" fmla="*/ 11 h 11"/>
                <a:gd name="T4" fmla="*/ 5 w 5"/>
                <a:gd name="T5" fmla="*/ 2 h 11"/>
                <a:gd name="T6" fmla="*/ 2 w 5"/>
                <a:gd name="T7" fmla="*/ 0 h 11"/>
                <a:gd name="T8" fmla="*/ 0 w 5"/>
                <a:gd name="T9" fmla="*/ 9 h 11"/>
              </a:gdLst>
              <a:ahLst/>
              <a:cxnLst>
                <a:cxn ang="0">
                  <a:pos x="T0" y="T1"/>
                </a:cxn>
                <a:cxn ang="0">
                  <a:pos x="T2" y="T3"/>
                </a:cxn>
                <a:cxn ang="0">
                  <a:pos x="T4" y="T5"/>
                </a:cxn>
                <a:cxn ang="0">
                  <a:pos x="T6" y="T7"/>
                </a:cxn>
                <a:cxn ang="0">
                  <a:pos x="T8" y="T9"/>
                </a:cxn>
              </a:cxnLst>
              <a:rect l="0" t="0" r="r" b="b"/>
              <a:pathLst>
                <a:path w="5" h="11">
                  <a:moveTo>
                    <a:pt x="0" y="9"/>
                  </a:moveTo>
                  <a:lnTo>
                    <a:pt x="2" y="11"/>
                  </a:lnTo>
                  <a:lnTo>
                    <a:pt x="5" y="2"/>
                  </a:lnTo>
                  <a:lnTo>
                    <a:pt x="2" y="0"/>
                  </a:lnTo>
                  <a:lnTo>
                    <a:pt x="0" y="9"/>
                  </a:lnTo>
                  <a:close/>
                </a:path>
              </a:pathLst>
            </a:custGeom>
            <a:grpFill/>
            <a:ln>
              <a:noFill/>
            </a:ln>
            <a:extLst/>
          </p:spPr>
          <p:txBody>
            <a:bodyPr/>
            <a:lstStyle/>
            <a:p>
              <a:pPr marL="0" marR="0" lvl="0" indent="0" defTabSz="864044"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endParaRPr>
            </a:p>
          </p:txBody>
        </p:sp>
        <p:sp>
          <p:nvSpPr>
            <p:cNvPr id="94" name="Freeform 162"/>
            <p:cNvSpPr>
              <a:spLocks/>
            </p:cNvSpPr>
            <p:nvPr/>
          </p:nvSpPr>
          <p:spPr bwMode="auto">
            <a:xfrm>
              <a:off x="7130706" y="3987447"/>
              <a:ext cx="22463" cy="19966"/>
            </a:xfrm>
            <a:custGeom>
              <a:avLst/>
              <a:gdLst>
                <a:gd name="T0" fmla="*/ 0 w 9"/>
                <a:gd name="T1" fmla="*/ 1 h 8"/>
                <a:gd name="T2" fmla="*/ 8 w 9"/>
                <a:gd name="T3" fmla="*/ 8 h 8"/>
                <a:gd name="T4" fmla="*/ 9 w 9"/>
                <a:gd name="T5" fmla="*/ 6 h 8"/>
                <a:gd name="T6" fmla="*/ 3 w 9"/>
                <a:gd name="T7" fmla="*/ 0 h 8"/>
                <a:gd name="T8" fmla="*/ 0 w 9"/>
                <a:gd name="T9" fmla="*/ 1 h 8"/>
              </a:gdLst>
              <a:ahLst/>
              <a:cxnLst>
                <a:cxn ang="0">
                  <a:pos x="T0" y="T1"/>
                </a:cxn>
                <a:cxn ang="0">
                  <a:pos x="T2" y="T3"/>
                </a:cxn>
                <a:cxn ang="0">
                  <a:pos x="T4" y="T5"/>
                </a:cxn>
                <a:cxn ang="0">
                  <a:pos x="T6" y="T7"/>
                </a:cxn>
                <a:cxn ang="0">
                  <a:pos x="T8" y="T9"/>
                </a:cxn>
              </a:cxnLst>
              <a:rect l="0" t="0" r="r" b="b"/>
              <a:pathLst>
                <a:path w="9" h="8">
                  <a:moveTo>
                    <a:pt x="0" y="1"/>
                  </a:moveTo>
                  <a:lnTo>
                    <a:pt x="8" y="8"/>
                  </a:lnTo>
                  <a:lnTo>
                    <a:pt x="9" y="6"/>
                  </a:lnTo>
                  <a:lnTo>
                    <a:pt x="3" y="0"/>
                  </a:lnTo>
                  <a:lnTo>
                    <a:pt x="0" y="1"/>
                  </a:lnTo>
                  <a:close/>
                </a:path>
              </a:pathLst>
            </a:custGeom>
            <a:grpFill/>
            <a:ln>
              <a:noFill/>
            </a:ln>
            <a:extLst/>
          </p:spPr>
          <p:txBody>
            <a:bodyPr/>
            <a:lstStyle/>
            <a:p>
              <a:pPr marL="0" marR="0" lvl="0" indent="0" defTabSz="864044"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endParaRPr>
            </a:p>
          </p:txBody>
        </p:sp>
        <p:sp>
          <p:nvSpPr>
            <p:cNvPr id="95" name="Freeform 163"/>
            <p:cNvSpPr>
              <a:spLocks/>
            </p:cNvSpPr>
            <p:nvPr/>
          </p:nvSpPr>
          <p:spPr bwMode="auto">
            <a:xfrm>
              <a:off x="7158159" y="3942523"/>
              <a:ext cx="24958" cy="14975"/>
            </a:xfrm>
            <a:custGeom>
              <a:avLst/>
              <a:gdLst>
                <a:gd name="T0" fmla="*/ 0 w 10"/>
                <a:gd name="T1" fmla="*/ 3 h 6"/>
                <a:gd name="T2" fmla="*/ 9 w 10"/>
                <a:gd name="T3" fmla="*/ 6 h 6"/>
                <a:gd name="T4" fmla="*/ 10 w 10"/>
                <a:gd name="T5" fmla="*/ 3 h 6"/>
                <a:gd name="T6" fmla="*/ 1 w 10"/>
                <a:gd name="T7" fmla="*/ 0 h 6"/>
                <a:gd name="T8" fmla="*/ 0 w 10"/>
                <a:gd name="T9" fmla="*/ 3 h 6"/>
              </a:gdLst>
              <a:ahLst/>
              <a:cxnLst>
                <a:cxn ang="0">
                  <a:pos x="T0" y="T1"/>
                </a:cxn>
                <a:cxn ang="0">
                  <a:pos x="T2" y="T3"/>
                </a:cxn>
                <a:cxn ang="0">
                  <a:pos x="T4" y="T5"/>
                </a:cxn>
                <a:cxn ang="0">
                  <a:pos x="T6" y="T7"/>
                </a:cxn>
                <a:cxn ang="0">
                  <a:pos x="T8" y="T9"/>
                </a:cxn>
              </a:cxnLst>
              <a:rect l="0" t="0" r="r" b="b"/>
              <a:pathLst>
                <a:path w="10" h="6">
                  <a:moveTo>
                    <a:pt x="0" y="3"/>
                  </a:moveTo>
                  <a:lnTo>
                    <a:pt x="9" y="6"/>
                  </a:lnTo>
                  <a:lnTo>
                    <a:pt x="10" y="3"/>
                  </a:lnTo>
                  <a:lnTo>
                    <a:pt x="1" y="0"/>
                  </a:lnTo>
                  <a:lnTo>
                    <a:pt x="0" y="3"/>
                  </a:lnTo>
                  <a:close/>
                </a:path>
              </a:pathLst>
            </a:custGeom>
            <a:grpFill/>
            <a:ln>
              <a:noFill/>
            </a:ln>
            <a:extLst/>
          </p:spPr>
          <p:txBody>
            <a:bodyPr/>
            <a:lstStyle/>
            <a:p>
              <a:pPr marL="0" marR="0" lvl="0" indent="0" defTabSz="864044"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endParaRPr>
            </a:p>
          </p:txBody>
        </p:sp>
        <p:sp>
          <p:nvSpPr>
            <p:cNvPr id="96" name="Freeform 164"/>
            <p:cNvSpPr>
              <a:spLocks/>
            </p:cNvSpPr>
            <p:nvPr/>
          </p:nvSpPr>
          <p:spPr bwMode="auto">
            <a:xfrm>
              <a:off x="7128209" y="3790281"/>
              <a:ext cx="22463" cy="22463"/>
            </a:xfrm>
            <a:custGeom>
              <a:avLst/>
              <a:gdLst>
                <a:gd name="T0" fmla="*/ 9 w 9"/>
                <a:gd name="T1" fmla="*/ 3 h 9"/>
                <a:gd name="T2" fmla="*/ 8 w 9"/>
                <a:gd name="T3" fmla="*/ 0 h 9"/>
                <a:gd name="T4" fmla="*/ 0 w 9"/>
                <a:gd name="T5" fmla="*/ 7 h 9"/>
                <a:gd name="T6" fmla="*/ 2 w 9"/>
                <a:gd name="T7" fmla="*/ 9 h 9"/>
                <a:gd name="T8" fmla="*/ 9 w 9"/>
                <a:gd name="T9" fmla="*/ 3 h 9"/>
              </a:gdLst>
              <a:ahLst/>
              <a:cxnLst>
                <a:cxn ang="0">
                  <a:pos x="T0" y="T1"/>
                </a:cxn>
                <a:cxn ang="0">
                  <a:pos x="T2" y="T3"/>
                </a:cxn>
                <a:cxn ang="0">
                  <a:pos x="T4" y="T5"/>
                </a:cxn>
                <a:cxn ang="0">
                  <a:pos x="T6" y="T7"/>
                </a:cxn>
                <a:cxn ang="0">
                  <a:pos x="T8" y="T9"/>
                </a:cxn>
              </a:cxnLst>
              <a:rect l="0" t="0" r="r" b="b"/>
              <a:pathLst>
                <a:path w="9" h="9">
                  <a:moveTo>
                    <a:pt x="9" y="3"/>
                  </a:moveTo>
                  <a:lnTo>
                    <a:pt x="8" y="0"/>
                  </a:lnTo>
                  <a:lnTo>
                    <a:pt x="0" y="7"/>
                  </a:lnTo>
                  <a:lnTo>
                    <a:pt x="2" y="9"/>
                  </a:lnTo>
                  <a:lnTo>
                    <a:pt x="9" y="3"/>
                  </a:lnTo>
                  <a:close/>
                </a:path>
              </a:pathLst>
            </a:custGeom>
            <a:grpFill/>
            <a:ln>
              <a:noFill/>
            </a:ln>
            <a:extLst/>
          </p:spPr>
          <p:txBody>
            <a:bodyPr/>
            <a:lstStyle/>
            <a:p>
              <a:pPr marL="0" marR="0" lvl="0" indent="0" defTabSz="864044"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endParaRPr>
            </a:p>
          </p:txBody>
        </p:sp>
        <p:sp>
          <p:nvSpPr>
            <p:cNvPr id="97" name="Freeform 165"/>
            <p:cNvSpPr>
              <a:spLocks/>
            </p:cNvSpPr>
            <p:nvPr/>
          </p:nvSpPr>
          <p:spPr bwMode="auto">
            <a:xfrm>
              <a:off x="7153167" y="3840196"/>
              <a:ext cx="27454" cy="12480"/>
            </a:xfrm>
            <a:custGeom>
              <a:avLst/>
              <a:gdLst>
                <a:gd name="T0" fmla="*/ 10 w 11"/>
                <a:gd name="T1" fmla="*/ 0 h 5"/>
                <a:gd name="T2" fmla="*/ 0 w 11"/>
                <a:gd name="T3" fmla="*/ 3 h 5"/>
                <a:gd name="T4" fmla="*/ 2 w 11"/>
                <a:gd name="T5" fmla="*/ 5 h 5"/>
                <a:gd name="T6" fmla="*/ 11 w 11"/>
                <a:gd name="T7" fmla="*/ 3 h 5"/>
                <a:gd name="T8" fmla="*/ 10 w 11"/>
                <a:gd name="T9" fmla="*/ 0 h 5"/>
              </a:gdLst>
              <a:ahLst/>
              <a:cxnLst>
                <a:cxn ang="0">
                  <a:pos x="T0" y="T1"/>
                </a:cxn>
                <a:cxn ang="0">
                  <a:pos x="T2" y="T3"/>
                </a:cxn>
                <a:cxn ang="0">
                  <a:pos x="T4" y="T5"/>
                </a:cxn>
                <a:cxn ang="0">
                  <a:pos x="T6" y="T7"/>
                </a:cxn>
                <a:cxn ang="0">
                  <a:pos x="T8" y="T9"/>
                </a:cxn>
              </a:cxnLst>
              <a:rect l="0" t="0" r="r" b="b"/>
              <a:pathLst>
                <a:path w="11" h="5">
                  <a:moveTo>
                    <a:pt x="10" y="0"/>
                  </a:moveTo>
                  <a:lnTo>
                    <a:pt x="0" y="3"/>
                  </a:lnTo>
                  <a:lnTo>
                    <a:pt x="2" y="5"/>
                  </a:lnTo>
                  <a:lnTo>
                    <a:pt x="11" y="3"/>
                  </a:lnTo>
                  <a:lnTo>
                    <a:pt x="10" y="0"/>
                  </a:lnTo>
                  <a:close/>
                </a:path>
              </a:pathLst>
            </a:custGeom>
            <a:grpFill/>
            <a:ln>
              <a:noFill/>
            </a:ln>
            <a:extLst/>
          </p:spPr>
          <p:txBody>
            <a:bodyPr/>
            <a:lstStyle/>
            <a:p>
              <a:pPr marL="0" marR="0" lvl="0" indent="0" defTabSz="864044"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endParaRPr>
            </a:p>
          </p:txBody>
        </p:sp>
        <p:sp>
          <p:nvSpPr>
            <p:cNvPr id="98" name="Rectangle 166"/>
            <p:cNvSpPr>
              <a:spLocks noChangeArrowheads="1"/>
            </p:cNvSpPr>
            <p:nvPr/>
          </p:nvSpPr>
          <p:spPr bwMode="auto">
            <a:xfrm>
              <a:off x="6893606" y="3890112"/>
              <a:ext cx="24958" cy="7488"/>
            </a:xfrm>
            <a:prstGeom prst="rect">
              <a:avLst/>
            </a:prstGeom>
            <a:grpFill/>
            <a:ln>
              <a:noFill/>
            </a:ln>
            <a:extLst/>
          </p:spPr>
          <p:txBody>
            <a:bodyPr/>
            <a:lstStyle/>
            <a:p>
              <a:pPr marL="0" marR="0" lvl="0" indent="0" defTabSz="864044"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endParaRPr>
            </a:p>
          </p:txBody>
        </p:sp>
        <p:sp>
          <p:nvSpPr>
            <p:cNvPr id="99" name="Rectangle 167"/>
            <p:cNvSpPr>
              <a:spLocks noChangeArrowheads="1"/>
            </p:cNvSpPr>
            <p:nvPr/>
          </p:nvSpPr>
          <p:spPr bwMode="auto">
            <a:xfrm>
              <a:off x="7170638" y="3892607"/>
              <a:ext cx="27454" cy="7488"/>
            </a:xfrm>
            <a:prstGeom prst="rect">
              <a:avLst/>
            </a:prstGeom>
            <a:grpFill/>
            <a:ln>
              <a:noFill/>
            </a:ln>
            <a:extLst/>
          </p:spPr>
          <p:txBody>
            <a:bodyPr/>
            <a:lstStyle/>
            <a:p>
              <a:pPr marL="0" marR="0" lvl="0" indent="0" defTabSz="864044"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endParaRPr>
            </a:p>
          </p:txBody>
        </p:sp>
      </p:grpSp>
      <p:grpSp>
        <p:nvGrpSpPr>
          <p:cNvPr id="100" name="Group 54"/>
          <p:cNvGrpSpPr/>
          <p:nvPr/>
        </p:nvGrpSpPr>
        <p:grpSpPr>
          <a:xfrm>
            <a:off x="6844830" y="4697520"/>
            <a:ext cx="377383" cy="545079"/>
            <a:chOff x="6421904" y="4798576"/>
            <a:chExt cx="299494" cy="389342"/>
          </a:xfrm>
          <a:solidFill>
            <a:sysClr val="window" lastClr="FFFFFF"/>
          </a:solidFill>
        </p:grpSpPr>
        <p:sp>
          <p:nvSpPr>
            <p:cNvPr id="101" name="Freeform 170"/>
            <p:cNvSpPr>
              <a:spLocks/>
            </p:cNvSpPr>
            <p:nvPr/>
          </p:nvSpPr>
          <p:spPr bwMode="auto">
            <a:xfrm>
              <a:off x="6421904" y="4910886"/>
              <a:ext cx="299494" cy="277032"/>
            </a:xfrm>
            <a:custGeom>
              <a:avLst/>
              <a:gdLst>
                <a:gd name="T0" fmla="*/ 45 w 90"/>
                <a:gd name="T1" fmla="*/ 83 h 83"/>
                <a:gd name="T2" fmla="*/ 90 w 90"/>
                <a:gd name="T3" fmla="*/ 0 h 83"/>
                <a:gd name="T4" fmla="*/ 0 w 90"/>
                <a:gd name="T5" fmla="*/ 0 h 83"/>
                <a:gd name="T6" fmla="*/ 45 w 90"/>
                <a:gd name="T7" fmla="*/ 83 h 83"/>
              </a:gdLst>
              <a:ahLst/>
              <a:cxnLst>
                <a:cxn ang="0">
                  <a:pos x="T0" y="T1"/>
                </a:cxn>
                <a:cxn ang="0">
                  <a:pos x="T2" y="T3"/>
                </a:cxn>
                <a:cxn ang="0">
                  <a:pos x="T4" y="T5"/>
                </a:cxn>
                <a:cxn ang="0">
                  <a:pos x="T6" y="T7"/>
                </a:cxn>
              </a:cxnLst>
              <a:rect l="0" t="0" r="r" b="b"/>
              <a:pathLst>
                <a:path w="90" h="83">
                  <a:moveTo>
                    <a:pt x="45" y="83"/>
                  </a:moveTo>
                  <a:cubicBezTo>
                    <a:pt x="90" y="59"/>
                    <a:pt x="90" y="0"/>
                    <a:pt x="90" y="0"/>
                  </a:cubicBezTo>
                  <a:cubicBezTo>
                    <a:pt x="0" y="0"/>
                    <a:pt x="0" y="0"/>
                    <a:pt x="0" y="0"/>
                  </a:cubicBezTo>
                  <a:cubicBezTo>
                    <a:pt x="0" y="0"/>
                    <a:pt x="0" y="59"/>
                    <a:pt x="45" y="83"/>
                  </a:cubicBezTo>
                  <a:close/>
                </a:path>
              </a:pathLst>
            </a:custGeom>
            <a:grpFill/>
            <a:ln>
              <a:noFill/>
            </a:ln>
            <a:extLst/>
          </p:spPr>
          <p:txBody>
            <a:bodyPr/>
            <a:lstStyle/>
            <a:p>
              <a:pPr marL="0" marR="0" lvl="0" indent="0" defTabSz="864044"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endParaRPr>
            </a:p>
          </p:txBody>
        </p:sp>
        <p:sp>
          <p:nvSpPr>
            <p:cNvPr id="102" name="Freeform 171"/>
            <p:cNvSpPr>
              <a:spLocks/>
            </p:cNvSpPr>
            <p:nvPr/>
          </p:nvSpPr>
          <p:spPr bwMode="auto">
            <a:xfrm>
              <a:off x="6421904" y="4798576"/>
              <a:ext cx="299494" cy="94840"/>
            </a:xfrm>
            <a:custGeom>
              <a:avLst/>
              <a:gdLst>
                <a:gd name="T0" fmla="*/ 84 w 90"/>
                <a:gd name="T1" fmla="*/ 0 h 29"/>
                <a:gd name="T2" fmla="*/ 68 w 90"/>
                <a:gd name="T3" fmla="*/ 16 h 29"/>
                <a:gd name="T4" fmla="*/ 52 w 90"/>
                <a:gd name="T5" fmla="*/ 0 h 29"/>
                <a:gd name="T6" fmla="*/ 39 w 90"/>
                <a:gd name="T7" fmla="*/ 0 h 29"/>
                <a:gd name="T8" fmla="*/ 23 w 90"/>
                <a:gd name="T9" fmla="*/ 16 h 29"/>
                <a:gd name="T10" fmla="*/ 7 w 90"/>
                <a:gd name="T11" fmla="*/ 0 h 29"/>
                <a:gd name="T12" fmla="*/ 0 w 90"/>
                <a:gd name="T13" fmla="*/ 0 h 29"/>
                <a:gd name="T14" fmla="*/ 0 w 90"/>
                <a:gd name="T15" fmla="*/ 29 h 29"/>
                <a:gd name="T16" fmla="*/ 90 w 90"/>
                <a:gd name="T17" fmla="*/ 29 h 29"/>
                <a:gd name="T18" fmla="*/ 90 w 90"/>
                <a:gd name="T19" fmla="*/ 0 h 29"/>
                <a:gd name="T20" fmla="*/ 84 w 90"/>
                <a:gd name="T21"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0" h="29">
                  <a:moveTo>
                    <a:pt x="84" y="0"/>
                  </a:moveTo>
                  <a:cubicBezTo>
                    <a:pt x="84" y="9"/>
                    <a:pt x="77" y="16"/>
                    <a:pt x="68" y="16"/>
                  </a:cubicBezTo>
                  <a:cubicBezTo>
                    <a:pt x="59" y="16"/>
                    <a:pt x="52" y="9"/>
                    <a:pt x="52" y="0"/>
                  </a:cubicBezTo>
                  <a:cubicBezTo>
                    <a:pt x="39" y="0"/>
                    <a:pt x="39" y="0"/>
                    <a:pt x="39" y="0"/>
                  </a:cubicBezTo>
                  <a:cubicBezTo>
                    <a:pt x="39" y="9"/>
                    <a:pt x="32" y="16"/>
                    <a:pt x="23" y="16"/>
                  </a:cubicBezTo>
                  <a:cubicBezTo>
                    <a:pt x="14" y="16"/>
                    <a:pt x="7" y="9"/>
                    <a:pt x="7" y="0"/>
                  </a:cubicBezTo>
                  <a:cubicBezTo>
                    <a:pt x="0" y="0"/>
                    <a:pt x="0" y="0"/>
                    <a:pt x="0" y="0"/>
                  </a:cubicBezTo>
                  <a:cubicBezTo>
                    <a:pt x="0" y="29"/>
                    <a:pt x="0" y="29"/>
                    <a:pt x="0" y="29"/>
                  </a:cubicBezTo>
                  <a:cubicBezTo>
                    <a:pt x="90" y="29"/>
                    <a:pt x="90" y="29"/>
                    <a:pt x="90" y="29"/>
                  </a:cubicBezTo>
                  <a:cubicBezTo>
                    <a:pt x="90" y="0"/>
                    <a:pt x="90" y="0"/>
                    <a:pt x="90" y="0"/>
                  </a:cubicBezTo>
                  <a:lnTo>
                    <a:pt x="84" y="0"/>
                  </a:lnTo>
                  <a:close/>
                </a:path>
              </a:pathLst>
            </a:custGeom>
            <a:grpFill/>
            <a:ln>
              <a:noFill/>
            </a:ln>
            <a:extLst/>
          </p:spPr>
          <p:txBody>
            <a:bodyPr/>
            <a:lstStyle/>
            <a:p>
              <a:pPr marL="0" marR="0" lvl="0" indent="0" defTabSz="864044"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endParaRPr>
            </a:p>
          </p:txBody>
        </p:sp>
      </p:grpSp>
      <p:sp>
        <p:nvSpPr>
          <p:cNvPr id="103" name="矩形 102"/>
          <p:cNvSpPr/>
          <p:nvPr/>
        </p:nvSpPr>
        <p:spPr>
          <a:xfrm>
            <a:off x="4171161" y="2178575"/>
            <a:ext cx="1273324" cy="416876"/>
          </a:xfrm>
          <a:prstGeom prst="rect">
            <a:avLst/>
          </a:prstGeom>
        </p:spPr>
        <p:txBody>
          <a:bodyPr wrap="none" lIns="86402" tIns="43202" rIns="86402" bIns="43202">
            <a:spAutoFit/>
          </a:bodyPr>
          <a:lstStyle/>
          <a:p>
            <a:pPr algn="r" defTabSz="864044">
              <a:defRPr/>
            </a:pPr>
            <a:r>
              <a:rPr lang="zh-CN" altLang="en-US" sz="2100" b="1" dirty="0">
                <a:solidFill>
                  <a:prstClr val="white">
                    <a:lumMod val="95000"/>
                  </a:prstClr>
                </a:solidFill>
                <a:latin typeface="微软雅黑" pitchFamily="34" charset="-122"/>
              </a:rPr>
              <a:t>添加标题</a:t>
            </a:r>
            <a:endParaRPr lang="en-US" altLang="zh-CN" sz="2100" b="1" dirty="0">
              <a:solidFill>
                <a:prstClr val="white">
                  <a:lumMod val="95000"/>
                </a:prstClr>
              </a:solidFill>
              <a:latin typeface="微软雅黑" pitchFamily="34" charset="-122"/>
            </a:endParaRPr>
          </a:p>
        </p:txBody>
      </p:sp>
      <p:sp>
        <p:nvSpPr>
          <p:cNvPr id="104" name="矩形 47"/>
          <p:cNvSpPr>
            <a:spLocks noChangeArrowheads="1"/>
          </p:cNvSpPr>
          <p:nvPr/>
        </p:nvSpPr>
        <p:spPr bwMode="auto">
          <a:xfrm>
            <a:off x="1477771" y="2653636"/>
            <a:ext cx="3966715" cy="1111035"/>
          </a:xfrm>
          <a:prstGeom prst="rect">
            <a:avLst/>
          </a:prstGeom>
          <a:noFill/>
          <a:ln>
            <a:noFill/>
          </a:ln>
          <a:extLst/>
        </p:spPr>
        <p:txBody>
          <a:bodyPr lIns="86402" tIns="43202" rIns="86402" bIns="43202">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marL="0" marR="0" lvl="0" indent="0" algn="r" defTabSz="864044" eaLnBrk="1" fontAlgn="auto" latinLnBrk="0" hangingPunct="1">
              <a:lnSpc>
                <a:spcPct val="120000"/>
              </a:lnSpc>
              <a:spcBef>
                <a:spcPct val="0"/>
              </a:spcBef>
              <a:spcAft>
                <a:spcPts val="0"/>
              </a:spcAft>
              <a:buClrTx/>
              <a:buSzTx/>
              <a:buFont typeface="Arial" charset="0"/>
              <a:buNone/>
              <a:tabLst/>
              <a:defRPr/>
            </a:pPr>
            <a:r>
              <a:rPr kumimoji="0" lang="zh-CN" altLang="en-US" sz="1400" b="0" i="0" u="none" strike="noStrike" kern="0" cap="none" spc="0" normalizeH="0" baseline="0" noProof="0" dirty="0">
                <a:ln>
                  <a:noFill/>
                </a:ln>
                <a:solidFill>
                  <a:prstClr val="white">
                    <a:lumMod val="95000"/>
                  </a:prstClr>
                </a:solidFill>
                <a:effectLst/>
                <a:uLnTx/>
                <a:uFillTx/>
                <a:latin typeface="微软雅黑" pitchFamily="34" charset="-122"/>
                <a:ea typeface="微软雅黑" pitchFamily="34" charset="-122"/>
                <a:sym typeface="微软雅黑" pitchFamily="34" charset="-122"/>
              </a:rPr>
              <a:t>在此录入上述图表的综合描述说明，在此录入上述图表的综合描述说明，在此录入上述图表的综合描述说明，在此录入上述图表的综合描述说明，在此录入上述图表的综合描述说明</a:t>
            </a:r>
          </a:p>
        </p:txBody>
      </p:sp>
      <p:sp>
        <p:nvSpPr>
          <p:cNvPr id="105" name="矩形 104"/>
          <p:cNvSpPr>
            <a:spLocks noChangeArrowheads="1"/>
          </p:cNvSpPr>
          <p:nvPr/>
        </p:nvSpPr>
        <p:spPr bwMode="auto">
          <a:xfrm>
            <a:off x="1305240" y="5543997"/>
            <a:ext cx="1467264" cy="416876"/>
          </a:xfrm>
          <a:prstGeom prst="rect">
            <a:avLst/>
          </a:prstGeom>
          <a:noFill/>
          <a:ln w="9525">
            <a:noFill/>
            <a:miter lim="800000"/>
            <a:headEnd/>
            <a:tailEnd/>
          </a:ln>
        </p:spPr>
        <p:txBody>
          <a:bodyPr lIns="86402" tIns="43202" rIns="86402" bIns="43202">
            <a:spAutoFit/>
          </a:bodyPr>
          <a:lstStyle/>
          <a:p>
            <a:pPr algn="ctr" fontAlgn="base">
              <a:spcBef>
                <a:spcPct val="0"/>
              </a:spcBef>
              <a:spcAft>
                <a:spcPct val="0"/>
              </a:spcAft>
              <a:buFont typeface="Arial" pitchFamily="34" charset="0"/>
              <a:buNone/>
            </a:pPr>
            <a:r>
              <a:rPr lang="zh-CN" altLang="en-US" sz="2100" b="1" dirty="0">
                <a:solidFill>
                  <a:srgbClr val="404040"/>
                </a:solidFill>
                <a:latin typeface="微软雅黑" pitchFamily="34" charset="-122"/>
              </a:rPr>
              <a:t>添加标题</a:t>
            </a:r>
            <a:endParaRPr lang="en-US" altLang="zh-CN" sz="2100" b="1" dirty="0">
              <a:solidFill>
                <a:srgbClr val="404040"/>
              </a:solidFill>
              <a:latin typeface="微软雅黑" pitchFamily="34" charset="-122"/>
            </a:endParaRPr>
          </a:p>
        </p:txBody>
      </p:sp>
      <p:sp>
        <p:nvSpPr>
          <p:cNvPr id="106" name="矩形 47"/>
          <p:cNvSpPr>
            <a:spLocks noChangeArrowheads="1"/>
          </p:cNvSpPr>
          <p:nvPr/>
        </p:nvSpPr>
        <p:spPr bwMode="auto">
          <a:xfrm>
            <a:off x="1107200" y="5985722"/>
            <a:ext cx="1863335" cy="855088"/>
          </a:xfrm>
          <a:prstGeom prst="rect">
            <a:avLst/>
          </a:prstGeom>
          <a:noFill/>
          <a:ln>
            <a:noFill/>
          </a:ln>
          <a:extLst/>
        </p:spPr>
        <p:txBody>
          <a:bodyPr lIns="86402" tIns="43202" rIns="86402" bIns="43202">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marL="0" marR="0" lvl="0" indent="0" algn="ctr" defTabSz="864044" eaLnBrk="1" fontAlgn="auto" latinLnBrk="0" hangingPunct="1">
              <a:lnSpc>
                <a:spcPct val="120000"/>
              </a:lnSpc>
              <a:spcBef>
                <a:spcPct val="0"/>
              </a:spcBef>
              <a:spcAft>
                <a:spcPts val="0"/>
              </a:spcAft>
              <a:buClrTx/>
              <a:buSzTx/>
              <a:buFont typeface="Arial" charset="0"/>
              <a:buNone/>
              <a:tabLst/>
              <a:defRPr/>
            </a:pPr>
            <a:r>
              <a:rPr kumimoji="0" lang="zh-CN" altLang="en-US" sz="1400" b="0" i="0" u="none" strike="noStrike" kern="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sym typeface="微软雅黑" pitchFamily="34" charset="-122"/>
              </a:rPr>
              <a:t>在此录入上述图表的描述说明，在此录入上述图表的描述说明。</a:t>
            </a:r>
          </a:p>
        </p:txBody>
      </p:sp>
      <p:sp>
        <p:nvSpPr>
          <p:cNvPr id="107" name="矩形 106"/>
          <p:cNvSpPr>
            <a:spLocks noChangeArrowheads="1"/>
          </p:cNvSpPr>
          <p:nvPr/>
        </p:nvSpPr>
        <p:spPr bwMode="auto">
          <a:xfrm>
            <a:off x="3800186" y="5543997"/>
            <a:ext cx="1465763" cy="416876"/>
          </a:xfrm>
          <a:prstGeom prst="rect">
            <a:avLst/>
          </a:prstGeom>
          <a:noFill/>
          <a:ln w="9525">
            <a:noFill/>
            <a:miter lim="800000"/>
            <a:headEnd/>
            <a:tailEnd/>
          </a:ln>
        </p:spPr>
        <p:txBody>
          <a:bodyPr lIns="86402" tIns="43202" rIns="86402" bIns="43202">
            <a:spAutoFit/>
          </a:bodyPr>
          <a:lstStyle/>
          <a:p>
            <a:pPr algn="ctr" fontAlgn="base">
              <a:spcBef>
                <a:spcPct val="0"/>
              </a:spcBef>
              <a:spcAft>
                <a:spcPct val="0"/>
              </a:spcAft>
              <a:buFont typeface="Arial" pitchFamily="34" charset="0"/>
              <a:buNone/>
            </a:pPr>
            <a:r>
              <a:rPr lang="zh-CN" altLang="en-US" sz="2100" b="1" dirty="0">
                <a:solidFill>
                  <a:srgbClr val="404040"/>
                </a:solidFill>
                <a:latin typeface="微软雅黑" pitchFamily="34" charset="-122"/>
              </a:rPr>
              <a:t>添加标题</a:t>
            </a:r>
            <a:endParaRPr lang="en-US" altLang="zh-CN" sz="2100" b="1" dirty="0">
              <a:solidFill>
                <a:srgbClr val="404040"/>
              </a:solidFill>
              <a:latin typeface="微软雅黑" pitchFamily="34" charset="-122"/>
            </a:endParaRPr>
          </a:p>
        </p:txBody>
      </p:sp>
      <p:sp>
        <p:nvSpPr>
          <p:cNvPr id="108" name="矩形 47"/>
          <p:cNvSpPr>
            <a:spLocks noChangeArrowheads="1"/>
          </p:cNvSpPr>
          <p:nvPr/>
        </p:nvSpPr>
        <p:spPr bwMode="auto">
          <a:xfrm>
            <a:off x="3602155" y="5985722"/>
            <a:ext cx="1861835" cy="855088"/>
          </a:xfrm>
          <a:prstGeom prst="rect">
            <a:avLst/>
          </a:prstGeom>
          <a:noFill/>
          <a:ln>
            <a:noFill/>
          </a:ln>
          <a:extLst/>
        </p:spPr>
        <p:txBody>
          <a:bodyPr lIns="86402" tIns="43202" rIns="86402" bIns="43202">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marL="0" marR="0" lvl="0" indent="0" algn="ctr" defTabSz="864044" eaLnBrk="1" fontAlgn="auto" latinLnBrk="0" hangingPunct="1">
              <a:lnSpc>
                <a:spcPct val="120000"/>
              </a:lnSpc>
              <a:spcBef>
                <a:spcPct val="0"/>
              </a:spcBef>
              <a:spcAft>
                <a:spcPts val="0"/>
              </a:spcAft>
              <a:buClrTx/>
              <a:buSzTx/>
              <a:buFont typeface="Arial" charset="0"/>
              <a:buNone/>
              <a:tabLst/>
              <a:defRPr/>
            </a:pPr>
            <a:r>
              <a:rPr kumimoji="0" lang="zh-CN" altLang="en-US" sz="1400" b="0" i="0" u="none" strike="noStrike" kern="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sym typeface="微软雅黑" pitchFamily="34" charset="-122"/>
              </a:rPr>
              <a:t>在此录入上述图表的描述说明，在此录入上述图表的描述说明。</a:t>
            </a:r>
          </a:p>
        </p:txBody>
      </p:sp>
      <p:sp>
        <p:nvSpPr>
          <p:cNvPr id="109" name="矩形 108"/>
          <p:cNvSpPr>
            <a:spLocks noChangeArrowheads="1"/>
          </p:cNvSpPr>
          <p:nvPr/>
        </p:nvSpPr>
        <p:spPr bwMode="auto">
          <a:xfrm>
            <a:off x="8788588" y="5543997"/>
            <a:ext cx="1467264" cy="416876"/>
          </a:xfrm>
          <a:prstGeom prst="rect">
            <a:avLst/>
          </a:prstGeom>
          <a:noFill/>
          <a:ln w="9525">
            <a:noFill/>
            <a:miter lim="800000"/>
            <a:headEnd/>
            <a:tailEnd/>
          </a:ln>
        </p:spPr>
        <p:txBody>
          <a:bodyPr lIns="86402" tIns="43202" rIns="86402" bIns="43202">
            <a:spAutoFit/>
          </a:bodyPr>
          <a:lstStyle/>
          <a:p>
            <a:pPr algn="ctr" fontAlgn="base">
              <a:spcBef>
                <a:spcPct val="0"/>
              </a:spcBef>
              <a:spcAft>
                <a:spcPct val="0"/>
              </a:spcAft>
              <a:buFont typeface="Arial" pitchFamily="34" charset="0"/>
              <a:buNone/>
            </a:pPr>
            <a:r>
              <a:rPr lang="zh-CN" altLang="en-US" sz="2100" b="1" dirty="0">
                <a:solidFill>
                  <a:srgbClr val="404040"/>
                </a:solidFill>
                <a:latin typeface="微软雅黑" pitchFamily="34" charset="-122"/>
              </a:rPr>
              <a:t>添加标题</a:t>
            </a:r>
            <a:endParaRPr lang="en-US" altLang="zh-CN" sz="2100" b="1" dirty="0">
              <a:solidFill>
                <a:srgbClr val="404040"/>
              </a:solidFill>
              <a:latin typeface="微软雅黑" pitchFamily="34" charset="-122"/>
            </a:endParaRPr>
          </a:p>
        </p:txBody>
      </p:sp>
      <p:sp>
        <p:nvSpPr>
          <p:cNvPr id="110" name="矩形 47"/>
          <p:cNvSpPr>
            <a:spLocks noChangeArrowheads="1"/>
          </p:cNvSpPr>
          <p:nvPr/>
        </p:nvSpPr>
        <p:spPr bwMode="auto">
          <a:xfrm>
            <a:off x="8590548" y="5985722"/>
            <a:ext cx="1863335" cy="855088"/>
          </a:xfrm>
          <a:prstGeom prst="rect">
            <a:avLst/>
          </a:prstGeom>
          <a:noFill/>
          <a:ln>
            <a:noFill/>
          </a:ln>
          <a:extLst/>
        </p:spPr>
        <p:txBody>
          <a:bodyPr lIns="86402" tIns="43202" rIns="86402" bIns="43202">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marL="0" marR="0" lvl="0" indent="0" algn="ctr" defTabSz="864044" eaLnBrk="1" fontAlgn="auto" latinLnBrk="0" hangingPunct="1">
              <a:lnSpc>
                <a:spcPct val="120000"/>
              </a:lnSpc>
              <a:spcBef>
                <a:spcPct val="0"/>
              </a:spcBef>
              <a:spcAft>
                <a:spcPts val="0"/>
              </a:spcAft>
              <a:buClrTx/>
              <a:buSzTx/>
              <a:buFont typeface="Arial" charset="0"/>
              <a:buNone/>
              <a:tabLst/>
              <a:defRPr/>
            </a:pPr>
            <a:r>
              <a:rPr kumimoji="0" lang="zh-CN" altLang="en-US" sz="1400" b="0" i="0" u="none" strike="noStrike" kern="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sym typeface="微软雅黑" pitchFamily="34" charset="-122"/>
              </a:rPr>
              <a:t>在此录入上述图表的描述说明，在此录入上述图表的描述说明。</a:t>
            </a:r>
          </a:p>
        </p:txBody>
      </p:sp>
      <p:sp>
        <p:nvSpPr>
          <p:cNvPr id="111" name="矩形 110"/>
          <p:cNvSpPr>
            <a:spLocks noChangeArrowheads="1"/>
          </p:cNvSpPr>
          <p:nvPr/>
        </p:nvSpPr>
        <p:spPr bwMode="auto">
          <a:xfrm>
            <a:off x="6293639" y="5543997"/>
            <a:ext cx="1467264" cy="416876"/>
          </a:xfrm>
          <a:prstGeom prst="rect">
            <a:avLst/>
          </a:prstGeom>
          <a:noFill/>
          <a:ln w="9525">
            <a:noFill/>
            <a:miter lim="800000"/>
            <a:headEnd/>
            <a:tailEnd/>
          </a:ln>
        </p:spPr>
        <p:txBody>
          <a:bodyPr lIns="86402" tIns="43202" rIns="86402" bIns="43202">
            <a:spAutoFit/>
          </a:bodyPr>
          <a:lstStyle/>
          <a:p>
            <a:pPr algn="ctr" fontAlgn="base">
              <a:spcBef>
                <a:spcPct val="0"/>
              </a:spcBef>
              <a:spcAft>
                <a:spcPct val="0"/>
              </a:spcAft>
              <a:buFont typeface="Arial" pitchFamily="34" charset="0"/>
              <a:buNone/>
            </a:pPr>
            <a:r>
              <a:rPr lang="zh-CN" altLang="en-US" sz="2100" b="1" dirty="0">
                <a:solidFill>
                  <a:srgbClr val="404040"/>
                </a:solidFill>
                <a:latin typeface="微软雅黑" pitchFamily="34" charset="-122"/>
              </a:rPr>
              <a:t>添加标题</a:t>
            </a:r>
            <a:endParaRPr lang="en-US" altLang="zh-CN" sz="2100" b="1" dirty="0">
              <a:solidFill>
                <a:srgbClr val="404040"/>
              </a:solidFill>
              <a:latin typeface="微软雅黑" pitchFamily="34" charset="-122"/>
            </a:endParaRPr>
          </a:p>
        </p:txBody>
      </p:sp>
      <p:sp>
        <p:nvSpPr>
          <p:cNvPr id="112" name="矩形 47"/>
          <p:cNvSpPr>
            <a:spLocks noChangeArrowheads="1"/>
          </p:cNvSpPr>
          <p:nvPr/>
        </p:nvSpPr>
        <p:spPr bwMode="auto">
          <a:xfrm>
            <a:off x="6095599" y="5985722"/>
            <a:ext cx="1863335" cy="855088"/>
          </a:xfrm>
          <a:prstGeom prst="rect">
            <a:avLst/>
          </a:prstGeom>
          <a:noFill/>
          <a:ln>
            <a:noFill/>
          </a:ln>
          <a:extLst/>
        </p:spPr>
        <p:txBody>
          <a:bodyPr lIns="86402" tIns="43202" rIns="86402" bIns="43202">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marL="0" marR="0" lvl="0" indent="0" algn="ctr" defTabSz="864044" eaLnBrk="1" fontAlgn="auto" latinLnBrk="0" hangingPunct="1">
              <a:lnSpc>
                <a:spcPct val="120000"/>
              </a:lnSpc>
              <a:spcBef>
                <a:spcPct val="0"/>
              </a:spcBef>
              <a:spcAft>
                <a:spcPts val="0"/>
              </a:spcAft>
              <a:buClrTx/>
              <a:buSzTx/>
              <a:buFont typeface="Arial" charset="0"/>
              <a:buNone/>
              <a:tabLst/>
              <a:defRPr/>
            </a:pPr>
            <a:r>
              <a:rPr kumimoji="0" lang="zh-CN" altLang="en-US" sz="1400" b="0" i="0" u="none" strike="noStrike" kern="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sym typeface="微软雅黑" pitchFamily="34" charset="-122"/>
              </a:rPr>
              <a:t>在此录入上述图表的描述说明，在此录入上述图表的描述说明。</a:t>
            </a:r>
          </a:p>
        </p:txBody>
      </p:sp>
    </p:spTree>
    <p:extLst>
      <p:ext uri="{BB962C8B-B14F-4D97-AF65-F5344CB8AC3E}">
        <p14:creationId xmlns:p14="http://schemas.microsoft.com/office/powerpoint/2010/main" val="3160311275"/>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52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52000">
                                          <p:cBhvr additive="base">
                                            <p:cTn id="7" dur="500" fill="hold"/>
                                            <p:tgtEl>
                                              <p:spTgt spid="4"/>
                                            </p:tgtEl>
                                            <p:attrNameLst>
                                              <p:attrName>ppt_x</p:attrName>
                                            </p:attrNameLst>
                                          </p:cBhvr>
                                          <p:tavLst>
                                            <p:tav tm="0">
                                              <p:val>
                                                <p:strVal val="0-#ppt_w/2"/>
                                              </p:val>
                                            </p:tav>
                                            <p:tav tm="100000">
                                              <p:val>
                                                <p:strVal val="#ppt_x"/>
                                              </p:val>
                                            </p:tav>
                                          </p:tavLst>
                                        </p:anim>
                                        <p:anim calcmode="lin" valueType="num" p14:bounceEnd="52000">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60"/>
                                            </p:tgtEl>
                                            <p:attrNameLst>
                                              <p:attrName>style.visibility</p:attrName>
                                            </p:attrNameLst>
                                          </p:cBhvr>
                                          <p:to>
                                            <p:strVal val="visible"/>
                                          </p:to>
                                        </p:set>
                                        <p:anim calcmode="lin" valueType="num">
                                          <p:cBhvr additive="base">
                                            <p:cTn id="12" dur="500" fill="hold"/>
                                            <p:tgtEl>
                                              <p:spTgt spid="60"/>
                                            </p:tgtEl>
                                            <p:attrNameLst>
                                              <p:attrName>ppt_x</p:attrName>
                                            </p:attrNameLst>
                                          </p:cBhvr>
                                          <p:tavLst>
                                            <p:tav tm="0">
                                              <p:val>
                                                <p:strVal val="0-#ppt_w/2"/>
                                              </p:val>
                                            </p:tav>
                                            <p:tav tm="100000">
                                              <p:val>
                                                <p:strVal val="#ppt_x"/>
                                              </p:val>
                                            </p:tav>
                                          </p:tavLst>
                                        </p:anim>
                                        <p:anim calcmode="lin" valueType="num">
                                          <p:cBhvr additive="base">
                                            <p:cTn id="13" dur="500" fill="hold"/>
                                            <p:tgtEl>
                                              <p:spTgt spid="60"/>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2" presetClass="entr" presetSubtype="2" fill="hold" grpId="0" nodeType="afterEffect">
                                      <p:stCondLst>
                                        <p:cond delay="0"/>
                                      </p:stCondLst>
                                      <p:childTnLst>
                                        <p:set>
                                          <p:cBhvr>
                                            <p:cTn id="16" dur="1" fill="hold">
                                              <p:stCondLst>
                                                <p:cond delay="0"/>
                                              </p:stCondLst>
                                            </p:cTn>
                                            <p:tgtEl>
                                              <p:spTgt spid="61"/>
                                            </p:tgtEl>
                                            <p:attrNameLst>
                                              <p:attrName>style.visibility</p:attrName>
                                            </p:attrNameLst>
                                          </p:cBhvr>
                                          <p:to>
                                            <p:strVal val="visible"/>
                                          </p:to>
                                        </p:set>
                                        <p:animEffect transition="in" filter="wipe(right)">
                                          <p:cBhvr>
                                            <p:cTn id="17" dur="500"/>
                                            <p:tgtEl>
                                              <p:spTgt spid="61"/>
                                            </p:tgtEl>
                                          </p:cBhvr>
                                        </p:animEffect>
                                      </p:childTnLst>
                                    </p:cTn>
                                  </p:par>
                                  <p:par>
                                    <p:cTn id="18" presetID="22" presetClass="entr" presetSubtype="2" fill="hold" grpId="0" nodeType="withEffect">
                                      <p:stCondLst>
                                        <p:cond delay="250"/>
                                      </p:stCondLst>
                                      <p:childTnLst>
                                        <p:set>
                                          <p:cBhvr>
                                            <p:cTn id="19" dur="1" fill="hold">
                                              <p:stCondLst>
                                                <p:cond delay="0"/>
                                              </p:stCondLst>
                                            </p:cTn>
                                            <p:tgtEl>
                                              <p:spTgt spid="103"/>
                                            </p:tgtEl>
                                            <p:attrNameLst>
                                              <p:attrName>style.visibility</p:attrName>
                                            </p:attrNameLst>
                                          </p:cBhvr>
                                          <p:to>
                                            <p:strVal val="visible"/>
                                          </p:to>
                                        </p:set>
                                        <p:animEffect transition="in" filter="wipe(right)">
                                          <p:cBhvr>
                                            <p:cTn id="20" dur="500"/>
                                            <p:tgtEl>
                                              <p:spTgt spid="103"/>
                                            </p:tgtEl>
                                          </p:cBhvr>
                                        </p:animEffect>
                                      </p:childTnLst>
                                    </p:cTn>
                                  </p:par>
                                  <p:par>
                                    <p:cTn id="21" presetID="22" presetClass="entr" presetSubtype="2" fill="hold" grpId="0" nodeType="withEffect">
                                      <p:stCondLst>
                                        <p:cond delay="250"/>
                                      </p:stCondLst>
                                      <p:childTnLst>
                                        <p:set>
                                          <p:cBhvr>
                                            <p:cTn id="22" dur="1" fill="hold">
                                              <p:stCondLst>
                                                <p:cond delay="0"/>
                                              </p:stCondLst>
                                            </p:cTn>
                                            <p:tgtEl>
                                              <p:spTgt spid="104"/>
                                            </p:tgtEl>
                                            <p:attrNameLst>
                                              <p:attrName>style.visibility</p:attrName>
                                            </p:attrNameLst>
                                          </p:cBhvr>
                                          <p:to>
                                            <p:strVal val="visible"/>
                                          </p:to>
                                        </p:set>
                                        <p:animEffect transition="in" filter="wipe(right)">
                                          <p:cBhvr>
                                            <p:cTn id="23" dur="500"/>
                                            <p:tgtEl>
                                              <p:spTgt spid="104"/>
                                            </p:tgtEl>
                                          </p:cBhvr>
                                        </p:animEffect>
                                      </p:childTnLst>
                                    </p:cTn>
                                  </p:par>
                                </p:childTnLst>
                              </p:cTn>
                            </p:par>
                            <p:par>
                              <p:cTn id="24" fill="hold">
                                <p:stCondLst>
                                  <p:cond delay="1750"/>
                                </p:stCondLst>
                                <p:childTnLst>
                                  <p:par>
                                    <p:cTn id="25" presetID="21" presetClass="entr" presetSubtype="1" fill="hold" grpId="0" nodeType="afterEffect">
                                      <p:stCondLst>
                                        <p:cond delay="0"/>
                                      </p:stCondLst>
                                      <p:childTnLst>
                                        <p:set>
                                          <p:cBhvr>
                                            <p:cTn id="26" dur="1" fill="hold">
                                              <p:stCondLst>
                                                <p:cond delay="0"/>
                                              </p:stCondLst>
                                            </p:cTn>
                                            <p:tgtEl>
                                              <p:spTgt spid="62"/>
                                            </p:tgtEl>
                                            <p:attrNameLst>
                                              <p:attrName>style.visibility</p:attrName>
                                            </p:attrNameLst>
                                          </p:cBhvr>
                                          <p:to>
                                            <p:strVal val="visible"/>
                                          </p:to>
                                        </p:set>
                                        <p:animEffect transition="in" filter="wheel(1)">
                                          <p:cBhvr>
                                            <p:cTn id="27" dur="400"/>
                                            <p:tgtEl>
                                              <p:spTgt spid="62"/>
                                            </p:tgtEl>
                                          </p:cBhvr>
                                        </p:animEffect>
                                      </p:childTnLst>
                                    </p:cTn>
                                  </p:par>
                                </p:childTnLst>
                              </p:cTn>
                            </p:par>
                            <p:par>
                              <p:cTn id="28" fill="hold">
                                <p:stCondLst>
                                  <p:cond delay="2150"/>
                                </p:stCondLst>
                                <p:childTnLst>
                                  <p:par>
                                    <p:cTn id="29" presetID="21" presetClass="entr" presetSubtype="1" fill="hold" grpId="0" nodeType="afterEffect">
                                      <p:stCondLst>
                                        <p:cond delay="0"/>
                                      </p:stCondLst>
                                      <p:childTnLst>
                                        <p:set>
                                          <p:cBhvr>
                                            <p:cTn id="30" dur="1" fill="hold">
                                              <p:stCondLst>
                                                <p:cond delay="0"/>
                                              </p:stCondLst>
                                            </p:cTn>
                                            <p:tgtEl>
                                              <p:spTgt spid="63"/>
                                            </p:tgtEl>
                                            <p:attrNameLst>
                                              <p:attrName>style.visibility</p:attrName>
                                            </p:attrNameLst>
                                          </p:cBhvr>
                                          <p:to>
                                            <p:strVal val="visible"/>
                                          </p:to>
                                        </p:set>
                                        <p:animEffect transition="in" filter="wheel(1)">
                                          <p:cBhvr>
                                            <p:cTn id="31" dur="400"/>
                                            <p:tgtEl>
                                              <p:spTgt spid="63"/>
                                            </p:tgtEl>
                                          </p:cBhvr>
                                        </p:animEffect>
                                      </p:childTnLst>
                                    </p:cTn>
                                  </p:par>
                                </p:childTnLst>
                              </p:cTn>
                            </p:par>
                            <p:par>
                              <p:cTn id="32" fill="hold">
                                <p:stCondLst>
                                  <p:cond delay="2550"/>
                                </p:stCondLst>
                                <p:childTnLst>
                                  <p:par>
                                    <p:cTn id="33" presetID="21" presetClass="entr" presetSubtype="1" fill="hold" grpId="0" nodeType="afterEffect">
                                      <p:stCondLst>
                                        <p:cond delay="0"/>
                                      </p:stCondLst>
                                      <p:childTnLst>
                                        <p:set>
                                          <p:cBhvr>
                                            <p:cTn id="34" dur="1" fill="hold">
                                              <p:stCondLst>
                                                <p:cond delay="0"/>
                                              </p:stCondLst>
                                            </p:cTn>
                                            <p:tgtEl>
                                              <p:spTgt spid="64"/>
                                            </p:tgtEl>
                                            <p:attrNameLst>
                                              <p:attrName>style.visibility</p:attrName>
                                            </p:attrNameLst>
                                          </p:cBhvr>
                                          <p:to>
                                            <p:strVal val="visible"/>
                                          </p:to>
                                        </p:set>
                                        <p:animEffect transition="in" filter="wheel(1)">
                                          <p:cBhvr>
                                            <p:cTn id="35" dur="400"/>
                                            <p:tgtEl>
                                              <p:spTgt spid="64"/>
                                            </p:tgtEl>
                                          </p:cBhvr>
                                        </p:animEffect>
                                      </p:childTnLst>
                                    </p:cTn>
                                  </p:par>
                                </p:childTnLst>
                              </p:cTn>
                            </p:par>
                            <p:par>
                              <p:cTn id="36" fill="hold">
                                <p:stCondLst>
                                  <p:cond delay="2950"/>
                                </p:stCondLst>
                                <p:childTnLst>
                                  <p:par>
                                    <p:cTn id="37" presetID="21" presetClass="entr" presetSubtype="1" fill="hold" grpId="0" nodeType="afterEffect">
                                      <p:stCondLst>
                                        <p:cond delay="0"/>
                                      </p:stCondLst>
                                      <p:childTnLst>
                                        <p:set>
                                          <p:cBhvr>
                                            <p:cTn id="38" dur="1" fill="hold">
                                              <p:stCondLst>
                                                <p:cond delay="0"/>
                                              </p:stCondLst>
                                            </p:cTn>
                                            <p:tgtEl>
                                              <p:spTgt spid="65"/>
                                            </p:tgtEl>
                                            <p:attrNameLst>
                                              <p:attrName>style.visibility</p:attrName>
                                            </p:attrNameLst>
                                          </p:cBhvr>
                                          <p:to>
                                            <p:strVal val="visible"/>
                                          </p:to>
                                        </p:set>
                                        <p:animEffect transition="in" filter="wheel(1)">
                                          <p:cBhvr>
                                            <p:cTn id="39" dur="400"/>
                                            <p:tgtEl>
                                              <p:spTgt spid="65"/>
                                            </p:tgtEl>
                                          </p:cBhvr>
                                        </p:animEffect>
                                      </p:childTnLst>
                                    </p:cTn>
                                  </p:par>
                                </p:childTnLst>
                              </p:cTn>
                            </p:par>
                            <p:par>
                              <p:cTn id="40" fill="hold">
                                <p:stCondLst>
                                  <p:cond delay="3350"/>
                                </p:stCondLst>
                                <p:childTnLst>
                                  <p:par>
                                    <p:cTn id="41" presetID="10" presetClass="entr" presetSubtype="0" fill="hold" nodeType="afterEffect">
                                      <p:stCondLst>
                                        <p:cond delay="0"/>
                                      </p:stCondLst>
                                      <p:childTnLst>
                                        <p:set>
                                          <p:cBhvr>
                                            <p:cTn id="42" dur="1" fill="hold">
                                              <p:stCondLst>
                                                <p:cond delay="0"/>
                                              </p:stCondLst>
                                            </p:cTn>
                                            <p:tgtEl>
                                              <p:spTgt spid="66"/>
                                            </p:tgtEl>
                                            <p:attrNameLst>
                                              <p:attrName>style.visibility</p:attrName>
                                            </p:attrNameLst>
                                          </p:cBhvr>
                                          <p:to>
                                            <p:strVal val="visible"/>
                                          </p:to>
                                        </p:set>
                                        <p:animEffect transition="in" filter="fade">
                                          <p:cBhvr>
                                            <p:cTn id="43" dur="250"/>
                                            <p:tgtEl>
                                              <p:spTgt spid="66"/>
                                            </p:tgtEl>
                                          </p:cBhvr>
                                        </p:animEffect>
                                      </p:childTnLst>
                                    </p:cTn>
                                  </p:par>
                                  <p:par>
                                    <p:cTn id="44" presetID="10" presetClass="entr" presetSubtype="0" fill="hold" nodeType="withEffect">
                                      <p:stCondLst>
                                        <p:cond delay="0"/>
                                      </p:stCondLst>
                                      <p:childTnLst>
                                        <p:set>
                                          <p:cBhvr>
                                            <p:cTn id="45" dur="1" fill="hold">
                                              <p:stCondLst>
                                                <p:cond delay="0"/>
                                              </p:stCondLst>
                                            </p:cTn>
                                            <p:tgtEl>
                                              <p:spTgt spid="69"/>
                                            </p:tgtEl>
                                            <p:attrNameLst>
                                              <p:attrName>style.visibility</p:attrName>
                                            </p:attrNameLst>
                                          </p:cBhvr>
                                          <p:to>
                                            <p:strVal val="visible"/>
                                          </p:to>
                                        </p:set>
                                        <p:animEffect transition="in" filter="fade">
                                          <p:cBhvr>
                                            <p:cTn id="46" dur="250"/>
                                            <p:tgtEl>
                                              <p:spTgt spid="69"/>
                                            </p:tgtEl>
                                          </p:cBhvr>
                                        </p:animEffect>
                                      </p:childTnLst>
                                    </p:cTn>
                                  </p:par>
                                  <p:par>
                                    <p:cTn id="47" presetID="10" presetClass="entr" presetSubtype="0" fill="hold" nodeType="withEffect">
                                      <p:stCondLst>
                                        <p:cond delay="0"/>
                                      </p:stCondLst>
                                      <p:childTnLst>
                                        <p:set>
                                          <p:cBhvr>
                                            <p:cTn id="48" dur="1" fill="hold">
                                              <p:stCondLst>
                                                <p:cond delay="0"/>
                                              </p:stCondLst>
                                            </p:cTn>
                                            <p:tgtEl>
                                              <p:spTgt spid="100"/>
                                            </p:tgtEl>
                                            <p:attrNameLst>
                                              <p:attrName>style.visibility</p:attrName>
                                            </p:attrNameLst>
                                          </p:cBhvr>
                                          <p:to>
                                            <p:strVal val="visible"/>
                                          </p:to>
                                        </p:set>
                                        <p:animEffect transition="in" filter="fade">
                                          <p:cBhvr>
                                            <p:cTn id="49" dur="250"/>
                                            <p:tgtEl>
                                              <p:spTgt spid="100"/>
                                            </p:tgtEl>
                                          </p:cBhvr>
                                        </p:animEffect>
                                      </p:childTnLst>
                                    </p:cTn>
                                  </p:par>
                                  <p:par>
                                    <p:cTn id="50" presetID="10" presetClass="entr" presetSubtype="0" fill="hold" nodeType="withEffect">
                                      <p:stCondLst>
                                        <p:cond delay="0"/>
                                      </p:stCondLst>
                                      <p:childTnLst>
                                        <p:set>
                                          <p:cBhvr>
                                            <p:cTn id="51" dur="1" fill="hold">
                                              <p:stCondLst>
                                                <p:cond delay="0"/>
                                              </p:stCondLst>
                                            </p:cTn>
                                            <p:tgtEl>
                                              <p:spTgt spid="81"/>
                                            </p:tgtEl>
                                            <p:attrNameLst>
                                              <p:attrName>style.visibility</p:attrName>
                                            </p:attrNameLst>
                                          </p:cBhvr>
                                          <p:to>
                                            <p:strVal val="visible"/>
                                          </p:to>
                                        </p:set>
                                        <p:animEffect transition="in" filter="fade">
                                          <p:cBhvr>
                                            <p:cTn id="52" dur="250"/>
                                            <p:tgtEl>
                                              <p:spTgt spid="81"/>
                                            </p:tgtEl>
                                          </p:cBhvr>
                                        </p:animEffect>
                                      </p:childTnLst>
                                    </p:cTn>
                                  </p:par>
                                  <p:par>
                                    <p:cTn id="53" presetID="14" presetClass="entr" presetSubtype="10" fill="hold" grpId="0" nodeType="withEffect">
                                      <p:stCondLst>
                                        <p:cond delay="750"/>
                                      </p:stCondLst>
                                      <p:childTnLst>
                                        <p:set>
                                          <p:cBhvr>
                                            <p:cTn id="54" dur="1" fill="hold">
                                              <p:stCondLst>
                                                <p:cond delay="0"/>
                                              </p:stCondLst>
                                            </p:cTn>
                                            <p:tgtEl>
                                              <p:spTgt spid="105"/>
                                            </p:tgtEl>
                                            <p:attrNameLst>
                                              <p:attrName>style.visibility</p:attrName>
                                            </p:attrNameLst>
                                          </p:cBhvr>
                                          <p:to>
                                            <p:strVal val="visible"/>
                                          </p:to>
                                        </p:set>
                                        <p:animEffect transition="in" filter="randombar(horizontal)">
                                          <p:cBhvr>
                                            <p:cTn id="55" dur="400"/>
                                            <p:tgtEl>
                                              <p:spTgt spid="105"/>
                                            </p:tgtEl>
                                          </p:cBhvr>
                                        </p:animEffect>
                                      </p:childTnLst>
                                    </p:cTn>
                                  </p:par>
                                  <p:par>
                                    <p:cTn id="56" presetID="14" presetClass="entr" presetSubtype="10" fill="hold" grpId="0" nodeType="withEffect">
                                      <p:stCondLst>
                                        <p:cond delay="750"/>
                                      </p:stCondLst>
                                      <p:childTnLst>
                                        <p:set>
                                          <p:cBhvr>
                                            <p:cTn id="57" dur="1" fill="hold">
                                              <p:stCondLst>
                                                <p:cond delay="0"/>
                                              </p:stCondLst>
                                            </p:cTn>
                                            <p:tgtEl>
                                              <p:spTgt spid="106"/>
                                            </p:tgtEl>
                                            <p:attrNameLst>
                                              <p:attrName>style.visibility</p:attrName>
                                            </p:attrNameLst>
                                          </p:cBhvr>
                                          <p:to>
                                            <p:strVal val="visible"/>
                                          </p:to>
                                        </p:set>
                                        <p:animEffect transition="in" filter="randombar(horizontal)">
                                          <p:cBhvr>
                                            <p:cTn id="58" dur="400"/>
                                            <p:tgtEl>
                                              <p:spTgt spid="106"/>
                                            </p:tgtEl>
                                          </p:cBhvr>
                                        </p:animEffect>
                                      </p:childTnLst>
                                    </p:cTn>
                                  </p:par>
                                  <p:par>
                                    <p:cTn id="59" presetID="14" presetClass="entr" presetSubtype="10" fill="hold" grpId="0" nodeType="withEffect">
                                      <p:stCondLst>
                                        <p:cond delay="750"/>
                                      </p:stCondLst>
                                      <p:childTnLst>
                                        <p:set>
                                          <p:cBhvr>
                                            <p:cTn id="60" dur="1" fill="hold">
                                              <p:stCondLst>
                                                <p:cond delay="0"/>
                                              </p:stCondLst>
                                            </p:cTn>
                                            <p:tgtEl>
                                              <p:spTgt spid="107"/>
                                            </p:tgtEl>
                                            <p:attrNameLst>
                                              <p:attrName>style.visibility</p:attrName>
                                            </p:attrNameLst>
                                          </p:cBhvr>
                                          <p:to>
                                            <p:strVal val="visible"/>
                                          </p:to>
                                        </p:set>
                                        <p:animEffect transition="in" filter="randombar(horizontal)">
                                          <p:cBhvr>
                                            <p:cTn id="61" dur="400"/>
                                            <p:tgtEl>
                                              <p:spTgt spid="107"/>
                                            </p:tgtEl>
                                          </p:cBhvr>
                                        </p:animEffect>
                                      </p:childTnLst>
                                    </p:cTn>
                                  </p:par>
                                  <p:par>
                                    <p:cTn id="62" presetID="14" presetClass="entr" presetSubtype="10" fill="hold" grpId="0" nodeType="withEffect">
                                      <p:stCondLst>
                                        <p:cond delay="750"/>
                                      </p:stCondLst>
                                      <p:childTnLst>
                                        <p:set>
                                          <p:cBhvr>
                                            <p:cTn id="63" dur="1" fill="hold">
                                              <p:stCondLst>
                                                <p:cond delay="0"/>
                                              </p:stCondLst>
                                            </p:cTn>
                                            <p:tgtEl>
                                              <p:spTgt spid="108"/>
                                            </p:tgtEl>
                                            <p:attrNameLst>
                                              <p:attrName>style.visibility</p:attrName>
                                            </p:attrNameLst>
                                          </p:cBhvr>
                                          <p:to>
                                            <p:strVal val="visible"/>
                                          </p:to>
                                        </p:set>
                                        <p:animEffect transition="in" filter="randombar(horizontal)">
                                          <p:cBhvr>
                                            <p:cTn id="64" dur="400"/>
                                            <p:tgtEl>
                                              <p:spTgt spid="108"/>
                                            </p:tgtEl>
                                          </p:cBhvr>
                                        </p:animEffect>
                                      </p:childTnLst>
                                    </p:cTn>
                                  </p:par>
                                  <p:par>
                                    <p:cTn id="65" presetID="14" presetClass="entr" presetSubtype="10" fill="hold" grpId="0" nodeType="withEffect">
                                      <p:stCondLst>
                                        <p:cond delay="750"/>
                                      </p:stCondLst>
                                      <p:childTnLst>
                                        <p:set>
                                          <p:cBhvr>
                                            <p:cTn id="66" dur="1" fill="hold">
                                              <p:stCondLst>
                                                <p:cond delay="0"/>
                                              </p:stCondLst>
                                            </p:cTn>
                                            <p:tgtEl>
                                              <p:spTgt spid="109"/>
                                            </p:tgtEl>
                                            <p:attrNameLst>
                                              <p:attrName>style.visibility</p:attrName>
                                            </p:attrNameLst>
                                          </p:cBhvr>
                                          <p:to>
                                            <p:strVal val="visible"/>
                                          </p:to>
                                        </p:set>
                                        <p:animEffect transition="in" filter="randombar(horizontal)">
                                          <p:cBhvr>
                                            <p:cTn id="67" dur="400"/>
                                            <p:tgtEl>
                                              <p:spTgt spid="109"/>
                                            </p:tgtEl>
                                          </p:cBhvr>
                                        </p:animEffect>
                                      </p:childTnLst>
                                    </p:cTn>
                                  </p:par>
                                  <p:par>
                                    <p:cTn id="68" presetID="14" presetClass="entr" presetSubtype="10" fill="hold" grpId="0" nodeType="withEffect">
                                      <p:stCondLst>
                                        <p:cond delay="750"/>
                                      </p:stCondLst>
                                      <p:childTnLst>
                                        <p:set>
                                          <p:cBhvr>
                                            <p:cTn id="69" dur="1" fill="hold">
                                              <p:stCondLst>
                                                <p:cond delay="0"/>
                                              </p:stCondLst>
                                            </p:cTn>
                                            <p:tgtEl>
                                              <p:spTgt spid="110"/>
                                            </p:tgtEl>
                                            <p:attrNameLst>
                                              <p:attrName>style.visibility</p:attrName>
                                            </p:attrNameLst>
                                          </p:cBhvr>
                                          <p:to>
                                            <p:strVal val="visible"/>
                                          </p:to>
                                        </p:set>
                                        <p:animEffect transition="in" filter="randombar(horizontal)">
                                          <p:cBhvr>
                                            <p:cTn id="70" dur="400"/>
                                            <p:tgtEl>
                                              <p:spTgt spid="110"/>
                                            </p:tgtEl>
                                          </p:cBhvr>
                                        </p:animEffect>
                                      </p:childTnLst>
                                    </p:cTn>
                                  </p:par>
                                  <p:par>
                                    <p:cTn id="71" presetID="14" presetClass="entr" presetSubtype="10" fill="hold" grpId="0" nodeType="withEffect">
                                      <p:stCondLst>
                                        <p:cond delay="750"/>
                                      </p:stCondLst>
                                      <p:childTnLst>
                                        <p:set>
                                          <p:cBhvr>
                                            <p:cTn id="72" dur="1" fill="hold">
                                              <p:stCondLst>
                                                <p:cond delay="0"/>
                                              </p:stCondLst>
                                            </p:cTn>
                                            <p:tgtEl>
                                              <p:spTgt spid="111"/>
                                            </p:tgtEl>
                                            <p:attrNameLst>
                                              <p:attrName>style.visibility</p:attrName>
                                            </p:attrNameLst>
                                          </p:cBhvr>
                                          <p:to>
                                            <p:strVal val="visible"/>
                                          </p:to>
                                        </p:set>
                                        <p:animEffect transition="in" filter="randombar(horizontal)">
                                          <p:cBhvr>
                                            <p:cTn id="73" dur="400"/>
                                            <p:tgtEl>
                                              <p:spTgt spid="111"/>
                                            </p:tgtEl>
                                          </p:cBhvr>
                                        </p:animEffect>
                                      </p:childTnLst>
                                    </p:cTn>
                                  </p:par>
                                  <p:par>
                                    <p:cTn id="74" presetID="14" presetClass="entr" presetSubtype="10" fill="hold" grpId="0" nodeType="withEffect">
                                      <p:stCondLst>
                                        <p:cond delay="750"/>
                                      </p:stCondLst>
                                      <p:childTnLst>
                                        <p:set>
                                          <p:cBhvr>
                                            <p:cTn id="75" dur="1" fill="hold">
                                              <p:stCondLst>
                                                <p:cond delay="0"/>
                                              </p:stCondLst>
                                            </p:cTn>
                                            <p:tgtEl>
                                              <p:spTgt spid="112"/>
                                            </p:tgtEl>
                                            <p:attrNameLst>
                                              <p:attrName>style.visibility</p:attrName>
                                            </p:attrNameLst>
                                          </p:cBhvr>
                                          <p:to>
                                            <p:strVal val="visible"/>
                                          </p:to>
                                        </p:set>
                                        <p:animEffect transition="in" filter="randombar(horizontal)">
                                          <p:cBhvr>
                                            <p:cTn id="76" dur="400"/>
                                            <p:tgtEl>
                                              <p:spTgt spid="1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0" grpId="0" animBg="1"/>
          <p:bldP spid="61" grpId="0" animBg="1"/>
          <p:bldP spid="62" grpId="0" animBg="1"/>
          <p:bldP spid="63" grpId="0" animBg="1"/>
          <p:bldP spid="64" grpId="0" animBg="1"/>
          <p:bldP spid="65" grpId="0" animBg="1"/>
          <p:bldP spid="103" grpId="0"/>
          <p:bldP spid="104" grpId="0"/>
          <p:bldP spid="105" grpId="0"/>
          <p:bldP spid="106" grpId="0"/>
          <p:bldP spid="107" grpId="0"/>
          <p:bldP spid="108" grpId="0"/>
          <p:bldP spid="109" grpId="0"/>
          <p:bldP spid="110" grpId="0"/>
          <p:bldP spid="111" grpId="0"/>
          <p:bldP spid="11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60"/>
                                            </p:tgtEl>
                                            <p:attrNameLst>
                                              <p:attrName>style.visibility</p:attrName>
                                            </p:attrNameLst>
                                          </p:cBhvr>
                                          <p:to>
                                            <p:strVal val="visible"/>
                                          </p:to>
                                        </p:set>
                                        <p:anim calcmode="lin" valueType="num">
                                          <p:cBhvr additive="base">
                                            <p:cTn id="12" dur="500" fill="hold"/>
                                            <p:tgtEl>
                                              <p:spTgt spid="60"/>
                                            </p:tgtEl>
                                            <p:attrNameLst>
                                              <p:attrName>ppt_x</p:attrName>
                                            </p:attrNameLst>
                                          </p:cBhvr>
                                          <p:tavLst>
                                            <p:tav tm="0">
                                              <p:val>
                                                <p:strVal val="0-#ppt_w/2"/>
                                              </p:val>
                                            </p:tav>
                                            <p:tav tm="100000">
                                              <p:val>
                                                <p:strVal val="#ppt_x"/>
                                              </p:val>
                                            </p:tav>
                                          </p:tavLst>
                                        </p:anim>
                                        <p:anim calcmode="lin" valueType="num">
                                          <p:cBhvr additive="base">
                                            <p:cTn id="13" dur="500" fill="hold"/>
                                            <p:tgtEl>
                                              <p:spTgt spid="60"/>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2" presetClass="entr" presetSubtype="2" fill="hold" grpId="0" nodeType="afterEffect">
                                      <p:stCondLst>
                                        <p:cond delay="0"/>
                                      </p:stCondLst>
                                      <p:childTnLst>
                                        <p:set>
                                          <p:cBhvr>
                                            <p:cTn id="16" dur="1" fill="hold">
                                              <p:stCondLst>
                                                <p:cond delay="0"/>
                                              </p:stCondLst>
                                            </p:cTn>
                                            <p:tgtEl>
                                              <p:spTgt spid="61"/>
                                            </p:tgtEl>
                                            <p:attrNameLst>
                                              <p:attrName>style.visibility</p:attrName>
                                            </p:attrNameLst>
                                          </p:cBhvr>
                                          <p:to>
                                            <p:strVal val="visible"/>
                                          </p:to>
                                        </p:set>
                                        <p:animEffect transition="in" filter="wipe(right)">
                                          <p:cBhvr>
                                            <p:cTn id="17" dur="500"/>
                                            <p:tgtEl>
                                              <p:spTgt spid="61"/>
                                            </p:tgtEl>
                                          </p:cBhvr>
                                        </p:animEffect>
                                      </p:childTnLst>
                                    </p:cTn>
                                  </p:par>
                                  <p:par>
                                    <p:cTn id="18" presetID="22" presetClass="entr" presetSubtype="2" fill="hold" grpId="0" nodeType="withEffect">
                                      <p:stCondLst>
                                        <p:cond delay="250"/>
                                      </p:stCondLst>
                                      <p:childTnLst>
                                        <p:set>
                                          <p:cBhvr>
                                            <p:cTn id="19" dur="1" fill="hold">
                                              <p:stCondLst>
                                                <p:cond delay="0"/>
                                              </p:stCondLst>
                                            </p:cTn>
                                            <p:tgtEl>
                                              <p:spTgt spid="103"/>
                                            </p:tgtEl>
                                            <p:attrNameLst>
                                              <p:attrName>style.visibility</p:attrName>
                                            </p:attrNameLst>
                                          </p:cBhvr>
                                          <p:to>
                                            <p:strVal val="visible"/>
                                          </p:to>
                                        </p:set>
                                        <p:animEffect transition="in" filter="wipe(right)">
                                          <p:cBhvr>
                                            <p:cTn id="20" dur="500"/>
                                            <p:tgtEl>
                                              <p:spTgt spid="103"/>
                                            </p:tgtEl>
                                          </p:cBhvr>
                                        </p:animEffect>
                                      </p:childTnLst>
                                    </p:cTn>
                                  </p:par>
                                  <p:par>
                                    <p:cTn id="21" presetID="22" presetClass="entr" presetSubtype="2" fill="hold" grpId="0" nodeType="withEffect">
                                      <p:stCondLst>
                                        <p:cond delay="250"/>
                                      </p:stCondLst>
                                      <p:childTnLst>
                                        <p:set>
                                          <p:cBhvr>
                                            <p:cTn id="22" dur="1" fill="hold">
                                              <p:stCondLst>
                                                <p:cond delay="0"/>
                                              </p:stCondLst>
                                            </p:cTn>
                                            <p:tgtEl>
                                              <p:spTgt spid="104"/>
                                            </p:tgtEl>
                                            <p:attrNameLst>
                                              <p:attrName>style.visibility</p:attrName>
                                            </p:attrNameLst>
                                          </p:cBhvr>
                                          <p:to>
                                            <p:strVal val="visible"/>
                                          </p:to>
                                        </p:set>
                                        <p:animEffect transition="in" filter="wipe(right)">
                                          <p:cBhvr>
                                            <p:cTn id="23" dur="500"/>
                                            <p:tgtEl>
                                              <p:spTgt spid="104"/>
                                            </p:tgtEl>
                                          </p:cBhvr>
                                        </p:animEffect>
                                      </p:childTnLst>
                                    </p:cTn>
                                  </p:par>
                                </p:childTnLst>
                              </p:cTn>
                            </p:par>
                            <p:par>
                              <p:cTn id="24" fill="hold">
                                <p:stCondLst>
                                  <p:cond delay="1750"/>
                                </p:stCondLst>
                                <p:childTnLst>
                                  <p:par>
                                    <p:cTn id="25" presetID="21" presetClass="entr" presetSubtype="1" fill="hold" grpId="0" nodeType="afterEffect">
                                      <p:stCondLst>
                                        <p:cond delay="0"/>
                                      </p:stCondLst>
                                      <p:childTnLst>
                                        <p:set>
                                          <p:cBhvr>
                                            <p:cTn id="26" dur="1" fill="hold">
                                              <p:stCondLst>
                                                <p:cond delay="0"/>
                                              </p:stCondLst>
                                            </p:cTn>
                                            <p:tgtEl>
                                              <p:spTgt spid="62"/>
                                            </p:tgtEl>
                                            <p:attrNameLst>
                                              <p:attrName>style.visibility</p:attrName>
                                            </p:attrNameLst>
                                          </p:cBhvr>
                                          <p:to>
                                            <p:strVal val="visible"/>
                                          </p:to>
                                        </p:set>
                                        <p:animEffect transition="in" filter="wheel(1)">
                                          <p:cBhvr>
                                            <p:cTn id="27" dur="400"/>
                                            <p:tgtEl>
                                              <p:spTgt spid="62"/>
                                            </p:tgtEl>
                                          </p:cBhvr>
                                        </p:animEffect>
                                      </p:childTnLst>
                                    </p:cTn>
                                  </p:par>
                                </p:childTnLst>
                              </p:cTn>
                            </p:par>
                            <p:par>
                              <p:cTn id="28" fill="hold">
                                <p:stCondLst>
                                  <p:cond delay="2150"/>
                                </p:stCondLst>
                                <p:childTnLst>
                                  <p:par>
                                    <p:cTn id="29" presetID="21" presetClass="entr" presetSubtype="1" fill="hold" grpId="0" nodeType="afterEffect">
                                      <p:stCondLst>
                                        <p:cond delay="0"/>
                                      </p:stCondLst>
                                      <p:childTnLst>
                                        <p:set>
                                          <p:cBhvr>
                                            <p:cTn id="30" dur="1" fill="hold">
                                              <p:stCondLst>
                                                <p:cond delay="0"/>
                                              </p:stCondLst>
                                            </p:cTn>
                                            <p:tgtEl>
                                              <p:spTgt spid="63"/>
                                            </p:tgtEl>
                                            <p:attrNameLst>
                                              <p:attrName>style.visibility</p:attrName>
                                            </p:attrNameLst>
                                          </p:cBhvr>
                                          <p:to>
                                            <p:strVal val="visible"/>
                                          </p:to>
                                        </p:set>
                                        <p:animEffect transition="in" filter="wheel(1)">
                                          <p:cBhvr>
                                            <p:cTn id="31" dur="400"/>
                                            <p:tgtEl>
                                              <p:spTgt spid="63"/>
                                            </p:tgtEl>
                                          </p:cBhvr>
                                        </p:animEffect>
                                      </p:childTnLst>
                                    </p:cTn>
                                  </p:par>
                                </p:childTnLst>
                              </p:cTn>
                            </p:par>
                            <p:par>
                              <p:cTn id="32" fill="hold">
                                <p:stCondLst>
                                  <p:cond delay="2550"/>
                                </p:stCondLst>
                                <p:childTnLst>
                                  <p:par>
                                    <p:cTn id="33" presetID="21" presetClass="entr" presetSubtype="1" fill="hold" grpId="0" nodeType="afterEffect">
                                      <p:stCondLst>
                                        <p:cond delay="0"/>
                                      </p:stCondLst>
                                      <p:childTnLst>
                                        <p:set>
                                          <p:cBhvr>
                                            <p:cTn id="34" dur="1" fill="hold">
                                              <p:stCondLst>
                                                <p:cond delay="0"/>
                                              </p:stCondLst>
                                            </p:cTn>
                                            <p:tgtEl>
                                              <p:spTgt spid="64"/>
                                            </p:tgtEl>
                                            <p:attrNameLst>
                                              <p:attrName>style.visibility</p:attrName>
                                            </p:attrNameLst>
                                          </p:cBhvr>
                                          <p:to>
                                            <p:strVal val="visible"/>
                                          </p:to>
                                        </p:set>
                                        <p:animEffect transition="in" filter="wheel(1)">
                                          <p:cBhvr>
                                            <p:cTn id="35" dur="400"/>
                                            <p:tgtEl>
                                              <p:spTgt spid="64"/>
                                            </p:tgtEl>
                                          </p:cBhvr>
                                        </p:animEffect>
                                      </p:childTnLst>
                                    </p:cTn>
                                  </p:par>
                                </p:childTnLst>
                              </p:cTn>
                            </p:par>
                            <p:par>
                              <p:cTn id="36" fill="hold">
                                <p:stCondLst>
                                  <p:cond delay="2950"/>
                                </p:stCondLst>
                                <p:childTnLst>
                                  <p:par>
                                    <p:cTn id="37" presetID="21" presetClass="entr" presetSubtype="1" fill="hold" grpId="0" nodeType="afterEffect">
                                      <p:stCondLst>
                                        <p:cond delay="0"/>
                                      </p:stCondLst>
                                      <p:childTnLst>
                                        <p:set>
                                          <p:cBhvr>
                                            <p:cTn id="38" dur="1" fill="hold">
                                              <p:stCondLst>
                                                <p:cond delay="0"/>
                                              </p:stCondLst>
                                            </p:cTn>
                                            <p:tgtEl>
                                              <p:spTgt spid="65"/>
                                            </p:tgtEl>
                                            <p:attrNameLst>
                                              <p:attrName>style.visibility</p:attrName>
                                            </p:attrNameLst>
                                          </p:cBhvr>
                                          <p:to>
                                            <p:strVal val="visible"/>
                                          </p:to>
                                        </p:set>
                                        <p:animEffect transition="in" filter="wheel(1)">
                                          <p:cBhvr>
                                            <p:cTn id="39" dur="400"/>
                                            <p:tgtEl>
                                              <p:spTgt spid="65"/>
                                            </p:tgtEl>
                                          </p:cBhvr>
                                        </p:animEffect>
                                      </p:childTnLst>
                                    </p:cTn>
                                  </p:par>
                                </p:childTnLst>
                              </p:cTn>
                            </p:par>
                            <p:par>
                              <p:cTn id="40" fill="hold">
                                <p:stCondLst>
                                  <p:cond delay="3350"/>
                                </p:stCondLst>
                                <p:childTnLst>
                                  <p:par>
                                    <p:cTn id="41" presetID="10" presetClass="entr" presetSubtype="0" fill="hold" nodeType="afterEffect">
                                      <p:stCondLst>
                                        <p:cond delay="0"/>
                                      </p:stCondLst>
                                      <p:childTnLst>
                                        <p:set>
                                          <p:cBhvr>
                                            <p:cTn id="42" dur="1" fill="hold">
                                              <p:stCondLst>
                                                <p:cond delay="0"/>
                                              </p:stCondLst>
                                            </p:cTn>
                                            <p:tgtEl>
                                              <p:spTgt spid="66"/>
                                            </p:tgtEl>
                                            <p:attrNameLst>
                                              <p:attrName>style.visibility</p:attrName>
                                            </p:attrNameLst>
                                          </p:cBhvr>
                                          <p:to>
                                            <p:strVal val="visible"/>
                                          </p:to>
                                        </p:set>
                                        <p:animEffect transition="in" filter="fade">
                                          <p:cBhvr>
                                            <p:cTn id="43" dur="250"/>
                                            <p:tgtEl>
                                              <p:spTgt spid="66"/>
                                            </p:tgtEl>
                                          </p:cBhvr>
                                        </p:animEffect>
                                      </p:childTnLst>
                                    </p:cTn>
                                  </p:par>
                                  <p:par>
                                    <p:cTn id="44" presetID="10" presetClass="entr" presetSubtype="0" fill="hold" nodeType="withEffect">
                                      <p:stCondLst>
                                        <p:cond delay="0"/>
                                      </p:stCondLst>
                                      <p:childTnLst>
                                        <p:set>
                                          <p:cBhvr>
                                            <p:cTn id="45" dur="1" fill="hold">
                                              <p:stCondLst>
                                                <p:cond delay="0"/>
                                              </p:stCondLst>
                                            </p:cTn>
                                            <p:tgtEl>
                                              <p:spTgt spid="69"/>
                                            </p:tgtEl>
                                            <p:attrNameLst>
                                              <p:attrName>style.visibility</p:attrName>
                                            </p:attrNameLst>
                                          </p:cBhvr>
                                          <p:to>
                                            <p:strVal val="visible"/>
                                          </p:to>
                                        </p:set>
                                        <p:animEffect transition="in" filter="fade">
                                          <p:cBhvr>
                                            <p:cTn id="46" dur="250"/>
                                            <p:tgtEl>
                                              <p:spTgt spid="69"/>
                                            </p:tgtEl>
                                          </p:cBhvr>
                                        </p:animEffect>
                                      </p:childTnLst>
                                    </p:cTn>
                                  </p:par>
                                  <p:par>
                                    <p:cTn id="47" presetID="10" presetClass="entr" presetSubtype="0" fill="hold" nodeType="withEffect">
                                      <p:stCondLst>
                                        <p:cond delay="0"/>
                                      </p:stCondLst>
                                      <p:childTnLst>
                                        <p:set>
                                          <p:cBhvr>
                                            <p:cTn id="48" dur="1" fill="hold">
                                              <p:stCondLst>
                                                <p:cond delay="0"/>
                                              </p:stCondLst>
                                            </p:cTn>
                                            <p:tgtEl>
                                              <p:spTgt spid="100"/>
                                            </p:tgtEl>
                                            <p:attrNameLst>
                                              <p:attrName>style.visibility</p:attrName>
                                            </p:attrNameLst>
                                          </p:cBhvr>
                                          <p:to>
                                            <p:strVal val="visible"/>
                                          </p:to>
                                        </p:set>
                                        <p:animEffect transition="in" filter="fade">
                                          <p:cBhvr>
                                            <p:cTn id="49" dur="250"/>
                                            <p:tgtEl>
                                              <p:spTgt spid="100"/>
                                            </p:tgtEl>
                                          </p:cBhvr>
                                        </p:animEffect>
                                      </p:childTnLst>
                                    </p:cTn>
                                  </p:par>
                                  <p:par>
                                    <p:cTn id="50" presetID="10" presetClass="entr" presetSubtype="0" fill="hold" nodeType="withEffect">
                                      <p:stCondLst>
                                        <p:cond delay="0"/>
                                      </p:stCondLst>
                                      <p:childTnLst>
                                        <p:set>
                                          <p:cBhvr>
                                            <p:cTn id="51" dur="1" fill="hold">
                                              <p:stCondLst>
                                                <p:cond delay="0"/>
                                              </p:stCondLst>
                                            </p:cTn>
                                            <p:tgtEl>
                                              <p:spTgt spid="81"/>
                                            </p:tgtEl>
                                            <p:attrNameLst>
                                              <p:attrName>style.visibility</p:attrName>
                                            </p:attrNameLst>
                                          </p:cBhvr>
                                          <p:to>
                                            <p:strVal val="visible"/>
                                          </p:to>
                                        </p:set>
                                        <p:animEffect transition="in" filter="fade">
                                          <p:cBhvr>
                                            <p:cTn id="52" dur="250"/>
                                            <p:tgtEl>
                                              <p:spTgt spid="81"/>
                                            </p:tgtEl>
                                          </p:cBhvr>
                                        </p:animEffect>
                                      </p:childTnLst>
                                    </p:cTn>
                                  </p:par>
                                  <p:par>
                                    <p:cTn id="53" presetID="14" presetClass="entr" presetSubtype="10" fill="hold" grpId="0" nodeType="withEffect">
                                      <p:stCondLst>
                                        <p:cond delay="750"/>
                                      </p:stCondLst>
                                      <p:childTnLst>
                                        <p:set>
                                          <p:cBhvr>
                                            <p:cTn id="54" dur="1" fill="hold">
                                              <p:stCondLst>
                                                <p:cond delay="0"/>
                                              </p:stCondLst>
                                            </p:cTn>
                                            <p:tgtEl>
                                              <p:spTgt spid="105"/>
                                            </p:tgtEl>
                                            <p:attrNameLst>
                                              <p:attrName>style.visibility</p:attrName>
                                            </p:attrNameLst>
                                          </p:cBhvr>
                                          <p:to>
                                            <p:strVal val="visible"/>
                                          </p:to>
                                        </p:set>
                                        <p:animEffect transition="in" filter="randombar(horizontal)">
                                          <p:cBhvr>
                                            <p:cTn id="55" dur="400"/>
                                            <p:tgtEl>
                                              <p:spTgt spid="105"/>
                                            </p:tgtEl>
                                          </p:cBhvr>
                                        </p:animEffect>
                                      </p:childTnLst>
                                    </p:cTn>
                                  </p:par>
                                  <p:par>
                                    <p:cTn id="56" presetID="14" presetClass="entr" presetSubtype="10" fill="hold" grpId="0" nodeType="withEffect">
                                      <p:stCondLst>
                                        <p:cond delay="750"/>
                                      </p:stCondLst>
                                      <p:childTnLst>
                                        <p:set>
                                          <p:cBhvr>
                                            <p:cTn id="57" dur="1" fill="hold">
                                              <p:stCondLst>
                                                <p:cond delay="0"/>
                                              </p:stCondLst>
                                            </p:cTn>
                                            <p:tgtEl>
                                              <p:spTgt spid="106"/>
                                            </p:tgtEl>
                                            <p:attrNameLst>
                                              <p:attrName>style.visibility</p:attrName>
                                            </p:attrNameLst>
                                          </p:cBhvr>
                                          <p:to>
                                            <p:strVal val="visible"/>
                                          </p:to>
                                        </p:set>
                                        <p:animEffect transition="in" filter="randombar(horizontal)">
                                          <p:cBhvr>
                                            <p:cTn id="58" dur="400"/>
                                            <p:tgtEl>
                                              <p:spTgt spid="106"/>
                                            </p:tgtEl>
                                          </p:cBhvr>
                                        </p:animEffect>
                                      </p:childTnLst>
                                    </p:cTn>
                                  </p:par>
                                  <p:par>
                                    <p:cTn id="59" presetID="14" presetClass="entr" presetSubtype="10" fill="hold" grpId="0" nodeType="withEffect">
                                      <p:stCondLst>
                                        <p:cond delay="750"/>
                                      </p:stCondLst>
                                      <p:childTnLst>
                                        <p:set>
                                          <p:cBhvr>
                                            <p:cTn id="60" dur="1" fill="hold">
                                              <p:stCondLst>
                                                <p:cond delay="0"/>
                                              </p:stCondLst>
                                            </p:cTn>
                                            <p:tgtEl>
                                              <p:spTgt spid="107"/>
                                            </p:tgtEl>
                                            <p:attrNameLst>
                                              <p:attrName>style.visibility</p:attrName>
                                            </p:attrNameLst>
                                          </p:cBhvr>
                                          <p:to>
                                            <p:strVal val="visible"/>
                                          </p:to>
                                        </p:set>
                                        <p:animEffect transition="in" filter="randombar(horizontal)">
                                          <p:cBhvr>
                                            <p:cTn id="61" dur="400"/>
                                            <p:tgtEl>
                                              <p:spTgt spid="107"/>
                                            </p:tgtEl>
                                          </p:cBhvr>
                                        </p:animEffect>
                                      </p:childTnLst>
                                    </p:cTn>
                                  </p:par>
                                  <p:par>
                                    <p:cTn id="62" presetID="14" presetClass="entr" presetSubtype="10" fill="hold" grpId="0" nodeType="withEffect">
                                      <p:stCondLst>
                                        <p:cond delay="750"/>
                                      </p:stCondLst>
                                      <p:childTnLst>
                                        <p:set>
                                          <p:cBhvr>
                                            <p:cTn id="63" dur="1" fill="hold">
                                              <p:stCondLst>
                                                <p:cond delay="0"/>
                                              </p:stCondLst>
                                            </p:cTn>
                                            <p:tgtEl>
                                              <p:spTgt spid="108"/>
                                            </p:tgtEl>
                                            <p:attrNameLst>
                                              <p:attrName>style.visibility</p:attrName>
                                            </p:attrNameLst>
                                          </p:cBhvr>
                                          <p:to>
                                            <p:strVal val="visible"/>
                                          </p:to>
                                        </p:set>
                                        <p:animEffect transition="in" filter="randombar(horizontal)">
                                          <p:cBhvr>
                                            <p:cTn id="64" dur="400"/>
                                            <p:tgtEl>
                                              <p:spTgt spid="108"/>
                                            </p:tgtEl>
                                          </p:cBhvr>
                                        </p:animEffect>
                                      </p:childTnLst>
                                    </p:cTn>
                                  </p:par>
                                  <p:par>
                                    <p:cTn id="65" presetID="14" presetClass="entr" presetSubtype="10" fill="hold" grpId="0" nodeType="withEffect">
                                      <p:stCondLst>
                                        <p:cond delay="750"/>
                                      </p:stCondLst>
                                      <p:childTnLst>
                                        <p:set>
                                          <p:cBhvr>
                                            <p:cTn id="66" dur="1" fill="hold">
                                              <p:stCondLst>
                                                <p:cond delay="0"/>
                                              </p:stCondLst>
                                            </p:cTn>
                                            <p:tgtEl>
                                              <p:spTgt spid="109"/>
                                            </p:tgtEl>
                                            <p:attrNameLst>
                                              <p:attrName>style.visibility</p:attrName>
                                            </p:attrNameLst>
                                          </p:cBhvr>
                                          <p:to>
                                            <p:strVal val="visible"/>
                                          </p:to>
                                        </p:set>
                                        <p:animEffect transition="in" filter="randombar(horizontal)">
                                          <p:cBhvr>
                                            <p:cTn id="67" dur="400"/>
                                            <p:tgtEl>
                                              <p:spTgt spid="109"/>
                                            </p:tgtEl>
                                          </p:cBhvr>
                                        </p:animEffect>
                                      </p:childTnLst>
                                    </p:cTn>
                                  </p:par>
                                  <p:par>
                                    <p:cTn id="68" presetID="14" presetClass="entr" presetSubtype="10" fill="hold" grpId="0" nodeType="withEffect">
                                      <p:stCondLst>
                                        <p:cond delay="750"/>
                                      </p:stCondLst>
                                      <p:childTnLst>
                                        <p:set>
                                          <p:cBhvr>
                                            <p:cTn id="69" dur="1" fill="hold">
                                              <p:stCondLst>
                                                <p:cond delay="0"/>
                                              </p:stCondLst>
                                            </p:cTn>
                                            <p:tgtEl>
                                              <p:spTgt spid="110"/>
                                            </p:tgtEl>
                                            <p:attrNameLst>
                                              <p:attrName>style.visibility</p:attrName>
                                            </p:attrNameLst>
                                          </p:cBhvr>
                                          <p:to>
                                            <p:strVal val="visible"/>
                                          </p:to>
                                        </p:set>
                                        <p:animEffect transition="in" filter="randombar(horizontal)">
                                          <p:cBhvr>
                                            <p:cTn id="70" dur="400"/>
                                            <p:tgtEl>
                                              <p:spTgt spid="110"/>
                                            </p:tgtEl>
                                          </p:cBhvr>
                                        </p:animEffect>
                                      </p:childTnLst>
                                    </p:cTn>
                                  </p:par>
                                  <p:par>
                                    <p:cTn id="71" presetID="14" presetClass="entr" presetSubtype="10" fill="hold" grpId="0" nodeType="withEffect">
                                      <p:stCondLst>
                                        <p:cond delay="750"/>
                                      </p:stCondLst>
                                      <p:childTnLst>
                                        <p:set>
                                          <p:cBhvr>
                                            <p:cTn id="72" dur="1" fill="hold">
                                              <p:stCondLst>
                                                <p:cond delay="0"/>
                                              </p:stCondLst>
                                            </p:cTn>
                                            <p:tgtEl>
                                              <p:spTgt spid="111"/>
                                            </p:tgtEl>
                                            <p:attrNameLst>
                                              <p:attrName>style.visibility</p:attrName>
                                            </p:attrNameLst>
                                          </p:cBhvr>
                                          <p:to>
                                            <p:strVal val="visible"/>
                                          </p:to>
                                        </p:set>
                                        <p:animEffect transition="in" filter="randombar(horizontal)">
                                          <p:cBhvr>
                                            <p:cTn id="73" dur="400"/>
                                            <p:tgtEl>
                                              <p:spTgt spid="111"/>
                                            </p:tgtEl>
                                          </p:cBhvr>
                                        </p:animEffect>
                                      </p:childTnLst>
                                    </p:cTn>
                                  </p:par>
                                  <p:par>
                                    <p:cTn id="74" presetID="14" presetClass="entr" presetSubtype="10" fill="hold" grpId="0" nodeType="withEffect">
                                      <p:stCondLst>
                                        <p:cond delay="750"/>
                                      </p:stCondLst>
                                      <p:childTnLst>
                                        <p:set>
                                          <p:cBhvr>
                                            <p:cTn id="75" dur="1" fill="hold">
                                              <p:stCondLst>
                                                <p:cond delay="0"/>
                                              </p:stCondLst>
                                            </p:cTn>
                                            <p:tgtEl>
                                              <p:spTgt spid="112"/>
                                            </p:tgtEl>
                                            <p:attrNameLst>
                                              <p:attrName>style.visibility</p:attrName>
                                            </p:attrNameLst>
                                          </p:cBhvr>
                                          <p:to>
                                            <p:strVal val="visible"/>
                                          </p:to>
                                        </p:set>
                                        <p:animEffect transition="in" filter="randombar(horizontal)">
                                          <p:cBhvr>
                                            <p:cTn id="76" dur="400"/>
                                            <p:tgtEl>
                                              <p:spTgt spid="1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0" grpId="0" animBg="1"/>
          <p:bldP spid="61" grpId="0" animBg="1"/>
          <p:bldP spid="62" grpId="0" animBg="1"/>
          <p:bldP spid="63" grpId="0" animBg="1"/>
          <p:bldP spid="64" grpId="0" animBg="1"/>
          <p:bldP spid="65" grpId="0" animBg="1"/>
          <p:bldP spid="103" grpId="0"/>
          <p:bldP spid="104" grpId="0"/>
          <p:bldP spid="105" grpId="0"/>
          <p:bldP spid="106" grpId="0"/>
          <p:bldP spid="107" grpId="0"/>
          <p:bldP spid="108" grpId="0"/>
          <p:bldP spid="109" grpId="0"/>
          <p:bldP spid="110" grpId="0"/>
          <p:bldP spid="111" grpId="0"/>
          <p:bldP spid="112" grpId="0"/>
        </p:bldLst>
      </p:timing>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44"/>
          <p:cNvSpPr>
            <a:spLocks noChangeArrowheads="1"/>
          </p:cNvSpPr>
          <p:nvPr/>
        </p:nvSpPr>
        <p:spPr bwMode="auto">
          <a:xfrm>
            <a:off x="1459607" y="500436"/>
            <a:ext cx="4253728" cy="541634"/>
          </a:xfrm>
          <a:prstGeom prst="rect">
            <a:avLst/>
          </a:prstGeom>
          <a:noFill/>
          <a:ln w="9525" algn="ctr">
            <a:noFill/>
            <a:miter lim="800000"/>
            <a:headEnd/>
            <a:tailEnd/>
          </a:ln>
        </p:spPr>
        <p:txBody>
          <a:bodyPr wrap="square" lIns="109678" tIns="54838" rIns="109678" bIns="54838">
            <a:spAutoFit/>
          </a:bodyPr>
          <a:lstStyle/>
          <a:p>
            <a:pPr eaLnBrk="0" hangingPunct="0"/>
            <a:r>
              <a:rPr lang="zh-CN" altLang="en-US" sz="2800" b="1" dirty="0" smtClean="0">
                <a:solidFill>
                  <a:srgbClr val="000000"/>
                </a:solidFill>
                <a:latin typeface="微软雅黑" pitchFamily="34" charset="-122"/>
                <a:ea typeface="微软雅黑" pitchFamily="34" charset="-122"/>
              </a:rPr>
              <a:t>点击这里输入您</a:t>
            </a:r>
            <a:r>
              <a:rPr lang="zh-CN" altLang="en-US" sz="2800" b="1" dirty="0">
                <a:solidFill>
                  <a:srgbClr val="000000"/>
                </a:solidFill>
                <a:latin typeface="微软雅黑" pitchFamily="34" charset="-122"/>
                <a:ea typeface="微软雅黑" pitchFamily="34" charset="-122"/>
              </a:rPr>
              <a:t>的</a:t>
            </a:r>
            <a:r>
              <a:rPr lang="zh-CN" altLang="en-US" sz="2800" b="1" dirty="0" smtClean="0">
                <a:solidFill>
                  <a:srgbClr val="000000"/>
                </a:solidFill>
                <a:latin typeface="微软雅黑" pitchFamily="34" charset="-122"/>
                <a:ea typeface="微软雅黑" pitchFamily="34" charset="-122"/>
              </a:rPr>
              <a:t>标题</a:t>
            </a:r>
            <a:endParaRPr lang="en-US" altLang="zh-CN" sz="2800" b="1" dirty="0">
              <a:solidFill>
                <a:srgbClr val="000000"/>
              </a:solidFill>
              <a:latin typeface="微软雅黑" pitchFamily="34" charset="-122"/>
              <a:ea typeface="微软雅黑" pitchFamily="34" charset="-122"/>
            </a:endParaRPr>
          </a:p>
        </p:txBody>
      </p:sp>
      <p:sp>
        <p:nvSpPr>
          <p:cNvPr id="26" name="Line 45"/>
          <p:cNvSpPr>
            <a:spLocks noChangeShapeType="1"/>
          </p:cNvSpPr>
          <p:nvPr/>
        </p:nvSpPr>
        <p:spPr bwMode="auto">
          <a:xfrm>
            <a:off x="1296541" y="994822"/>
            <a:ext cx="4500000" cy="0"/>
          </a:xfrm>
          <a:prstGeom prst="line">
            <a:avLst/>
          </a:prstGeom>
          <a:solidFill>
            <a:schemeClr val="accent1">
              <a:lumMod val="75000"/>
            </a:schemeClr>
          </a:solidFill>
          <a:ln w="9525">
            <a:solidFill>
              <a:srgbClr val="760000"/>
            </a:solidFill>
            <a:round/>
            <a:headEnd/>
            <a:tailEnd/>
          </a:ln>
        </p:spPr>
        <p:txBody>
          <a:bodyPr wrap="none" lIns="109678" tIns="54838" rIns="109678" bIns="54838" anchor="ctr"/>
          <a:lstStyle/>
          <a:p>
            <a:endParaRPr lang="zh-CN" altLang="en-US" dirty="0">
              <a:latin typeface="微软雅黑" pitchFamily="34" charset="-122"/>
              <a:ea typeface="微软雅黑" pitchFamily="34" charset="-122"/>
            </a:endParaRPr>
          </a:p>
        </p:txBody>
      </p:sp>
      <p:sp>
        <p:nvSpPr>
          <p:cNvPr id="48" name="Freeform 5"/>
          <p:cNvSpPr>
            <a:spLocks/>
          </p:cNvSpPr>
          <p:nvPr/>
        </p:nvSpPr>
        <p:spPr bwMode="auto">
          <a:xfrm rot="5400000">
            <a:off x="205162" y="2850033"/>
            <a:ext cx="4514706" cy="3055185"/>
          </a:xfrm>
          <a:custGeom>
            <a:avLst/>
            <a:gdLst>
              <a:gd name="T0" fmla="*/ 2630 w 2676"/>
              <a:gd name="T1" fmla="*/ 0 h 920"/>
              <a:gd name="T2" fmla="*/ 45 w 2676"/>
              <a:gd name="T3" fmla="*/ 0 h 920"/>
              <a:gd name="T4" fmla="*/ 0 w 2676"/>
              <a:gd name="T5" fmla="*/ 45 h 920"/>
              <a:gd name="T6" fmla="*/ 0 w 2676"/>
              <a:gd name="T7" fmla="*/ 308 h 920"/>
              <a:gd name="T8" fmla="*/ 157 w 2676"/>
              <a:gd name="T9" fmla="*/ 308 h 920"/>
              <a:gd name="T10" fmla="*/ 157 w 2676"/>
              <a:gd name="T11" fmla="*/ 130 h 920"/>
              <a:gd name="T12" fmla="*/ 487 w 2676"/>
              <a:gd name="T13" fmla="*/ 460 h 920"/>
              <a:gd name="T14" fmla="*/ 158 w 2676"/>
              <a:gd name="T15" fmla="*/ 789 h 920"/>
              <a:gd name="T16" fmla="*/ 158 w 2676"/>
              <a:gd name="T17" fmla="*/ 611 h 920"/>
              <a:gd name="T18" fmla="*/ 0 w 2676"/>
              <a:gd name="T19" fmla="*/ 611 h 920"/>
              <a:gd name="T20" fmla="*/ 0 w 2676"/>
              <a:gd name="T21" fmla="*/ 874 h 920"/>
              <a:gd name="T22" fmla="*/ 45 w 2676"/>
              <a:gd name="T23" fmla="*/ 920 h 920"/>
              <a:gd name="T24" fmla="*/ 2630 w 2676"/>
              <a:gd name="T25" fmla="*/ 920 h 920"/>
              <a:gd name="T26" fmla="*/ 2676 w 2676"/>
              <a:gd name="T27" fmla="*/ 874 h 920"/>
              <a:gd name="T28" fmla="*/ 2676 w 2676"/>
              <a:gd name="T29" fmla="*/ 45 h 920"/>
              <a:gd name="T30" fmla="*/ 2630 w 2676"/>
              <a:gd name="T31" fmla="*/ 0 h 9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676" h="920">
                <a:moveTo>
                  <a:pt x="2630" y="0"/>
                </a:moveTo>
                <a:cubicBezTo>
                  <a:pt x="45" y="0"/>
                  <a:pt x="45" y="0"/>
                  <a:pt x="45" y="0"/>
                </a:cubicBezTo>
                <a:cubicBezTo>
                  <a:pt x="20" y="0"/>
                  <a:pt x="0" y="20"/>
                  <a:pt x="0" y="45"/>
                </a:cubicBezTo>
                <a:cubicBezTo>
                  <a:pt x="0" y="308"/>
                  <a:pt x="0" y="308"/>
                  <a:pt x="0" y="308"/>
                </a:cubicBezTo>
                <a:cubicBezTo>
                  <a:pt x="157" y="308"/>
                  <a:pt x="157" y="308"/>
                  <a:pt x="157" y="308"/>
                </a:cubicBezTo>
                <a:cubicBezTo>
                  <a:pt x="157" y="130"/>
                  <a:pt x="157" y="130"/>
                  <a:pt x="157" y="130"/>
                </a:cubicBezTo>
                <a:cubicBezTo>
                  <a:pt x="487" y="460"/>
                  <a:pt x="487" y="460"/>
                  <a:pt x="487" y="460"/>
                </a:cubicBezTo>
                <a:cubicBezTo>
                  <a:pt x="158" y="789"/>
                  <a:pt x="158" y="789"/>
                  <a:pt x="158" y="789"/>
                </a:cubicBezTo>
                <a:cubicBezTo>
                  <a:pt x="158" y="611"/>
                  <a:pt x="158" y="611"/>
                  <a:pt x="158" y="611"/>
                </a:cubicBezTo>
                <a:cubicBezTo>
                  <a:pt x="0" y="611"/>
                  <a:pt x="0" y="611"/>
                  <a:pt x="0" y="611"/>
                </a:cubicBezTo>
                <a:cubicBezTo>
                  <a:pt x="0" y="874"/>
                  <a:pt x="0" y="874"/>
                  <a:pt x="0" y="874"/>
                </a:cubicBezTo>
                <a:cubicBezTo>
                  <a:pt x="0" y="899"/>
                  <a:pt x="20" y="920"/>
                  <a:pt x="45" y="920"/>
                </a:cubicBezTo>
                <a:cubicBezTo>
                  <a:pt x="2630" y="920"/>
                  <a:pt x="2630" y="920"/>
                  <a:pt x="2630" y="920"/>
                </a:cubicBezTo>
                <a:cubicBezTo>
                  <a:pt x="2656" y="920"/>
                  <a:pt x="2676" y="899"/>
                  <a:pt x="2676" y="874"/>
                </a:cubicBezTo>
                <a:cubicBezTo>
                  <a:pt x="2676" y="45"/>
                  <a:pt x="2676" y="45"/>
                  <a:pt x="2676" y="45"/>
                </a:cubicBezTo>
                <a:cubicBezTo>
                  <a:pt x="2676" y="20"/>
                  <a:pt x="2656" y="0"/>
                  <a:pt x="2630" y="0"/>
                </a:cubicBezTo>
                <a:close/>
              </a:path>
            </a:pathLst>
          </a:custGeom>
          <a:solidFill>
            <a:srgbClr val="C0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dirty="0">
              <a:solidFill>
                <a:schemeClr val="bg1"/>
              </a:solidFill>
              <a:latin typeface="微软雅黑" pitchFamily="34" charset="-122"/>
              <a:ea typeface="微软雅黑" pitchFamily="34" charset="-122"/>
            </a:endParaRPr>
          </a:p>
        </p:txBody>
      </p:sp>
      <p:sp>
        <p:nvSpPr>
          <p:cNvPr id="49" name="Freeform 6"/>
          <p:cNvSpPr>
            <a:spLocks/>
          </p:cNvSpPr>
          <p:nvPr/>
        </p:nvSpPr>
        <p:spPr bwMode="auto">
          <a:xfrm rot="5400000">
            <a:off x="3574902" y="2850033"/>
            <a:ext cx="4514706" cy="3055185"/>
          </a:xfrm>
          <a:custGeom>
            <a:avLst/>
            <a:gdLst>
              <a:gd name="T0" fmla="*/ 2630 w 2676"/>
              <a:gd name="T1" fmla="*/ 0 h 920"/>
              <a:gd name="T2" fmla="*/ 45 w 2676"/>
              <a:gd name="T3" fmla="*/ 0 h 920"/>
              <a:gd name="T4" fmla="*/ 0 w 2676"/>
              <a:gd name="T5" fmla="*/ 45 h 920"/>
              <a:gd name="T6" fmla="*/ 0 w 2676"/>
              <a:gd name="T7" fmla="*/ 308 h 920"/>
              <a:gd name="T8" fmla="*/ 157 w 2676"/>
              <a:gd name="T9" fmla="*/ 308 h 920"/>
              <a:gd name="T10" fmla="*/ 157 w 2676"/>
              <a:gd name="T11" fmla="*/ 130 h 920"/>
              <a:gd name="T12" fmla="*/ 487 w 2676"/>
              <a:gd name="T13" fmla="*/ 460 h 920"/>
              <a:gd name="T14" fmla="*/ 158 w 2676"/>
              <a:gd name="T15" fmla="*/ 789 h 920"/>
              <a:gd name="T16" fmla="*/ 158 w 2676"/>
              <a:gd name="T17" fmla="*/ 611 h 920"/>
              <a:gd name="T18" fmla="*/ 0 w 2676"/>
              <a:gd name="T19" fmla="*/ 611 h 920"/>
              <a:gd name="T20" fmla="*/ 0 w 2676"/>
              <a:gd name="T21" fmla="*/ 874 h 920"/>
              <a:gd name="T22" fmla="*/ 45 w 2676"/>
              <a:gd name="T23" fmla="*/ 920 h 920"/>
              <a:gd name="T24" fmla="*/ 2630 w 2676"/>
              <a:gd name="T25" fmla="*/ 920 h 920"/>
              <a:gd name="T26" fmla="*/ 2676 w 2676"/>
              <a:gd name="T27" fmla="*/ 874 h 920"/>
              <a:gd name="T28" fmla="*/ 2676 w 2676"/>
              <a:gd name="T29" fmla="*/ 45 h 920"/>
              <a:gd name="T30" fmla="*/ 2630 w 2676"/>
              <a:gd name="T31" fmla="*/ 0 h 9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676" h="920">
                <a:moveTo>
                  <a:pt x="2630" y="0"/>
                </a:moveTo>
                <a:cubicBezTo>
                  <a:pt x="45" y="0"/>
                  <a:pt x="45" y="0"/>
                  <a:pt x="45" y="0"/>
                </a:cubicBezTo>
                <a:cubicBezTo>
                  <a:pt x="20" y="0"/>
                  <a:pt x="0" y="20"/>
                  <a:pt x="0" y="45"/>
                </a:cubicBezTo>
                <a:cubicBezTo>
                  <a:pt x="0" y="308"/>
                  <a:pt x="0" y="308"/>
                  <a:pt x="0" y="308"/>
                </a:cubicBezTo>
                <a:cubicBezTo>
                  <a:pt x="157" y="308"/>
                  <a:pt x="157" y="308"/>
                  <a:pt x="157" y="308"/>
                </a:cubicBezTo>
                <a:cubicBezTo>
                  <a:pt x="157" y="130"/>
                  <a:pt x="157" y="130"/>
                  <a:pt x="157" y="130"/>
                </a:cubicBezTo>
                <a:cubicBezTo>
                  <a:pt x="487" y="460"/>
                  <a:pt x="487" y="460"/>
                  <a:pt x="487" y="460"/>
                </a:cubicBezTo>
                <a:cubicBezTo>
                  <a:pt x="158" y="789"/>
                  <a:pt x="158" y="789"/>
                  <a:pt x="158" y="789"/>
                </a:cubicBezTo>
                <a:cubicBezTo>
                  <a:pt x="158" y="611"/>
                  <a:pt x="158" y="611"/>
                  <a:pt x="158" y="611"/>
                </a:cubicBezTo>
                <a:cubicBezTo>
                  <a:pt x="0" y="611"/>
                  <a:pt x="0" y="611"/>
                  <a:pt x="0" y="611"/>
                </a:cubicBezTo>
                <a:cubicBezTo>
                  <a:pt x="0" y="874"/>
                  <a:pt x="0" y="874"/>
                  <a:pt x="0" y="874"/>
                </a:cubicBezTo>
                <a:cubicBezTo>
                  <a:pt x="0" y="899"/>
                  <a:pt x="20" y="920"/>
                  <a:pt x="45" y="920"/>
                </a:cubicBezTo>
                <a:cubicBezTo>
                  <a:pt x="2630" y="920"/>
                  <a:pt x="2630" y="920"/>
                  <a:pt x="2630" y="920"/>
                </a:cubicBezTo>
                <a:cubicBezTo>
                  <a:pt x="2656" y="920"/>
                  <a:pt x="2676" y="899"/>
                  <a:pt x="2676" y="874"/>
                </a:cubicBezTo>
                <a:cubicBezTo>
                  <a:pt x="2676" y="45"/>
                  <a:pt x="2676" y="45"/>
                  <a:pt x="2676" y="45"/>
                </a:cubicBezTo>
                <a:cubicBezTo>
                  <a:pt x="2676" y="20"/>
                  <a:pt x="2656" y="0"/>
                  <a:pt x="2630" y="0"/>
                </a:cubicBezTo>
                <a:close/>
              </a:path>
            </a:pathLst>
          </a:custGeom>
          <a:gradFill flip="none" rotWithShape="1">
            <a:gsLst>
              <a:gs pos="0">
                <a:srgbClr val="FFFFFF"/>
              </a:gs>
              <a:gs pos="100000">
                <a:srgbClr val="7F7F7F">
                  <a:lumMod val="20000"/>
                  <a:lumOff val="80000"/>
                </a:srgbClr>
              </a:gs>
            </a:gsLst>
            <a:lin ang="18900000" scaled="1"/>
            <a:tileRect/>
          </a:gradFill>
          <a:ln w="9525" algn="ctr">
            <a:solidFill>
              <a:srgbClr val="7F7F7F">
                <a:lumMod val="60000"/>
                <a:lumOff val="40000"/>
              </a:srgbClr>
            </a:solidFill>
            <a:round/>
            <a:headEnd/>
            <a:tailEnd/>
          </a:ln>
          <a:effectLst/>
        </p:spPr>
        <p:txBody>
          <a:bodyPr vert="horz" wrap="none" lIns="109544" tIns="54772" rIns="109544" bIns="54772" numCol="1" anchor="ctr" anchorCtr="0" compatLnSpc="1">
            <a:prstTxWarp prst="textNoShape">
              <a:avLst/>
            </a:prstTxWarp>
          </a:bodyPr>
          <a:lstStyle/>
          <a:p>
            <a:pPr algn="ctr" defTabSz="1095446">
              <a:lnSpc>
                <a:spcPct val="150000"/>
              </a:lnSpc>
              <a:buClr>
                <a:srgbClr val="007EEA"/>
              </a:buClr>
            </a:pPr>
            <a:endParaRPr lang="zh-CN" altLang="en-US" sz="1700" kern="0" dirty="0">
              <a:solidFill>
                <a:sysClr val="windowText" lastClr="000000"/>
              </a:solidFill>
              <a:latin typeface="微软雅黑" pitchFamily="34" charset="-122"/>
              <a:ea typeface="微软雅黑" pitchFamily="34" charset="-122"/>
            </a:endParaRPr>
          </a:p>
        </p:txBody>
      </p:sp>
      <p:sp>
        <p:nvSpPr>
          <p:cNvPr id="50" name="Freeform 7"/>
          <p:cNvSpPr>
            <a:spLocks/>
          </p:cNvSpPr>
          <p:nvPr/>
        </p:nvSpPr>
        <p:spPr bwMode="auto">
          <a:xfrm rot="5400000">
            <a:off x="6944643" y="2850033"/>
            <a:ext cx="4514706" cy="3055185"/>
          </a:xfrm>
          <a:custGeom>
            <a:avLst/>
            <a:gdLst>
              <a:gd name="T0" fmla="*/ 2630 w 2676"/>
              <a:gd name="T1" fmla="*/ 0 h 920"/>
              <a:gd name="T2" fmla="*/ 45 w 2676"/>
              <a:gd name="T3" fmla="*/ 0 h 920"/>
              <a:gd name="T4" fmla="*/ 0 w 2676"/>
              <a:gd name="T5" fmla="*/ 45 h 920"/>
              <a:gd name="T6" fmla="*/ 0 w 2676"/>
              <a:gd name="T7" fmla="*/ 308 h 920"/>
              <a:gd name="T8" fmla="*/ 157 w 2676"/>
              <a:gd name="T9" fmla="*/ 308 h 920"/>
              <a:gd name="T10" fmla="*/ 157 w 2676"/>
              <a:gd name="T11" fmla="*/ 130 h 920"/>
              <a:gd name="T12" fmla="*/ 487 w 2676"/>
              <a:gd name="T13" fmla="*/ 460 h 920"/>
              <a:gd name="T14" fmla="*/ 158 w 2676"/>
              <a:gd name="T15" fmla="*/ 789 h 920"/>
              <a:gd name="T16" fmla="*/ 158 w 2676"/>
              <a:gd name="T17" fmla="*/ 611 h 920"/>
              <a:gd name="T18" fmla="*/ 0 w 2676"/>
              <a:gd name="T19" fmla="*/ 611 h 920"/>
              <a:gd name="T20" fmla="*/ 0 w 2676"/>
              <a:gd name="T21" fmla="*/ 874 h 920"/>
              <a:gd name="T22" fmla="*/ 45 w 2676"/>
              <a:gd name="T23" fmla="*/ 920 h 920"/>
              <a:gd name="T24" fmla="*/ 2630 w 2676"/>
              <a:gd name="T25" fmla="*/ 920 h 920"/>
              <a:gd name="T26" fmla="*/ 2676 w 2676"/>
              <a:gd name="T27" fmla="*/ 874 h 920"/>
              <a:gd name="T28" fmla="*/ 2676 w 2676"/>
              <a:gd name="T29" fmla="*/ 45 h 920"/>
              <a:gd name="T30" fmla="*/ 2630 w 2676"/>
              <a:gd name="T31" fmla="*/ 0 h 9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676" h="920">
                <a:moveTo>
                  <a:pt x="2630" y="0"/>
                </a:moveTo>
                <a:cubicBezTo>
                  <a:pt x="45" y="0"/>
                  <a:pt x="45" y="0"/>
                  <a:pt x="45" y="0"/>
                </a:cubicBezTo>
                <a:cubicBezTo>
                  <a:pt x="20" y="0"/>
                  <a:pt x="0" y="20"/>
                  <a:pt x="0" y="45"/>
                </a:cubicBezTo>
                <a:cubicBezTo>
                  <a:pt x="0" y="308"/>
                  <a:pt x="0" y="308"/>
                  <a:pt x="0" y="308"/>
                </a:cubicBezTo>
                <a:cubicBezTo>
                  <a:pt x="157" y="308"/>
                  <a:pt x="157" y="308"/>
                  <a:pt x="157" y="308"/>
                </a:cubicBezTo>
                <a:cubicBezTo>
                  <a:pt x="157" y="130"/>
                  <a:pt x="157" y="130"/>
                  <a:pt x="157" y="130"/>
                </a:cubicBezTo>
                <a:cubicBezTo>
                  <a:pt x="487" y="460"/>
                  <a:pt x="487" y="460"/>
                  <a:pt x="487" y="460"/>
                </a:cubicBezTo>
                <a:cubicBezTo>
                  <a:pt x="158" y="789"/>
                  <a:pt x="158" y="789"/>
                  <a:pt x="158" y="789"/>
                </a:cubicBezTo>
                <a:cubicBezTo>
                  <a:pt x="158" y="611"/>
                  <a:pt x="158" y="611"/>
                  <a:pt x="158" y="611"/>
                </a:cubicBezTo>
                <a:cubicBezTo>
                  <a:pt x="0" y="611"/>
                  <a:pt x="0" y="611"/>
                  <a:pt x="0" y="611"/>
                </a:cubicBezTo>
                <a:cubicBezTo>
                  <a:pt x="0" y="874"/>
                  <a:pt x="0" y="874"/>
                  <a:pt x="0" y="874"/>
                </a:cubicBezTo>
                <a:cubicBezTo>
                  <a:pt x="0" y="899"/>
                  <a:pt x="20" y="920"/>
                  <a:pt x="45" y="920"/>
                </a:cubicBezTo>
                <a:cubicBezTo>
                  <a:pt x="2630" y="920"/>
                  <a:pt x="2630" y="920"/>
                  <a:pt x="2630" y="920"/>
                </a:cubicBezTo>
                <a:cubicBezTo>
                  <a:pt x="2656" y="920"/>
                  <a:pt x="2676" y="899"/>
                  <a:pt x="2676" y="874"/>
                </a:cubicBezTo>
                <a:cubicBezTo>
                  <a:pt x="2676" y="45"/>
                  <a:pt x="2676" y="45"/>
                  <a:pt x="2676" y="45"/>
                </a:cubicBezTo>
                <a:cubicBezTo>
                  <a:pt x="2676" y="20"/>
                  <a:pt x="2656" y="0"/>
                  <a:pt x="2630" y="0"/>
                </a:cubicBezTo>
                <a:close/>
              </a:path>
            </a:pathLst>
          </a:custGeom>
          <a:gradFill flip="none" rotWithShape="1">
            <a:gsLst>
              <a:gs pos="0">
                <a:srgbClr val="FFFFFF"/>
              </a:gs>
              <a:gs pos="100000">
                <a:srgbClr val="7F7F7F">
                  <a:lumMod val="20000"/>
                  <a:lumOff val="80000"/>
                </a:srgbClr>
              </a:gs>
            </a:gsLst>
            <a:lin ang="18900000" scaled="1"/>
            <a:tileRect/>
          </a:gradFill>
          <a:ln w="9525" algn="ctr">
            <a:solidFill>
              <a:srgbClr val="7F7F7F">
                <a:lumMod val="60000"/>
                <a:lumOff val="40000"/>
              </a:srgbClr>
            </a:solidFill>
            <a:round/>
            <a:headEnd/>
            <a:tailEnd/>
          </a:ln>
          <a:effectLst/>
        </p:spPr>
        <p:txBody>
          <a:bodyPr vert="horz" wrap="none" lIns="109544" tIns="54772" rIns="109544" bIns="54772" numCol="1" anchor="ctr" anchorCtr="0" compatLnSpc="1">
            <a:prstTxWarp prst="textNoShape">
              <a:avLst/>
            </a:prstTxWarp>
          </a:bodyPr>
          <a:lstStyle/>
          <a:p>
            <a:pPr algn="ctr" defTabSz="1095446">
              <a:lnSpc>
                <a:spcPct val="150000"/>
              </a:lnSpc>
              <a:buClr>
                <a:srgbClr val="007EEA"/>
              </a:buClr>
            </a:pPr>
            <a:endParaRPr lang="zh-CN" altLang="en-US" sz="1700" kern="0" dirty="0">
              <a:solidFill>
                <a:sysClr val="windowText" lastClr="000000"/>
              </a:solidFill>
              <a:latin typeface="微软雅黑" pitchFamily="34" charset="-122"/>
              <a:ea typeface="微软雅黑" pitchFamily="34" charset="-122"/>
            </a:endParaRPr>
          </a:p>
        </p:txBody>
      </p:sp>
      <p:sp>
        <p:nvSpPr>
          <p:cNvPr id="51" name="WordArt 8"/>
          <p:cNvSpPr>
            <a:spLocks noChangeArrowheads="1" noChangeShapeType="1" noTextEdit="1"/>
          </p:cNvSpPr>
          <p:nvPr/>
        </p:nvSpPr>
        <p:spPr bwMode="auto">
          <a:xfrm>
            <a:off x="2271000" y="1954492"/>
            <a:ext cx="276364" cy="552745"/>
          </a:xfrm>
          <a:prstGeom prst="rect">
            <a:avLst/>
          </a:prstGeom>
          <a:extLst>
            <a:ext uri="{91240B29-F687-4F45-9708-019B960494DF}">
              <a14:hiddenLine xmlns:a14="http://schemas.microsoft.com/office/drawing/2010/main" w="9525">
                <a:solidFill>
                  <a:schemeClr val="hlink"/>
                </a:solidFill>
                <a:round/>
                <a:headEnd/>
                <a:tailEnd/>
              </a14:hiddenLine>
            </a:ext>
            <a:ext uri="{AF507438-7753-43E0-B8FC-AC1667EBCBE1}">
              <a14:hiddenEffects xmlns:a14="http://schemas.microsoft.com/office/drawing/2010/main">
                <a:effectLst/>
              </a14:hiddenEffects>
            </a:ext>
          </a:extLst>
        </p:spPr>
        <p:txBody>
          <a:bodyPr wrap="none" lIns="109544" tIns="54772" rIns="109544" bIns="54772" fromWordArt="1">
            <a:prstTxWarp prst="textPlain">
              <a:avLst>
                <a:gd name="adj" fmla="val 50000"/>
              </a:avLst>
            </a:prstTxWarp>
          </a:bodyPr>
          <a:lstStyle/>
          <a:p>
            <a:pPr algn="ctr" defTabSz="1095446"/>
            <a:r>
              <a:rPr lang="en-US" altLang="zh-CN" sz="4200" b="1" kern="10" dirty="0">
                <a:solidFill>
                  <a:srgbClr val="760000"/>
                </a:solidFill>
                <a:latin typeface="Arial"/>
                <a:cs typeface="Arial"/>
              </a:rPr>
              <a:t>1</a:t>
            </a:r>
            <a:endParaRPr lang="zh-CN" altLang="en-US" sz="4200" b="1" kern="10" dirty="0">
              <a:solidFill>
                <a:srgbClr val="760000"/>
              </a:solidFill>
              <a:latin typeface="Arial"/>
              <a:cs typeface="Arial"/>
            </a:endParaRPr>
          </a:p>
        </p:txBody>
      </p:sp>
      <p:sp>
        <p:nvSpPr>
          <p:cNvPr id="52" name="WordArt 9"/>
          <p:cNvSpPr>
            <a:spLocks noChangeArrowheads="1" noChangeShapeType="1" noTextEdit="1"/>
          </p:cNvSpPr>
          <p:nvPr/>
        </p:nvSpPr>
        <p:spPr bwMode="auto">
          <a:xfrm>
            <a:off x="5636671" y="1954492"/>
            <a:ext cx="391161" cy="552745"/>
          </a:xfrm>
          <a:prstGeom prst="rect">
            <a:avLst/>
          </a:prstGeom>
          <a:extLst>
            <a:ext uri="{91240B29-F687-4F45-9708-019B960494DF}">
              <a14:hiddenLine xmlns:a14="http://schemas.microsoft.com/office/drawing/2010/main" w="9525">
                <a:solidFill>
                  <a:schemeClr val="bg2"/>
                </a:solidFill>
                <a:round/>
                <a:headEnd/>
                <a:tailEnd/>
              </a14:hiddenLine>
            </a:ext>
            <a:ext uri="{AF507438-7753-43E0-B8FC-AC1667EBCBE1}">
              <a14:hiddenEffects xmlns:a14="http://schemas.microsoft.com/office/drawing/2010/main">
                <a:effectLst/>
              </a14:hiddenEffects>
            </a:ext>
          </a:extLst>
        </p:spPr>
        <p:txBody>
          <a:bodyPr wrap="none" lIns="109544" tIns="54772" rIns="109544" bIns="54772" fromWordArt="1">
            <a:prstTxWarp prst="textPlain">
              <a:avLst>
                <a:gd name="adj" fmla="val 50000"/>
              </a:avLst>
            </a:prstTxWarp>
          </a:bodyPr>
          <a:lstStyle/>
          <a:p>
            <a:pPr algn="ctr" defTabSz="1095446"/>
            <a:r>
              <a:rPr lang="en-US" altLang="zh-CN" sz="4200" b="1" kern="10" dirty="0">
                <a:solidFill>
                  <a:srgbClr val="760000"/>
                </a:solidFill>
                <a:latin typeface="Arial"/>
                <a:cs typeface="Arial"/>
              </a:rPr>
              <a:t>2</a:t>
            </a:r>
            <a:endParaRPr lang="zh-CN" altLang="en-US" sz="4200" b="1" kern="10" dirty="0">
              <a:solidFill>
                <a:srgbClr val="760000"/>
              </a:solidFill>
              <a:latin typeface="Arial"/>
              <a:cs typeface="Arial"/>
            </a:endParaRPr>
          </a:p>
        </p:txBody>
      </p:sp>
      <p:sp>
        <p:nvSpPr>
          <p:cNvPr id="53" name="WordArt 10"/>
          <p:cNvSpPr>
            <a:spLocks noChangeArrowheads="1" noChangeShapeType="1" noTextEdit="1"/>
          </p:cNvSpPr>
          <p:nvPr/>
        </p:nvSpPr>
        <p:spPr bwMode="auto">
          <a:xfrm>
            <a:off x="9006412" y="1954492"/>
            <a:ext cx="391161" cy="552745"/>
          </a:xfrm>
          <a:prstGeom prst="rect">
            <a:avLst/>
          </a:prstGeom>
          <a:extLst>
            <a:ext uri="{91240B29-F687-4F45-9708-019B960494DF}">
              <a14:hiddenLine xmlns:a14="http://schemas.microsoft.com/office/drawing/2010/main" w="9525">
                <a:solidFill>
                  <a:schemeClr val="bg2"/>
                </a:solidFill>
                <a:round/>
                <a:headEnd/>
                <a:tailEnd/>
              </a14:hiddenLine>
            </a:ext>
            <a:ext uri="{AF507438-7753-43E0-B8FC-AC1667EBCBE1}">
              <a14:hiddenEffects xmlns:a14="http://schemas.microsoft.com/office/drawing/2010/main">
                <a:effectLst/>
              </a14:hiddenEffects>
            </a:ext>
          </a:extLst>
        </p:spPr>
        <p:txBody>
          <a:bodyPr wrap="none" lIns="109544" tIns="54772" rIns="109544" bIns="54772" fromWordArt="1">
            <a:prstTxWarp prst="textPlain">
              <a:avLst>
                <a:gd name="adj" fmla="val 50000"/>
              </a:avLst>
            </a:prstTxWarp>
          </a:bodyPr>
          <a:lstStyle/>
          <a:p>
            <a:pPr algn="ctr" defTabSz="1095446"/>
            <a:r>
              <a:rPr lang="en-US" altLang="zh-CN" sz="4200" b="1" kern="10" dirty="0">
                <a:solidFill>
                  <a:srgbClr val="760000"/>
                </a:solidFill>
                <a:latin typeface="Arial"/>
                <a:cs typeface="Arial"/>
              </a:rPr>
              <a:t>3</a:t>
            </a:r>
            <a:endParaRPr lang="zh-CN" altLang="en-US" sz="4200" b="1" kern="10" dirty="0">
              <a:solidFill>
                <a:srgbClr val="760000"/>
              </a:solidFill>
              <a:latin typeface="Arial"/>
              <a:cs typeface="Arial"/>
            </a:endParaRPr>
          </a:p>
        </p:txBody>
      </p:sp>
      <p:sp>
        <p:nvSpPr>
          <p:cNvPr id="54" name="Rectangle 11"/>
          <p:cNvSpPr>
            <a:spLocks noChangeArrowheads="1"/>
          </p:cNvSpPr>
          <p:nvPr/>
        </p:nvSpPr>
        <p:spPr bwMode="auto">
          <a:xfrm>
            <a:off x="1161484" y="3384426"/>
            <a:ext cx="2602075" cy="1872208"/>
          </a:xfrm>
          <a:prstGeom prst="rect">
            <a:avLst/>
          </a:prstGeom>
          <a:solidFill>
            <a:srgbClr val="C00000"/>
          </a:solidFill>
          <a:ln>
            <a:noFill/>
          </a:ln>
          <a:effectLst>
            <a:outerShdw blurRad="444500" dist="254000" dir="8100000" algn="tr" rotWithShape="0">
              <a:prstClr val="black">
                <a:alpha val="5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chemeClr val="bg1"/>
                </a:solidFill>
                <a:latin typeface="微软雅黑" pitchFamily="34" charset="-122"/>
                <a:ea typeface="微软雅黑" pitchFamily="34" charset="-122"/>
              </a:rPr>
              <a:t>单击此处添加文字</a:t>
            </a:r>
          </a:p>
          <a:p>
            <a:pPr algn="ctr"/>
            <a:r>
              <a:rPr lang="zh-CN" altLang="en-US" sz="2000" dirty="0">
                <a:solidFill>
                  <a:schemeClr val="bg1"/>
                </a:solidFill>
                <a:latin typeface="微软雅黑" pitchFamily="34" charset="-122"/>
                <a:ea typeface="微软雅黑" pitchFamily="34" charset="-122"/>
              </a:rPr>
              <a:t>单击此处添加文字</a:t>
            </a:r>
          </a:p>
          <a:p>
            <a:pPr algn="ctr"/>
            <a:r>
              <a:rPr lang="zh-CN" altLang="en-US" sz="2000" dirty="0">
                <a:solidFill>
                  <a:schemeClr val="bg1"/>
                </a:solidFill>
                <a:latin typeface="微软雅黑" pitchFamily="34" charset="-122"/>
                <a:ea typeface="微软雅黑" pitchFamily="34" charset="-122"/>
              </a:rPr>
              <a:t>单击此处添加文字</a:t>
            </a:r>
          </a:p>
        </p:txBody>
      </p:sp>
      <p:sp>
        <p:nvSpPr>
          <p:cNvPr id="55" name="Rectangle 12"/>
          <p:cNvSpPr>
            <a:spLocks noChangeArrowheads="1"/>
          </p:cNvSpPr>
          <p:nvPr/>
        </p:nvSpPr>
        <p:spPr bwMode="auto">
          <a:xfrm>
            <a:off x="4531228" y="3801040"/>
            <a:ext cx="2602075" cy="1292476"/>
          </a:xfrm>
          <a:prstGeom prst="rect">
            <a:avLst/>
          </a:prstGeom>
          <a:noFill/>
          <a:ln>
            <a:noFill/>
          </a:ln>
          <a:effectLst/>
          <a:extLst>
            <a:ext uri="{909E8E84-426E-40DD-AFC4-6F175D3DCCD1}">
              <a14:hiddenFill xmlns:a14="http://schemas.microsoft.com/office/drawing/2010/main">
                <a:gradFill rotWithShape="1">
                  <a:gsLst>
                    <a:gs pos="0">
                      <a:srgbClr val="DDDDDD"/>
                    </a:gs>
                    <a:gs pos="100000">
                      <a:schemeClr val="bg1"/>
                    </a:gs>
                  </a:gsLst>
                  <a:lin ang="5400000" scaled="1"/>
                </a:gradFill>
              </a14:hiddenFill>
            </a:ext>
            <a:ext uri="{91240B29-F687-4F45-9708-019B960494DF}">
              <a14:hiddenLine xmlns:a14="http://schemas.microsoft.com/office/drawing/2010/main" w="9525" algn="ctr">
                <a:solidFill>
                  <a:schemeClr val="accent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9544" tIns="54772" rIns="109544" bIns="54772" anchor="ctr">
            <a:spAutoFit/>
          </a:bodyPr>
          <a:lstStyle/>
          <a:p>
            <a:pPr algn="ctr">
              <a:spcBef>
                <a:spcPct val="50000"/>
              </a:spcBef>
            </a:pPr>
            <a:r>
              <a:rPr lang="zh-CN" altLang="en-US" sz="1900" b="1" dirty="0">
                <a:solidFill>
                  <a:srgbClr val="333333"/>
                </a:solidFill>
                <a:latin typeface="微软雅黑" pitchFamily="34" charset="-122"/>
                <a:ea typeface="微软雅黑" pitchFamily="34" charset="-122"/>
              </a:rPr>
              <a:t>单击此处添加文字</a:t>
            </a:r>
          </a:p>
          <a:p>
            <a:pPr algn="ctr">
              <a:spcBef>
                <a:spcPct val="50000"/>
              </a:spcBef>
            </a:pPr>
            <a:r>
              <a:rPr lang="zh-CN" altLang="en-US" sz="1900" b="1" dirty="0">
                <a:solidFill>
                  <a:srgbClr val="333333"/>
                </a:solidFill>
                <a:latin typeface="微软雅黑" pitchFamily="34" charset="-122"/>
                <a:ea typeface="微软雅黑" pitchFamily="34" charset="-122"/>
              </a:rPr>
              <a:t>单击此处添加文字</a:t>
            </a:r>
          </a:p>
          <a:p>
            <a:pPr algn="ctr">
              <a:spcBef>
                <a:spcPct val="50000"/>
              </a:spcBef>
            </a:pPr>
            <a:r>
              <a:rPr lang="zh-CN" altLang="en-US" sz="1900" b="1" dirty="0">
                <a:solidFill>
                  <a:srgbClr val="333333"/>
                </a:solidFill>
                <a:latin typeface="微软雅黑" pitchFamily="34" charset="-122"/>
                <a:ea typeface="微软雅黑" pitchFamily="34" charset="-122"/>
              </a:rPr>
              <a:t>单击此处添加文字</a:t>
            </a:r>
          </a:p>
        </p:txBody>
      </p:sp>
      <p:sp>
        <p:nvSpPr>
          <p:cNvPr id="56" name="Rectangle 13"/>
          <p:cNvSpPr>
            <a:spLocks noChangeArrowheads="1"/>
          </p:cNvSpPr>
          <p:nvPr/>
        </p:nvSpPr>
        <p:spPr bwMode="auto">
          <a:xfrm>
            <a:off x="7900970" y="3801040"/>
            <a:ext cx="2602075" cy="1292476"/>
          </a:xfrm>
          <a:prstGeom prst="rect">
            <a:avLst/>
          </a:prstGeom>
          <a:noFill/>
          <a:ln>
            <a:noFill/>
          </a:ln>
          <a:effectLst/>
          <a:extLst>
            <a:ext uri="{909E8E84-426E-40DD-AFC4-6F175D3DCCD1}">
              <a14:hiddenFill xmlns:a14="http://schemas.microsoft.com/office/drawing/2010/main">
                <a:gradFill rotWithShape="1">
                  <a:gsLst>
                    <a:gs pos="0">
                      <a:srgbClr val="DDDDDD"/>
                    </a:gs>
                    <a:gs pos="100000">
                      <a:schemeClr val="bg1"/>
                    </a:gs>
                  </a:gsLst>
                  <a:lin ang="5400000" scaled="1"/>
                </a:gradFill>
              </a14:hiddenFill>
            </a:ext>
            <a:ext uri="{91240B29-F687-4F45-9708-019B960494DF}">
              <a14:hiddenLine xmlns:a14="http://schemas.microsoft.com/office/drawing/2010/main" w="9525" algn="ctr">
                <a:solidFill>
                  <a:schemeClr val="accent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9544" tIns="54772" rIns="109544" bIns="54772" anchor="ctr">
            <a:spAutoFit/>
          </a:bodyPr>
          <a:lstStyle/>
          <a:p>
            <a:pPr algn="ctr">
              <a:spcBef>
                <a:spcPct val="50000"/>
              </a:spcBef>
            </a:pPr>
            <a:r>
              <a:rPr lang="zh-CN" altLang="en-US" sz="1900" b="1" dirty="0">
                <a:solidFill>
                  <a:srgbClr val="333333"/>
                </a:solidFill>
                <a:latin typeface="微软雅黑" pitchFamily="34" charset="-122"/>
                <a:ea typeface="微软雅黑" pitchFamily="34" charset="-122"/>
              </a:rPr>
              <a:t>单击此处添加文字</a:t>
            </a:r>
          </a:p>
          <a:p>
            <a:pPr algn="ctr">
              <a:spcBef>
                <a:spcPct val="50000"/>
              </a:spcBef>
            </a:pPr>
            <a:r>
              <a:rPr lang="zh-CN" altLang="en-US" sz="1900" b="1" dirty="0">
                <a:solidFill>
                  <a:srgbClr val="333333"/>
                </a:solidFill>
                <a:latin typeface="微软雅黑" pitchFamily="34" charset="-122"/>
                <a:ea typeface="微软雅黑" pitchFamily="34" charset="-122"/>
              </a:rPr>
              <a:t>单击此处添加文字</a:t>
            </a:r>
          </a:p>
          <a:p>
            <a:pPr algn="ctr">
              <a:spcBef>
                <a:spcPct val="50000"/>
              </a:spcBef>
            </a:pPr>
            <a:r>
              <a:rPr lang="zh-CN" altLang="en-US" sz="1900" b="1" dirty="0">
                <a:solidFill>
                  <a:srgbClr val="333333"/>
                </a:solidFill>
                <a:latin typeface="微软雅黑" pitchFamily="34" charset="-122"/>
                <a:ea typeface="微软雅黑" pitchFamily="34" charset="-122"/>
              </a:rPr>
              <a:t>单击此处添加文字</a:t>
            </a:r>
          </a:p>
        </p:txBody>
      </p:sp>
    </p:spTree>
    <p:extLst>
      <p:ext uri="{BB962C8B-B14F-4D97-AF65-F5344CB8AC3E}">
        <p14:creationId xmlns:p14="http://schemas.microsoft.com/office/powerpoint/2010/main" val="3425288308"/>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52000">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14:bounceEnd="52000">
                                          <p:cBhvr additive="base">
                                            <p:cTn id="7" dur="500" fill="hold"/>
                                            <p:tgtEl>
                                              <p:spTgt spid="25"/>
                                            </p:tgtEl>
                                            <p:attrNameLst>
                                              <p:attrName>ppt_x</p:attrName>
                                            </p:attrNameLst>
                                          </p:cBhvr>
                                          <p:tavLst>
                                            <p:tav tm="0">
                                              <p:val>
                                                <p:strVal val="0-#ppt_w/2"/>
                                              </p:val>
                                            </p:tav>
                                            <p:tav tm="100000">
                                              <p:val>
                                                <p:strVal val="#ppt_x"/>
                                              </p:val>
                                            </p:tav>
                                          </p:tavLst>
                                        </p:anim>
                                        <p:anim calcmode="lin" valueType="num" p14:bounceEnd="52000">
                                          <p:cBhvr additive="base">
                                            <p:cTn id="8" dur="500" fill="hold"/>
                                            <p:tgtEl>
                                              <p:spTgt spid="2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7" presetClass="entr" presetSubtype="0" fill="hold" grpId="0" nodeType="clickEffect">
                                      <p:stCondLst>
                                        <p:cond delay="0"/>
                                      </p:stCondLst>
                                      <p:childTnLst>
                                        <p:set>
                                          <p:cBhvr>
                                            <p:cTn id="12" dur="1" fill="hold">
                                              <p:stCondLst>
                                                <p:cond delay="0"/>
                                              </p:stCondLst>
                                            </p:cTn>
                                            <p:tgtEl>
                                              <p:spTgt spid="48"/>
                                            </p:tgtEl>
                                            <p:attrNameLst>
                                              <p:attrName>style.visibility</p:attrName>
                                            </p:attrNameLst>
                                          </p:cBhvr>
                                          <p:to>
                                            <p:strVal val="visible"/>
                                          </p:to>
                                        </p:set>
                                        <p:animEffect transition="in" filter="fade">
                                          <p:cBhvr>
                                            <p:cTn id="13" dur="500"/>
                                            <p:tgtEl>
                                              <p:spTgt spid="48"/>
                                            </p:tgtEl>
                                          </p:cBhvr>
                                        </p:animEffect>
                                        <p:anim calcmode="lin" valueType="num">
                                          <p:cBhvr>
                                            <p:cTn id="14" dur="500" fill="hold"/>
                                            <p:tgtEl>
                                              <p:spTgt spid="48"/>
                                            </p:tgtEl>
                                            <p:attrNameLst>
                                              <p:attrName>ppt_x</p:attrName>
                                            </p:attrNameLst>
                                          </p:cBhvr>
                                          <p:tavLst>
                                            <p:tav tm="0">
                                              <p:val>
                                                <p:strVal val="#ppt_x"/>
                                              </p:val>
                                            </p:tav>
                                            <p:tav tm="100000">
                                              <p:val>
                                                <p:strVal val="#ppt_x"/>
                                              </p:val>
                                            </p:tav>
                                          </p:tavLst>
                                        </p:anim>
                                        <p:anim calcmode="lin" valueType="num">
                                          <p:cBhvr>
                                            <p:cTn id="15" dur="500" fill="hold"/>
                                            <p:tgtEl>
                                              <p:spTgt spid="48"/>
                                            </p:tgtEl>
                                            <p:attrNameLst>
                                              <p:attrName>ppt_y</p:attrName>
                                            </p:attrNameLst>
                                          </p:cBhvr>
                                          <p:tavLst>
                                            <p:tav tm="0">
                                              <p:val>
                                                <p:strVal val="#ppt_y-.1"/>
                                              </p:val>
                                            </p:tav>
                                            <p:tav tm="100000">
                                              <p:val>
                                                <p:strVal val="#ppt_y"/>
                                              </p:val>
                                            </p:tav>
                                          </p:tavLst>
                                        </p:anim>
                                      </p:childTnLst>
                                    </p:cTn>
                                  </p:par>
                                </p:childTnLst>
                              </p:cTn>
                            </p:par>
                            <p:par>
                              <p:cTn id="16" fill="hold">
                                <p:stCondLst>
                                  <p:cond delay="500"/>
                                </p:stCondLst>
                                <p:childTnLst>
                                  <p:par>
                                    <p:cTn id="17" presetID="47" presetClass="entr" presetSubtype="0" fill="hold" grpId="0" nodeType="afterEffect">
                                      <p:stCondLst>
                                        <p:cond delay="0"/>
                                      </p:stCondLst>
                                      <p:childTnLst>
                                        <p:set>
                                          <p:cBhvr>
                                            <p:cTn id="18" dur="1" fill="hold">
                                              <p:stCondLst>
                                                <p:cond delay="0"/>
                                              </p:stCondLst>
                                            </p:cTn>
                                            <p:tgtEl>
                                              <p:spTgt spid="49"/>
                                            </p:tgtEl>
                                            <p:attrNameLst>
                                              <p:attrName>style.visibility</p:attrName>
                                            </p:attrNameLst>
                                          </p:cBhvr>
                                          <p:to>
                                            <p:strVal val="visible"/>
                                          </p:to>
                                        </p:set>
                                        <p:animEffect transition="in" filter="fade">
                                          <p:cBhvr>
                                            <p:cTn id="19" dur="500"/>
                                            <p:tgtEl>
                                              <p:spTgt spid="49"/>
                                            </p:tgtEl>
                                          </p:cBhvr>
                                        </p:animEffect>
                                        <p:anim calcmode="lin" valueType="num">
                                          <p:cBhvr>
                                            <p:cTn id="20" dur="500" fill="hold"/>
                                            <p:tgtEl>
                                              <p:spTgt spid="49"/>
                                            </p:tgtEl>
                                            <p:attrNameLst>
                                              <p:attrName>ppt_x</p:attrName>
                                            </p:attrNameLst>
                                          </p:cBhvr>
                                          <p:tavLst>
                                            <p:tav tm="0">
                                              <p:val>
                                                <p:strVal val="#ppt_x"/>
                                              </p:val>
                                            </p:tav>
                                            <p:tav tm="100000">
                                              <p:val>
                                                <p:strVal val="#ppt_x"/>
                                              </p:val>
                                            </p:tav>
                                          </p:tavLst>
                                        </p:anim>
                                        <p:anim calcmode="lin" valueType="num">
                                          <p:cBhvr>
                                            <p:cTn id="21" dur="500" fill="hold"/>
                                            <p:tgtEl>
                                              <p:spTgt spid="49"/>
                                            </p:tgtEl>
                                            <p:attrNameLst>
                                              <p:attrName>ppt_y</p:attrName>
                                            </p:attrNameLst>
                                          </p:cBhvr>
                                          <p:tavLst>
                                            <p:tav tm="0">
                                              <p:val>
                                                <p:strVal val="#ppt_y-.1"/>
                                              </p:val>
                                            </p:tav>
                                            <p:tav tm="100000">
                                              <p:val>
                                                <p:strVal val="#ppt_y"/>
                                              </p:val>
                                            </p:tav>
                                          </p:tavLst>
                                        </p:anim>
                                      </p:childTnLst>
                                    </p:cTn>
                                  </p:par>
                                </p:childTnLst>
                              </p:cTn>
                            </p:par>
                            <p:par>
                              <p:cTn id="22" fill="hold">
                                <p:stCondLst>
                                  <p:cond delay="1000"/>
                                </p:stCondLst>
                                <p:childTnLst>
                                  <p:par>
                                    <p:cTn id="23" presetID="47" presetClass="entr" presetSubtype="0" fill="hold" grpId="0" nodeType="afterEffect">
                                      <p:stCondLst>
                                        <p:cond delay="0"/>
                                      </p:stCondLst>
                                      <p:childTnLst>
                                        <p:set>
                                          <p:cBhvr>
                                            <p:cTn id="24" dur="1" fill="hold">
                                              <p:stCondLst>
                                                <p:cond delay="0"/>
                                              </p:stCondLst>
                                            </p:cTn>
                                            <p:tgtEl>
                                              <p:spTgt spid="50"/>
                                            </p:tgtEl>
                                            <p:attrNameLst>
                                              <p:attrName>style.visibility</p:attrName>
                                            </p:attrNameLst>
                                          </p:cBhvr>
                                          <p:to>
                                            <p:strVal val="visible"/>
                                          </p:to>
                                        </p:set>
                                        <p:animEffect transition="in" filter="fade">
                                          <p:cBhvr>
                                            <p:cTn id="25" dur="500"/>
                                            <p:tgtEl>
                                              <p:spTgt spid="50"/>
                                            </p:tgtEl>
                                          </p:cBhvr>
                                        </p:animEffect>
                                        <p:anim calcmode="lin" valueType="num">
                                          <p:cBhvr>
                                            <p:cTn id="26" dur="500" fill="hold"/>
                                            <p:tgtEl>
                                              <p:spTgt spid="50"/>
                                            </p:tgtEl>
                                            <p:attrNameLst>
                                              <p:attrName>ppt_x</p:attrName>
                                            </p:attrNameLst>
                                          </p:cBhvr>
                                          <p:tavLst>
                                            <p:tav tm="0">
                                              <p:val>
                                                <p:strVal val="#ppt_x"/>
                                              </p:val>
                                            </p:tav>
                                            <p:tav tm="100000">
                                              <p:val>
                                                <p:strVal val="#ppt_x"/>
                                              </p:val>
                                            </p:tav>
                                          </p:tavLst>
                                        </p:anim>
                                        <p:anim calcmode="lin" valueType="num">
                                          <p:cBhvr>
                                            <p:cTn id="27" dur="500" fill="hold"/>
                                            <p:tgtEl>
                                              <p:spTgt spid="50"/>
                                            </p:tgtEl>
                                            <p:attrNameLst>
                                              <p:attrName>ppt_y</p:attrName>
                                            </p:attrNameLst>
                                          </p:cBhvr>
                                          <p:tavLst>
                                            <p:tav tm="0">
                                              <p:val>
                                                <p:strVal val="#ppt_y-.1"/>
                                              </p:val>
                                            </p:tav>
                                            <p:tav tm="100000">
                                              <p:val>
                                                <p:strVal val="#ppt_y"/>
                                              </p:val>
                                            </p:tav>
                                          </p:tavLst>
                                        </p:anim>
                                      </p:childTnLst>
                                    </p:cTn>
                                  </p:par>
                                  <p:par>
                                    <p:cTn id="28" presetID="2" presetClass="entr" presetSubtype="4" fill="hold" grpId="0" nodeType="withEffect" p14:presetBounceEnd="64000">
                                      <p:stCondLst>
                                        <p:cond delay="0"/>
                                      </p:stCondLst>
                                      <p:childTnLst>
                                        <p:set>
                                          <p:cBhvr>
                                            <p:cTn id="29" dur="1" fill="hold">
                                              <p:stCondLst>
                                                <p:cond delay="0"/>
                                              </p:stCondLst>
                                            </p:cTn>
                                            <p:tgtEl>
                                              <p:spTgt spid="51"/>
                                            </p:tgtEl>
                                            <p:attrNameLst>
                                              <p:attrName>style.visibility</p:attrName>
                                            </p:attrNameLst>
                                          </p:cBhvr>
                                          <p:to>
                                            <p:strVal val="visible"/>
                                          </p:to>
                                        </p:set>
                                        <p:anim calcmode="lin" valueType="num" p14:bounceEnd="64000">
                                          <p:cBhvr additive="base">
                                            <p:cTn id="30" dur="500" fill="hold"/>
                                            <p:tgtEl>
                                              <p:spTgt spid="51"/>
                                            </p:tgtEl>
                                            <p:attrNameLst>
                                              <p:attrName>ppt_x</p:attrName>
                                            </p:attrNameLst>
                                          </p:cBhvr>
                                          <p:tavLst>
                                            <p:tav tm="0">
                                              <p:val>
                                                <p:strVal val="#ppt_x"/>
                                              </p:val>
                                            </p:tav>
                                            <p:tav tm="100000">
                                              <p:val>
                                                <p:strVal val="#ppt_x"/>
                                              </p:val>
                                            </p:tav>
                                          </p:tavLst>
                                        </p:anim>
                                        <p:anim calcmode="lin" valueType="num" p14:bounceEnd="64000">
                                          <p:cBhvr additive="base">
                                            <p:cTn id="31" dur="500" fill="hold"/>
                                            <p:tgtEl>
                                              <p:spTgt spid="51"/>
                                            </p:tgtEl>
                                            <p:attrNameLst>
                                              <p:attrName>ppt_y</p:attrName>
                                            </p:attrNameLst>
                                          </p:cBhvr>
                                          <p:tavLst>
                                            <p:tav tm="0">
                                              <p:val>
                                                <p:strVal val="1+#ppt_h/2"/>
                                              </p:val>
                                            </p:tav>
                                            <p:tav tm="100000">
                                              <p:val>
                                                <p:strVal val="#ppt_y"/>
                                              </p:val>
                                            </p:tav>
                                          </p:tavLst>
                                        </p:anim>
                                      </p:childTnLst>
                                    </p:cTn>
                                  </p:par>
                                </p:childTnLst>
                              </p:cTn>
                            </p:par>
                            <p:par>
                              <p:cTn id="32" fill="hold">
                                <p:stCondLst>
                                  <p:cond delay="1500"/>
                                </p:stCondLst>
                                <p:childTnLst>
                                  <p:par>
                                    <p:cTn id="33" presetID="2" presetClass="entr" presetSubtype="4" fill="hold" grpId="0" nodeType="afterEffect" p14:presetBounceEnd="64000">
                                      <p:stCondLst>
                                        <p:cond delay="0"/>
                                      </p:stCondLst>
                                      <p:childTnLst>
                                        <p:set>
                                          <p:cBhvr>
                                            <p:cTn id="34" dur="1" fill="hold">
                                              <p:stCondLst>
                                                <p:cond delay="0"/>
                                              </p:stCondLst>
                                            </p:cTn>
                                            <p:tgtEl>
                                              <p:spTgt spid="52"/>
                                            </p:tgtEl>
                                            <p:attrNameLst>
                                              <p:attrName>style.visibility</p:attrName>
                                            </p:attrNameLst>
                                          </p:cBhvr>
                                          <p:to>
                                            <p:strVal val="visible"/>
                                          </p:to>
                                        </p:set>
                                        <p:anim calcmode="lin" valueType="num" p14:bounceEnd="64000">
                                          <p:cBhvr additive="base">
                                            <p:cTn id="35" dur="500" fill="hold"/>
                                            <p:tgtEl>
                                              <p:spTgt spid="52"/>
                                            </p:tgtEl>
                                            <p:attrNameLst>
                                              <p:attrName>ppt_x</p:attrName>
                                            </p:attrNameLst>
                                          </p:cBhvr>
                                          <p:tavLst>
                                            <p:tav tm="0">
                                              <p:val>
                                                <p:strVal val="#ppt_x"/>
                                              </p:val>
                                            </p:tav>
                                            <p:tav tm="100000">
                                              <p:val>
                                                <p:strVal val="#ppt_x"/>
                                              </p:val>
                                            </p:tav>
                                          </p:tavLst>
                                        </p:anim>
                                        <p:anim calcmode="lin" valueType="num" p14:bounceEnd="64000">
                                          <p:cBhvr additive="base">
                                            <p:cTn id="36" dur="500" fill="hold"/>
                                            <p:tgtEl>
                                              <p:spTgt spid="52"/>
                                            </p:tgtEl>
                                            <p:attrNameLst>
                                              <p:attrName>ppt_y</p:attrName>
                                            </p:attrNameLst>
                                          </p:cBhvr>
                                          <p:tavLst>
                                            <p:tav tm="0">
                                              <p:val>
                                                <p:strVal val="1+#ppt_h/2"/>
                                              </p:val>
                                            </p:tav>
                                            <p:tav tm="100000">
                                              <p:val>
                                                <p:strVal val="#ppt_y"/>
                                              </p:val>
                                            </p:tav>
                                          </p:tavLst>
                                        </p:anim>
                                      </p:childTnLst>
                                    </p:cTn>
                                  </p:par>
                                </p:childTnLst>
                              </p:cTn>
                            </p:par>
                            <p:par>
                              <p:cTn id="37" fill="hold">
                                <p:stCondLst>
                                  <p:cond delay="2000"/>
                                </p:stCondLst>
                                <p:childTnLst>
                                  <p:par>
                                    <p:cTn id="38" presetID="2" presetClass="entr" presetSubtype="4" fill="hold" grpId="0" nodeType="afterEffect" p14:presetBounceEnd="64000">
                                      <p:stCondLst>
                                        <p:cond delay="0"/>
                                      </p:stCondLst>
                                      <p:childTnLst>
                                        <p:set>
                                          <p:cBhvr>
                                            <p:cTn id="39" dur="1" fill="hold">
                                              <p:stCondLst>
                                                <p:cond delay="0"/>
                                              </p:stCondLst>
                                            </p:cTn>
                                            <p:tgtEl>
                                              <p:spTgt spid="53"/>
                                            </p:tgtEl>
                                            <p:attrNameLst>
                                              <p:attrName>style.visibility</p:attrName>
                                            </p:attrNameLst>
                                          </p:cBhvr>
                                          <p:to>
                                            <p:strVal val="visible"/>
                                          </p:to>
                                        </p:set>
                                        <p:anim calcmode="lin" valueType="num" p14:bounceEnd="64000">
                                          <p:cBhvr additive="base">
                                            <p:cTn id="40" dur="500" fill="hold"/>
                                            <p:tgtEl>
                                              <p:spTgt spid="53"/>
                                            </p:tgtEl>
                                            <p:attrNameLst>
                                              <p:attrName>ppt_x</p:attrName>
                                            </p:attrNameLst>
                                          </p:cBhvr>
                                          <p:tavLst>
                                            <p:tav tm="0">
                                              <p:val>
                                                <p:strVal val="#ppt_x"/>
                                              </p:val>
                                            </p:tav>
                                            <p:tav tm="100000">
                                              <p:val>
                                                <p:strVal val="#ppt_x"/>
                                              </p:val>
                                            </p:tav>
                                          </p:tavLst>
                                        </p:anim>
                                        <p:anim calcmode="lin" valueType="num" p14:bounceEnd="64000">
                                          <p:cBhvr additive="base">
                                            <p:cTn id="41" dur="500" fill="hold"/>
                                            <p:tgtEl>
                                              <p:spTgt spid="53"/>
                                            </p:tgtEl>
                                            <p:attrNameLst>
                                              <p:attrName>ppt_y</p:attrName>
                                            </p:attrNameLst>
                                          </p:cBhvr>
                                          <p:tavLst>
                                            <p:tav tm="0">
                                              <p:val>
                                                <p:strVal val="1+#ppt_h/2"/>
                                              </p:val>
                                            </p:tav>
                                            <p:tav tm="100000">
                                              <p:val>
                                                <p:strVal val="#ppt_y"/>
                                              </p:val>
                                            </p:tav>
                                          </p:tavLst>
                                        </p:anim>
                                      </p:childTnLst>
                                    </p:cTn>
                                  </p:par>
                                </p:childTnLst>
                              </p:cTn>
                            </p:par>
                            <p:par>
                              <p:cTn id="42" fill="hold">
                                <p:stCondLst>
                                  <p:cond delay="2500"/>
                                </p:stCondLst>
                                <p:childTnLst>
                                  <p:par>
                                    <p:cTn id="43" presetID="42" presetClass="entr" presetSubtype="0" fill="hold" grpId="0" nodeType="afterEffect">
                                      <p:stCondLst>
                                        <p:cond delay="0"/>
                                      </p:stCondLst>
                                      <p:iterate type="wd">
                                        <p:tmPct val="10000"/>
                                      </p:iterate>
                                      <p:childTnLst>
                                        <p:set>
                                          <p:cBhvr>
                                            <p:cTn id="44" dur="1" fill="hold">
                                              <p:stCondLst>
                                                <p:cond delay="0"/>
                                              </p:stCondLst>
                                            </p:cTn>
                                            <p:tgtEl>
                                              <p:spTgt spid="54"/>
                                            </p:tgtEl>
                                            <p:attrNameLst>
                                              <p:attrName>style.visibility</p:attrName>
                                            </p:attrNameLst>
                                          </p:cBhvr>
                                          <p:to>
                                            <p:strVal val="visible"/>
                                          </p:to>
                                        </p:set>
                                        <p:animEffect transition="in" filter="fade">
                                          <p:cBhvr>
                                            <p:cTn id="45" dur="500"/>
                                            <p:tgtEl>
                                              <p:spTgt spid="54"/>
                                            </p:tgtEl>
                                          </p:cBhvr>
                                        </p:animEffect>
                                        <p:anim calcmode="lin" valueType="num">
                                          <p:cBhvr>
                                            <p:cTn id="46" dur="500" fill="hold"/>
                                            <p:tgtEl>
                                              <p:spTgt spid="54"/>
                                            </p:tgtEl>
                                            <p:attrNameLst>
                                              <p:attrName>ppt_x</p:attrName>
                                            </p:attrNameLst>
                                          </p:cBhvr>
                                          <p:tavLst>
                                            <p:tav tm="0">
                                              <p:val>
                                                <p:strVal val="#ppt_x"/>
                                              </p:val>
                                            </p:tav>
                                            <p:tav tm="100000">
                                              <p:val>
                                                <p:strVal val="#ppt_x"/>
                                              </p:val>
                                            </p:tav>
                                          </p:tavLst>
                                        </p:anim>
                                        <p:anim calcmode="lin" valueType="num">
                                          <p:cBhvr>
                                            <p:cTn id="47" dur="500" fill="hold"/>
                                            <p:tgtEl>
                                              <p:spTgt spid="54"/>
                                            </p:tgtEl>
                                            <p:attrNameLst>
                                              <p:attrName>ppt_y</p:attrName>
                                            </p:attrNameLst>
                                          </p:cBhvr>
                                          <p:tavLst>
                                            <p:tav tm="0">
                                              <p:val>
                                                <p:strVal val="#ppt_y+.1"/>
                                              </p:val>
                                            </p:tav>
                                            <p:tav tm="100000">
                                              <p:val>
                                                <p:strVal val="#ppt_y"/>
                                              </p:val>
                                            </p:tav>
                                          </p:tavLst>
                                        </p:anim>
                                      </p:childTnLst>
                                    </p:cTn>
                                  </p:par>
                                  <p:par>
                                    <p:cTn id="48" presetID="42" presetClass="entr" presetSubtype="0" fill="hold" grpId="0" nodeType="withEffect">
                                      <p:stCondLst>
                                        <p:cond delay="200"/>
                                      </p:stCondLst>
                                      <p:iterate type="wd">
                                        <p:tmPct val="10000"/>
                                      </p:iterate>
                                      <p:childTnLst>
                                        <p:set>
                                          <p:cBhvr>
                                            <p:cTn id="49" dur="1" fill="hold">
                                              <p:stCondLst>
                                                <p:cond delay="0"/>
                                              </p:stCondLst>
                                            </p:cTn>
                                            <p:tgtEl>
                                              <p:spTgt spid="55"/>
                                            </p:tgtEl>
                                            <p:attrNameLst>
                                              <p:attrName>style.visibility</p:attrName>
                                            </p:attrNameLst>
                                          </p:cBhvr>
                                          <p:to>
                                            <p:strVal val="visible"/>
                                          </p:to>
                                        </p:set>
                                        <p:animEffect transition="in" filter="fade">
                                          <p:cBhvr>
                                            <p:cTn id="50" dur="500"/>
                                            <p:tgtEl>
                                              <p:spTgt spid="55"/>
                                            </p:tgtEl>
                                          </p:cBhvr>
                                        </p:animEffect>
                                        <p:anim calcmode="lin" valueType="num">
                                          <p:cBhvr>
                                            <p:cTn id="51" dur="500" fill="hold"/>
                                            <p:tgtEl>
                                              <p:spTgt spid="55"/>
                                            </p:tgtEl>
                                            <p:attrNameLst>
                                              <p:attrName>ppt_x</p:attrName>
                                            </p:attrNameLst>
                                          </p:cBhvr>
                                          <p:tavLst>
                                            <p:tav tm="0">
                                              <p:val>
                                                <p:strVal val="#ppt_x"/>
                                              </p:val>
                                            </p:tav>
                                            <p:tav tm="100000">
                                              <p:val>
                                                <p:strVal val="#ppt_x"/>
                                              </p:val>
                                            </p:tav>
                                          </p:tavLst>
                                        </p:anim>
                                        <p:anim calcmode="lin" valueType="num">
                                          <p:cBhvr>
                                            <p:cTn id="52" dur="500" fill="hold"/>
                                            <p:tgtEl>
                                              <p:spTgt spid="55"/>
                                            </p:tgtEl>
                                            <p:attrNameLst>
                                              <p:attrName>ppt_y</p:attrName>
                                            </p:attrNameLst>
                                          </p:cBhvr>
                                          <p:tavLst>
                                            <p:tav tm="0">
                                              <p:val>
                                                <p:strVal val="#ppt_y+.1"/>
                                              </p:val>
                                            </p:tav>
                                            <p:tav tm="100000">
                                              <p:val>
                                                <p:strVal val="#ppt_y"/>
                                              </p:val>
                                            </p:tav>
                                          </p:tavLst>
                                        </p:anim>
                                      </p:childTnLst>
                                    </p:cTn>
                                  </p:par>
                                  <p:par>
                                    <p:cTn id="53" presetID="42" presetClass="entr" presetSubtype="0" fill="hold" grpId="0" nodeType="withEffect">
                                      <p:stCondLst>
                                        <p:cond delay="500"/>
                                      </p:stCondLst>
                                      <p:iterate type="wd">
                                        <p:tmPct val="10000"/>
                                      </p:iterate>
                                      <p:childTnLst>
                                        <p:set>
                                          <p:cBhvr>
                                            <p:cTn id="54" dur="1" fill="hold">
                                              <p:stCondLst>
                                                <p:cond delay="0"/>
                                              </p:stCondLst>
                                            </p:cTn>
                                            <p:tgtEl>
                                              <p:spTgt spid="56"/>
                                            </p:tgtEl>
                                            <p:attrNameLst>
                                              <p:attrName>style.visibility</p:attrName>
                                            </p:attrNameLst>
                                          </p:cBhvr>
                                          <p:to>
                                            <p:strVal val="visible"/>
                                          </p:to>
                                        </p:set>
                                        <p:animEffect transition="in" filter="fade">
                                          <p:cBhvr>
                                            <p:cTn id="55" dur="500"/>
                                            <p:tgtEl>
                                              <p:spTgt spid="56"/>
                                            </p:tgtEl>
                                          </p:cBhvr>
                                        </p:animEffect>
                                        <p:anim calcmode="lin" valueType="num">
                                          <p:cBhvr>
                                            <p:cTn id="56" dur="500" fill="hold"/>
                                            <p:tgtEl>
                                              <p:spTgt spid="56"/>
                                            </p:tgtEl>
                                            <p:attrNameLst>
                                              <p:attrName>ppt_x</p:attrName>
                                            </p:attrNameLst>
                                          </p:cBhvr>
                                          <p:tavLst>
                                            <p:tav tm="0">
                                              <p:val>
                                                <p:strVal val="#ppt_x"/>
                                              </p:val>
                                            </p:tav>
                                            <p:tav tm="100000">
                                              <p:val>
                                                <p:strVal val="#ppt_x"/>
                                              </p:val>
                                            </p:tav>
                                          </p:tavLst>
                                        </p:anim>
                                        <p:anim calcmode="lin" valueType="num">
                                          <p:cBhvr>
                                            <p:cTn id="57" dur="500" fill="hold"/>
                                            <p:tgtEl>
                                              <p:spTgt spid="5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48" grpId="0" animBg="1"/>
          <p:bldP spid="49" grpId="0" animBg="1"/>
          <p:bldP spid="50" grpId="0" animBg="1"/>
          <p:bldP spid="51" grpId="0"/>
          <p:bldP spid="52" grpId="0"/>
          <p:bldP spid="53" grpId="0"/>
          <p:bldP spid="54" grpId="0" animBg="1"/>
          <p:bldP spid="55" grpId="0"/>
          <p:bldP spid="5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0-#ppt_w/2"/>
                                              </p:val>
                                            </p:tav>
                                            <p:tav tm="100000">
                                              <p:val>
                                                <p:strVal val="#ppt_x"/>
                                              </p:val>
                                            </p:tav>
                                          </p:tavLst>
                                        </p:anim>
                                        <p:anim calcmode="lin" valueType="num">
                                          <p:cBhvr additive="base">
                                            <p:cTn id="8" dur="500" fill="hold"/>
                                            <p:tgtEl>
                                              <p:spTgt spid="2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7" presetClass="entr" presetSubtype="0" fill="hold" grpId="0" nodeType="clickEffect">
                                      <p:stCondLst>
                                        <p:cond delay="0"/>
                                      </p:stCondLst>
                                      <p:childTnLst>
                                        <p:set>
                                          <p:cBhvr>
                                            <p:cTn id="12" dur="1" fill="hold">
                                              <p:stCondLst>
                                                <p:cond delay="0"/>
                                              </p:stCondLst>
                                            </p:cTn>
                                            <p:tgtEl>
                                              <p:spTgt spid="48"/>
                                            </p:tgtEl>
                                            <p:attrNameLst>
                                              <p:attrName>style.visibility</p:attrName>
                                            </p:attrNameLst>
                                          </p:cBhvr>
                                          <p:to>
                                            <p:strVal val="visible"/>
                                          </p:to>
                                        </p:set>
                                        <p:animEffect transition="in" filter="fade">
                                          <p:cBhvr>
                                            <p:cTn id="13" dur="500"/>
                                            <p:tgtEl>
                                              <p:spTgt spid="48"/>
                                            </p:tgtEl>
                                          </p:cBhvr>
                                        </p:animEffect>
                                        <p:anim calcmode="lin" valueType="num">
                                          <p:cBhvr>
                                            <p:cTn id="14" dur="500" fill="hold"/>
                                            <p:tgtEl>
                                              <p:spTgt spid="48"/>
                                            </p:tgtEl>
                                            <p:attrNameLst>
                                              <p:attrName>ppt_x</p:attrName>
                                            </p:attrNameLst>
                                          </p:cBhvr>
                                          <p:tavLst>
                                            <p:tav tm="0">
                                              <p:val>
                                                <p:strVal val="#ppt_x"/>
                                              </p:val>
                                            </p:tav>
                                            <p:tav tm="100000">
                                              <p:val>
                                                <p:strVal val="#ppt_x"/>
                                              </p:val>
                                            </p:tav>
                                          </p:tavLst>
                                        </p:anim>
                                        <p:anim calcmode="lin" valueType="num">
                                          <p:cBhvr>
                                            <p:cTn id="15" dur="500" fill="hold"/>
                                            <p:tgtEl>
                                              <p:spTgt spid="48"/>
                                            </p:tgtEl>
                                            <p:attrNameLst>
                                              <p:attrName>ppt_y</p:attrName>
                                            </p:attrNameLst>
                                          </p:cBhvr>
                                          <p:tavLst>
                                            <p:tav tm="0">
                                              <p:val>
                                                <p:strVal val="#ppt_y-.1"/>
                                              </p:val>
                                            </p:tav>
                                            <p:tav tm="100000">
                                              <p:val>
                                                <p:strVal val="#ppt_y"/>
                                              </p:val>
                                            </p:tav>
                                          </p:tavLst>
                                        </p:anim>
                                      </p:childTnLst>
                                    </p:cTn>
                                  </p:par>
                                </p:childTnLst>
                              </p:cTn>
                            </p:par>
                            <p:par>
                              <p:cTn id="16" fill="hold">
                                <p:stCondLst>
                                  <p:cond delay="500"/>
                                </p:stCondLst>
                                <p:childTnLst>
                                  <p:par>
                                    <p:cTn id="17" presetID="47" presetClass="entr" presetSubtype="0" fill="hold" grpId="0" nodeType="afterEffect">
                                      <p:stCondLst>
                                        <p:cond delay="0"/>
                                      </p:stCondLst>
                                      <p:childTnLst>
                                        <p:set>
                                          <p:cBhvr>
                                            <p:cTn id="18" dur="1" fill="hold">
                                              <p:stCondLst>
                                                <p:cond delay="0"/>
                                              </p:stCondLst>
                                            </p:cTn>
                                            <p:tgtEl>
                                              <p:spTgt spid="49"/>
                                            </p:tgtEl>
                                            <p:attrNameLst>
                                              <p:attrName>style.visibility</p:attrName>
                                            </p:attrNameLst>
                                          </p:cBhvr>
                                          <p:to>
                                            <p:strVal val="visible"/>
                                          </p:to>
                                        </p:set>
                                        <p:animEffect transition="in" filter="fade">
                                          <p:cBhvr>
                                            <p:cTn id="19" dur="500"/>
                                            <p:tgtEl>
                                              <p:spTgt spid="49"/>
                                            </p:tgtEl>
                                          </p:cBhvr>
                                        </p:animEffect>
                                        <p:anim calcmode="lin" valueType="num">
                                          <p:cBhvr>
                                            <p:cTn id="20" dur="500" fill="hold"/>
                                            <p:tgtEl>
                                              <p:spTgt spid="49"/>
                                            </p:tgtEl>
                                            <p:attrNameLst>
                                              <p:attrName>ppt_x</p:attrName>
                                            </p:attrNameLst>
                                          </p:cBhvr>
                                          <p:tavLst>
                                            <p:tav tm="0">
                                              <p:val>
                                                <p:strVal val="#ppt_x"/>
                                              </p:val>
                                            </p:tav>
                                            <p:tav tm="100000">
                                              <p:val>
                                                <p:strVal val="#ppt_x"/>
                                              </p:val>
                                            </p:tav>
                                          </p:tavLst>
                                        </p:anim>
                                        <p:anim calcmode="lin" valueType="num">
                                          <p:cBhvr>
                                            <p:cTn id="21" dur="500" fill="hold"/>
                                            <p:tgtEl>
                                              <p:spTgt spid="49"/>
                                            </p:tgtEl>
                                            <p:attrNameLst>
                                              <p:attrName>ppt_y</p:attrName>
                                            </p:attrNameLst>
                                          </p:cBhvr>
                                          <p:tavLst>
                                            <p:tav tm="0">
                                              <p:val>
                                                <p:strVal val="#ppt_y-.1"/>
                                              </p:val>
                                            </p:tav>
                                            <p:tav tm="100000">
                                              <p:val>
                                                <p:strVal val="#ppt_y"/>
                                              </p:val>
                                            </p:tav>
                                          </p:tavLst>
                                        </p:anim>
                                      </p:childTnLst>
                                    </p:cTn>
                                  </p:par>
                                </p:childTnLst>
                              </p:cTn>
                            </p:par>
                            <p:par>
                              <p:cTn id="22" fill="hold">
                                <p:stCondLst>
                                  <p:cond delay="1000"/>
                                </p:stCondLst>
                                <p:childTnLst>
                                  <p:par>
                                    <p:cTn id="23" presetID="47" presetClass="entr" presetSubtype="0" fill="hold" grpId="0" nodeType="afterEffect">
                                      <p:stCondLst>
                                        <p:cond delay="0"/>
                                      </p:stCondLst>
                                      <p:childTnLst>
                                        <p:set>
                                          <p:cBhvr>
                                            <p:cTn id="24" dur="1" fill="hold">
                                              <p:stCondLst>
                                                <p:cond delay="0"/>
                                              </p:stCondLst>
                                            </p:cTn>
                                            <p:tgtEl>
                                              <p:spTgt spid="50"/>
                                            </p:tgtEl>
                                            <p:attrNameLst>
                                              <p:attrName>style.visibility</p:attrName>
                                            </p:attrNameLst>
                                          </p:cBhvr>
                                          <p:to>
                                            <p:strVal val="visible"/>
                                          </p:to>
                                        </p:set>
                                        <p:animEffect transition="in" filter="fade">
                                          <p:cBhvr>
                                            <p:cTn id="25" dur="500"/>
                                            <p:tgtEl>
                                              <p:spTgt spid="50"/>
                                            </p:tgtEl>
                                          </p:cBhvr>
                                        </p:animEffect>
                                        <p:anim calcmode="lin" valueType="num">
                                          <p:cBhvr>
                                            <p:cTn id="26" dur="500" fill="hold"/>
                                            <p:tgtEl>
                                              <p:spTgt spid="50"/>
                                            </p:tgtEl>
                                            <p:attrNameLst>
                                              <p:attrName>ppt_x</p:attrName>
                                            </p:attrNameLst>
                                          </p:cBhvr>
                                          <p:tavLst>
                                            <p:tav tm="0">
                                              <p:val>
                                                <p:strVal val="#ppt_x"/>
                                              </p:val>
                                            </p:tav>
                                            <p:tav tm="100000">
                                              <p:val>
                                                <p:strVal val="#ppt_x"/>
                                              </p:val>
                                            </p:tav>
                                          </p:tavLst>
                                        </p:anim>
                                        <p:anim calcmode="lin" valueType="num">
                                          <p:cBhvr>
                                            <p:cTn id="27" dur="500" fill="hold"/>
                                            <p:tgtEl>
                                              <p:spTgt spid="50"/>
                                            </p:tgtEl>
                                            <p:attrNameLst>
                                              <p:attrName>ppt_y</p:attrName>
                                            </p:attrNameLst>
                                          </p:cBhvr>
                                          <p:tavLst>
                                            <p:tav tm="0">
                                              <p:val>
                                                <p:strVal val="#ppt_y-.1"/>
                                              </p:val>
                                            </p:tav>
                                            <p:tav tm="100000">
                                              <p:val>
                                                <p:strVal val="#ppt_y"/>
                                              </p:val>
                                            </p:tav>
                                          </p:tavLst>
                                        </p:anim>
                                      </p:childTnLst>
                                    </p:cTn>
                                  </p:par>
                                  <p:par>
                                    <p:cTn id="28" presetID="2" presetClass="entr" presetSubtype="4" fill="hold" grpId="0" nodeType="withEffect">
                                      <p:stCondLst>
                                        <p:cond delay="0"/>
                                      </p:stCondLst>
                                      <p:childTnLst>
                                        <p:set>
                                          <p:cBhvr>
                                            <p:cTn id="29" dur="1" fill="hold">
                                              <p:stCondLst>
                                                <p:cond delay="0"/>
                                              </p:stCondLst>
                                            </p:cTn>
                                            <p:tgtEl>
                                              <p:spTgt spid="51"/>
                                            </p:tgtEl>
                                            <p:attrNameLst>
                                              <p:attrName>style.visibility</p:attrName>
                                            </p:attrNameLst>
                                          </p:cBhvr>
                                          <p:to>
                                            <p:strVal val="visible"/>
                                          </p:to>
                                        </p:set>
                                        <p:anim calcmode="lin" valueType="num">
                                          <p:cBhvr additive="base">
                                            <p:cTn id="30" dur="500" fill="hold"/>
                                            <p:tgtEl>
                                              <p:spTgt spid="51"/>
                                            </p:tgtEl>
                                            <p:attrNameLst>
                                              <p:attrName>ppt_x</p:attrName>
                                            </p:attrNameLst>
                                          </p:cBhvr>
                                          <p:tavLst>
                                            <p:tav tm="0">
                                              <p:val>
                                                <p:strVal val="#ppt_x"/>
                                              </p:val>
                                            </p:tav>
                                            <p:tav tm="100000">
                                              <p:val>
                                                <p:strVal val="#ppt_x"/>
                                              </p:val>
                                            </p:tav>
                                          </p:tavLst>
                                        </p:anim>
                                        <p:anim calcmode="lin" valueType="num">
                                          <p:cBhvr additive="base">
                                            <p:cTn id="31" dur="500" fill="hold"/>
                                            <p:tgtEl>
                                              <p:spTgt spid="51"/>
                                            </p:tgtEl>
                                            <p:attrNameLst>
                                              <p:attrName>ppt_y</p:attrName>
                                            </p:attrNameLst>
                                          </p:cBhvr>
                                          <p:tavLst>
                                            <p:tav tm="0">
                                              <p:val>
                                                <p:strVal val="1+#ppt_h/2"/>
                                              </p:val>
                                            </p:tav>
                                            <p:tav tm="100000">
                                              <p:val>
                                                <p:strVal val="#ppt_y"/>
                                              </p:val>
                                            </p:tav>
                                          </p:tavLst>
                                        </p:anim>
                                      </p:childTnLst>
                                    </p:cTn>
                                  </p:par>
                                </p:childTnLst>
                              </p:cTn>
                            </p:par>
                            <p:par>
                              <p:cTn id="32" fill="hold">
                                <p:stCondLst>
                                  <p:cond delay="1500"/>
                                </p:stCondLst>
                                <p:childTnLst>
                                  <p:par>
                                    <p:cTn id="33" presetID="2" presetClass="entr" presetSubtype="4" fill="hold" grpId="0" nodeType="afterEffect">
                                      <p:stCondLst>
                                        <p:cond delay="0"/>
                                      </p:stCondLst>
                                      <p:childTnLst>
                                        <p:set>
                                          <p:cBhvr>
                                            <p:cTn id="34" dur="1" fill="hold">
                                              <p:stCondLst>
                                                <p:cond delay="0"/>
                                              </p:stCondLst>
                                            </p:cTn>
                                            <p:tgtEl>
                                              <p:spTgt spid="52"/>
                                            </p:tgtEl>
                                            <p:attrNameLst>
                                              <p:attrName>style.visibility</p:attrName>
                                            </p:attrNameLst>
                                          </p:cBhvr>
                                          <p:to>
                                            <p:strVal val="visible"/>
                                          </p:to>
                                        </p:set>
                                        <p:anim calcmode="lin" valueType="num">
                                          <p:cBhvr additive="base">
                                            <p:cTn id="35" dur="500" fill="hold"/>
                                            <p:tgtEl>
                                              <p:spTgt spid="52"/>
                                            </p:tgtEl>
                                            <p:attrNameLst>
                                              <p:attrName>ppt_x</p:attrName>
                                            </p:attrNameLst>
                                          </p:cBhvr>
                                          <p:tavLst>
                                            <p:tav tm="0">
                                              <p:val>
                                                <p:strVal val="#ppt_x"/>
                                              </p:val>
                                            </p:tav>
                                            <p:tav tm="100000">
                                              <p:val>
                                                <p:strVal val="#ppt_x"/>
                                              </p:val>
                                            </p:tav>
                                          </p:tavLst>
                                        </p:anim>
                                        <p:anim calcmode="lin" valueType="num">
                                          <p:cBhvr additive="base">
                                            <p:cTn id="36" dur="500" fill="hold"/>
                                            <p:tgtEl>
                                              <p:spTgt spid="52"/>
                                            </p:tgtEl>
                                            <p:attrNameLst>
                                              <p:attrName>ppt_y</p:attrName>
                                            </p:attrNameLst>
                                          </p:cBhvr>
                                          <p:tavLst>
                                            <p:tav tm="0">
                                              <p:val>
                                                <p:strVal val="1+#ppt_h/2"/>
                                              </p:val>
                                            </p:tav>
                                            <p:tav tm="100000">
                                              <p:val>
                                                <p:strVal val="#ppt_y"/>
                                              </p:val>
                                            </p:tav>
                                          </p:tavLst>
                                        </p:anim>
                                      </p:childTnLst>
                                    </p:cTn>
                                  </p:par>
                                </p:childTnLst>
                              </p:cTn>
                            </p:par>
                            <p:par>
                              <p:cTn id="37" fill="hold">
                                <p:stCondLst>
                                  <p:cond delay="2000"/>
                                </p:stCondLst>
                                <p:childTnLst>
                                  <p:par>
                                    <p:cTn id="38" presetID="2" presetClass="entr" presetSubtype="4" fill="hold" grpId="0" nodeType="afterEffect">
                                      <p:stCondLst>
                                        <p:cond delay="0"/>
                                      </p:stCondLst>
                                      <p:childTnLst>
                                        <p:set>
                                          <p:cBhvr>
                                            <p:cTn id="39" dur="1" fill="hold">
                                              <p:stCondLst>
                                                <p:cond delay="0"/>
                                              </p:stCondLst>
                                            </p:cTn>
                                            <p:tgtEl>
                                              <p:spTgt spid="53"/>
                                            </p:tgtEl>
                                            <p:attrNameLst>
                                              <p:attrName>style.visibility</p:attrName>
                                            </p:attrNameLst>
                                          </p:cBhvr>
                                          <p:to>
                                            <p:strVal val="visible"/>
                                          </p:to>
                                        </p:set>
                                        <p:anim calcmode="lin" valueType="num">
                                          <p:cBhvr additive="base">
                                            <p:cTn id="40" dur="500" fill="hold"/>
                                            <p:tgtEl>
                                              <p:spTgt spid="53"/>
                                            </p:tgtEl>
                                            <p:attrNameLst>
                                              <p:attrName>ppt_x</p:attrName>
                                            </p:attrNameLst>
                                          </p:cBhvr>
                                          <p:tavLst>
                                            <p:tav tm="0">
                                              <p:val>
                                                <p:strVal val="#ppt_x"/>
                                              </p:val>
                                            </p:tav>
                                            <p:tav tm="100000">
                                              <p:val>
                                                <p:strVal val="#ppt_x"/>
                                              </p:val>
                                            </p:tav>
                                          </p:tavLst>
                                        </p:anim>
                                        <p:anim calcmode="lin" valueType="num">
                                          <p:cBhvr additive="base">
                                            <p:cTn id="41" dur="500" fill="hold"/>
                                            <p:tgtEl>
                                              <p:spTgt spid="53"/>
                                            </p:tgtEl>
                                            <p:attrNameLst>
                                              <p:attrName>ppt_y</p:attrName>
                                            </p:attrNameLst>
                                          </p:cBhvr>
                                          <p:tavLst>
                                            <p:tav tm="0">
                                              <p:val>
                                                <p:strVal val="1+#ppt_h/2"/>
                                              </p:val>
                                            </p:tav>
                                            <p:tav tm="100000">
                                              <p:val>
                                                <p:strVal val="#ppt_y"/>
                                              </p:val>
                                            </p:tav>
                                          </p:tavLst>
                                        </p:anim>
                                      </p:childTnLst>
                                    </p:cTn>
                                  </p:par>
                                </p:childTnLst>
                              </p:cTn>
                            </p:par>
                            <p:par>
                              <p:cTn id="42" fill="hold">
                                <p:stCondLst>
                                  <p:cond delay="2500"/>
                                </p:stCondLst>
                                <p:childTnLst>
                                  <p:par>
                                    <p:cTn id="43" presetID="42" presetClass="entr" presetSubtype="0" fill="hold" grpId="0" nodeType="afterEffect">
                                      <p:stCondLst>
                                        <p:cond delay="0"/>
                                      </p:stCondLst>
                                      <p:iterate type="wd">
                                        <p:tmPct val="10000"/>
                                      </p:iterate>
                                      <p:childTnLst>
                                        <p:set>
                                          <p:cBhvr>
                                            <p:cTn id="44" dur="1" fill="hold">
                                              <p:stCondLst>
                                                <p:cond delay="0"/>
                                              </p:stCondLst>
                                            </p:cTn>
                                            <p:tgtEl>
                                              <p:spTgt spid="54"/>
                                            </p:tgtEl>
                                            <p:attrNameLst>
                                              <p:attrName>style.visibility</p:attrName>
                                            </p:attrNameLst>
                                          </p:cBhvr>
                                          <p:to>
                                            <p:strVal val="visible"/>
                                          </p:to>
                                        </p:set>
                                        <p:animEffect transition="in" filter="fade">
                                          <p:cBhvr>
                                            <p:cTn id="45" dur="500"/>
                                            <p:tgtEl>
                                              <p:spTgt spid="54"/>
                                            </p:tgtEl>
                                          </p:cBhvr>
                                        </p:animEffect>
                                        <p:anim calcmode="lin" valueType="num">
                                          <p:cBhvr>
                                            <p:cTn id="46" dur="500" fill="hold"/>
                                            <p:tgtEl>
                                              <p:spTgt spid="54"/>
                                            </p:tgtEl>
                                            <p:attrNameLst>
                                              <p:attrName>ppt_x</p:attrName>
                                            </p:attrNameLst>
                                          </p:cBhvr>
                                          <p:tavLst>
                                            <p:tav tm="0">
                                              <p:val>
                                                <p:strVal val="#ppt_x"/>
                                              </p:val>
                                            </p:tav>
                                            <p:tav tm="100000">
                                              <p:val>
                                                <p:strVal val="#ppt_x"/>
                                              </p:val>
                                            </p:tav>
                                          </p:tavLst>
                                        </p:anim>
                                        <p:anim calcmode="lin" valueType="num">
                                          <p:cBhvr>
                                            <p:cTn id="47" dur="500" fill="hold"/>
                                            <p:tgtEl>
                                              <p:spTgt spid="54"/>
                                            </p:tgtEl>
                                            <p:attrNameLst>
                                              <p:attrName>ppt_y</p:attrName>
                                            </p:attrNameLst>
                                          </p:cBhvr>
                                          <p:tavLst>
                                            <p:tav tm="0">
                                              <p:val>
                                                <p:strVal val="#ppt_y+.1"/>
                                              </p:val>
                                            </p:tav>
                                            <p:tav tm="100000">
                                              <p:val>
                                                <p:strVal val="#ppt_y"/>
                                              </p:val>
                                            </p:tav>
                                          </p:tavLst>
                                        </p:anim>
                                      </p:childTnLst>
                                    </p:cTn>
                                  </p:par>
                                  <p:par>
                                    <p:cTn id="48" presetID="42" presetClass="entr" presetSubtype="0" fill="hold" grpId="0" nodeType="withEffect">
                                      <p:stCondLst>
                                        <p:cond delay="200"/>
                                      </p:stCondLst>
                                      <p:iterate type="wd">
                                        <p:tmPct val="10000"/>
                                      </p:iterate>
                                      <p:childTnLst>
                                        <p:set>
                                          <p:cBhvr>
                                            <p:cTn id="49" dur="1" fill="hold">
                                              <p:stCondLst>
                                                <p:cond delay="0"/>
                                              </p:stCondLst>
                                            </p:cTn>
                                            <p:tgtEl>
                                              <p:spTgt spid="55"/>
                                            </p:tgtEl>
                                            <p:attrNameLst>
                                              <p:attrName>style.visibility</p:attrName>
                                            </p:attrNameLst>
                                          </p:cBhvr>
                                          <p:to>
                                            <p:strVal val="visible"/>
                                          </p:to>
                                        </p:set>
                                        <p:animEffect transition="in" filter="fade">
                                          <p:cBhvr>
                                            <p:cTn id="50" dur="500"/>
                                            <p:tgtEl>
                                              <p:spTgt spid="55"/>
                                            </p:tgtEl>
                                          </p:cBhvr>
                                        </p:animEffect>
                                        <p:anim calcmode="lin" valueType="num">
                                          <p:cBhvr>
                                            <p:cTn id="51" dur="500" fill="hold"/>
                                            <p:tgtEl>
                                              <p:spTgt spid="55"/>
                                            </p:tgtEl>
                                            <p:attrNameLst>
                                              <p:attrName>ppt_x</p:attrName>
                                            </p:attrNameLst>
                                          </p:cBhvr>
                                          <p:tavLst>
                                            <p:tav tm="0">
                                              <p:val>
                                                <p:strVal val="#ppt_x"/>
                                              </p:val>
                                            </p:tav>
                                            <p:tav tm="100000">
                                              <p:val>
                                                <p:strVal val="#ppt_x"/>
                                              </p:val>
                                            </p:tav>
                                          </p:tavLst>
                                        </p:anim>
                                        <p:anim calcmode="lin" valueType="num">
                                          <p:cBhvr>
                                            <p:cTn id="52" dur="500" fill="hold"/>
                                            <p:tgtEl>
                                              <p:spTgt spid="55"/>
                                            </p:tgtEl>
                                            <p:attrNameLst>
                                              <p:attrName>ppt_y</p:attrName>
                                            </p:attrNameLst>
                                          </p:cBhvr>
                                          <p:tavLst>
                                            <p:tav tm="0">
                                              <p:val>
                                                <p:strVal val="#ppt_y+.1"/>
                                              </p:val>
                                            </p:tav>
                                            <p:tav tm="100000">
                                              <p:val>
                                                <p:strVal val="#ppt_y"/>
                                              </p:val>
                                            </p:tav>
                                          </p:tavLst>
                                        </p:anim>
                                      </p:childTnLst>
                                    </p:cTn>
                                  </p:par>
                                  <p:par>
                                    <p:cTn id="53" presetID="42" presetClass="entr" presetSubtype="0" fill="hold" grpId="0" nodeType="withEffect">
                                      <p:stCondLst>
                                        <p:cond delay="500"/>
                                      </p:stCondLst>
                                      <p:iterate type="wd">
                                        <p:tmPct val="10000"/>
                                      </p:iterate>
                                      <p:childTnLst>
                                        <p:set>
                                          <p:cBhvr>
                                            <p:cTn id="54" dur="1" fill="hold">
                                              <p:stCondLst>
                                                <p:cond delay="0"/>
                                              </p:stCondLst>
                                            </p:cTn>
                                            <p:tgtEl>
                                              <p:spTgt spid="56"/>
                                            </p:tgtEl>
                                            <p:attrNameLst>
                                              <p:attrName>style.visibility</p:attrName>
                                            </p:attrNameLst>
                                          </p:cBhvr>
                                          <p:to>
                                            <p:strVal val="visible"/>
                                          </p:to>
                                        </p:set>
                                        <p:animEffect transition="in" filter="fade">
                                          <p:cBhvr>
                                            <p:cTn id="55" dur="500"/>
                                            <p:tgtEl>
                                              <p:spTgt spid="56"/>
                                            </p:tgtEl>
                                          </p:cBhvr>
                                        </p:animEffect>
                                        <p:anim calcmode="lin" valueType="num">
                                          <p:cBhvr>
                                            <p:cTn id="56" dur="500" fill="hold"/>
                                            <p:tgtEl>
                                              <p:spTgt spid="56"/>
                                            </p:tgtEl>
                                            <p:attrNameLst>
                                              <p:attrName>ppt_x</p:attrName>
                                            </p:attrNameLst>
                                          </p:cBhvr>
                                          <p:tavLst>
                                            <p:tav tm="0">
                                              <p:val>
                                                <p:strVal val="#ppt_x"/>
                                              </p:val>
                                            </p:tav>
                                            <p:tav tm="100000">
                                              <p:val>
                                                <p:strVal val="#ppt_x"/>
                                              </p:val>
                                            </p:tav>
                                          </p:tavLst>
                                        </p:anim>
                                        <p:anim calcmode="lin" valueType="num">
                                          <p:cBhvr>
                                            <p:cTn id="57" dur="500" fill="hold"/>
                                            <p:tgtEl>
                                              <p:spTgt spid="5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48" grpId="0" animBg="1"/>
          <p:bldP spid="49" grpId="0" animBg="1"/>
          <p:bldP spid="50" grpId="0" animBg="1"/>
          <p:bldP spid="51" grpId="0"/>
          <p:bldP spid="52" grpId="0"/>
          <p:bldP spid="53" grpId="0"/>
          <p:bldP spid="54" grpId="0"/>
          <p:bldP spid="55" grpId="0"/>
          <p:bldP spid="56" grpId="0"/>
        </p:bldLst>
      </p:timing>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44"/>
          <p:cNvSpPr>
            <a:spLocks noChangeArrowheads="1"/>
          </p:cNvSpPr>
          <p:nvPr/>
        </p:nvSpPr>
        <p:spPr bwMode="auto">
          <a:xfrm>
            <a:off x="1459607" y="500436"/>
            <a:ext cx="4253728" cy="541634"/>
          </a:xfrm>
          <a:prstGeom prst="rect">
            <a:avLst/>
          </a:prstGeom>
          <a:noFill/>
          <a:ln w="9525" algn="ctr">
            <a:noFill/>
            <a:miter lim="800000"/>
            <a:headEnd/>
            <a:tailEnd/>
          </a:ln>
        </p:spPr>
        <p:txBody>
          <a:bodyPr wrap="square" lIns="109678" tIns="54838" rIns="109678" bIns="54838">
            <a:spAutoFit/>
          </a:bodyPr>
          <a:lstStyle/>
          <a:p>
            <a:pPr eaLnBrk="0" hangingPunct="0"/>
            <a:r>
              <a:rPr lang="zh-CN" altLang="en-US" sz="2800" b="1" dirty="0" smtClean="0">
                <a:solidFill>
                  <a:srgbClr val="000000"/>
                </a:solidFill>
                <a:latin typeface="微软雅黑" pitchFamily="34" charset="-122"/>
                <a:ea typeface="微软雅黑" pitchFamily="34" charset="-122"/>
              </a:rPr>
              <a:t>点击这里输入您</a:t>
            </a:r>
            <a:r>
              <a:rPr lang="zh-CN" altLang="en-US" sz="2800" b="1" dirty="0">
                <a:solidFill>
                  <a:srgbClr val="000000"/>
                </a:solidFill>
                <a:latin typeface="微软雅黑" pitchFamily="34" charset="-122"/>
                <a:ea typeface="微软雅黑" pitchFamily="34" charset="-122"/>
              </a:rPr>
              <a:t>的</a:t>
            </a:r>
            <a:r>
              <a:rPr lang="zh-CN" altLang="en-US" sz="2800" b="1" dirty="0" smtClean="0">
                <a:solidFill>
                  <a:srgbClr val="000000"/>
                </a:solidFill>
                <a:latin typeface="微软雅黑" pitchFamily="34" charset="-122"/>
                <a:ea typeface="微软雅黑" pitchFamily="34" charset="-122"/>
              </a:rPr>
              <a:t>标题</a:t>
            </a:r>
            <a:endParaRPr lang="en-US" altLang="zh-CN" sz="2800" b="1" dirty="0">
              <a:solidFill>
                <a:srgbClr val="000000"/>
              </a:solidFill>
              <a:latin typeface="微软雅黑" pitchFamily="34" charset="-122"/>
              <a:ea typeface="微软雅黑" pitchFamily="34" charset="-122"/>
            </a:endParaRPr>
          </a:p>
        </p:txBody>
      </p:sp>
      <p:sp>
        <p:nvSpPr>
          <p:cNvPr id="26" name="Line 45"/>
          <p:cNvSpPr>
            <a:spLocks noChangeShapeType="1"/>
          </p:cNvSpPr>
          <p:nvPr/>
        </p:nvSpPr>
        <p:spPr bwMode="auto">
          <a:xfrm>
            <a:off x="1296541" y="994822"/>
            <a:ext cx="4500000" cy="0"/>
          </a:xfrm>
          <a:prstGeom prst="line">
            <a:avLst/>
          </a:prstGeom>
          <a:solidFill>
            <a:schemeClr val="accent1">
              <a:lumMod val="75000"/>
            </a:schemeClr>
          </a:solidFill>
          <a:ln w="9525">
            <a:solidFill>
              <a:srgbClr val="760000"/>
            </a:solidFill>
            <a:round/>
            <a:headEnd/>
            <a:tailEnd/>
          </a:ln>
        </p:spPr>
        <p:txBody>
          <a:bodyPr wrap="none" lIns="109678" tIns="54838" rIns="109678" bIns="54838" anchor="ctr"/>
          <a:lstStyle/>
          <a:p>
            <a:endParaRPr lang="zh-CN" altLang="en-US" dirty="0">
              <a:latin typeface="微软雅黑" pitchFamily="34" charset="-122"/>
              <a:ea typeface="微软雅黑" pitchFamily="34" charset="-122"/>
            </a:endParaRPr>
          </a:p>
        </p:txBody>
      </p:sp>
      <p:grpSp>
        <p:nvGrpSpPr>
          <p:cNvPr id="3" name="组合 2"/>
          <p:cNvGrpSpPr/>
          <p:nvPr/>
        </p:nvGrpSpPr>
        <p:grpSpPr>
          <a:xfrm>
            <a:off x="3926354" y="2211739"/>
            <a:ext cx="3794237" cy="3546413"/>
            <a:chOff x="3926354" y="2211739"/>
            <a:chExt cx="3794237" cy="3546413"/>
          </a:xfrm>
          <a:solidFill>
            <a:schemeClr val="accent6">
              <a:lumMod val="50000"/>
            </a:schemeClr>
          </a:solidFill>
        </p:grpSpPr>
        <p:sp>
          <p:nvSpPr>
            <p:cNvPr id="6" name="Freeform 4"/>
            <p:cNvSpPr>
              <a:spLocks/>
            </p:cNvSpPr>
            <p:nvPr/>
          </p:nvSpPr>
          <p:spPr bwMode="gray">
            <a:xfrm>
              <a:off x="3933973" y="3261794"/>
              <a:ext cx="1389696" cy="1876078"/>
            </a:xfrm>
            <a:custGeom>
              <a:avLst/>
              <a:gdLst/>
              <a:ahLst/>
              <a:cxnLst>
                <a:cxn ang="0">
                  <a:pos x="1233" y="343"/>
                </a:cxn>
                <a:cxn ang="0">
                  <a:pos x="413" y="1764"/>
                </a:cxn>
                <a:cxn ang="0">
                  <a:pos x="0" y="1226"/>
                </a:cxn>
                <a:cxn ang="0">
                  <a:pos x="6" y="1098"/>
                </a:cxn>
                <a:cxn ang="0">
                  <a:pos x="638" y="0"/>
                </a:cxn>
                <a:cxn ang="0">
                  <a:pos x="1233" y="343"/>
                </a:cxn>
                <a:cxn ang="0">
                  <a:pos x="1233" y="343"/>
                </a:cxn>
              </a:cxnLst>
              <a:rect l="0" t="0" r="r" b="b"/>
              <a:pathLst>
                <a:path w="1233" h="1764">
                  <a:moveTo>
                    <a:pt x="1233" y="343"/>
                  </a:moveTo>
                  <a:lnTo>
                    <a:pt x="413" y="1764"/>
                  </a:lnTo>
                  <a:lnTo>
                    <a:pt x="0" y="1226"/>
                  </a:lnTo>
                  <a:lnTo>
                    <a:pt x="6" y="1098"/>
                  </a:lnTo>
                  <a:lnTo>
                    <a:pt x="638" y="0"/>
                  </a:lnTo>
                  <a:lnTo>
                    <a:pt x="1233" y="343"/>
                  </a:lnTo>
                  <a:lnTo>
                    <a:pt x="1233" y="343"/>
                  </a:lnTo>
                  <a:close/>
                </a:path>
              </a:pathLst>
            </a:custGeom>
            <a:solidFill>
              <a:srgbClr val="C0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dirty="0">
                <a:solidFill>
                  <a:schemeClr val="bg1"/>
                </a:solidFill>
                <a:latin typeface="微软雅黑" pitchFamily="34" charset="-122"/>
                <a:ea typeface="微软雅黑" pitchFamily="34" charset="-122"/>
              </a:endParaRPr>
            </a:p>
          </p:txBody>
        </p:sp>
        <p:sp>
          <p:nvSpPr>
            <p:cNvPr id="7" name="Freeform 5"/>
            <p:cNvSpPr>
              <a:spLocks/>
            </p:cNvSpPr>
            <p:nvPr/>
          </p:nvSpPr>
          <p:spPr bwMode="gray">
            <a:xfrm rot="7200000">
              <a:off x="5558231" y="2225611"/>
              <a:ext cx="1310664" cy="1988546"/>
            </a:xfrm>
            <a:custGeom>
              <a:avLst/>
              <a:gdLst/>
              <a:ahLst/>
              <a:cxnLst>
                <a:cxn ang="0">
                  <a:pos x="1233" y="343"/>
                </a:cxn>
                <a:cxn ang="0">
                  <a:pos x="413" y="1764"/>
                </a:cxn>
                <a:cxn ang="0">
                  <a:pos x="0" y="1226"/>
                </a:cxn>
                <a:cxn ang="0">
                  <a:pos x="6" y="1098"/>
                </a:cxn>
                <a:cxn ang="0">
                  <a:pos x="638" y="0"/>
                </a:cxn>
                <a:cxn ang="0">
                  <a:pos x="1233" y="343"/>
                </a:cxn>
                <a:cxn ang="0">
                  <a:pos x="1233" y="343"/>
                </a:cxn>
              </a:cxnLst>
              <a:rect l="0" t="0" r="r" b="b"/>
              <a:pathLst>
                <a:path w="1233" h="1764">
                  <a:moveTo>
                    <a:pt x="1233" y="343"/>
                  </a:moveTo>
                  <a:lnTo>
                    <a:pt x="413" y="1764"/>
                  </a:lnTo>
                  <a:lnTo>
                    <a:pt x="0" y="1226"/>
                  </a:lnTo>
                  <a:lnTo>
                    <a:pt x="6" y="1098"/>
                  </a:lnTo>
                  <a:lnTo>
                    <a:pt x="638" y="0"/>
                  </a:lnTo>
                  <a:lnTo>
                    <a:pt x="1233" y="343"/>
                  </a:lnTo>
                  <a:lnTo>
                    <a:pt x="1233" y="343"/>
                  </a:lnTo>
                  <a:close/>
                </a:path>
              </a:pathLst>
            </a:custGeom>
            <a:solidFill>
              <a:srgbClr val="C0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dirty="0">
                <a:solidFill>
                  <a:schemeClr val="bg1"/>
                </a:solidFill>
                <a:latin typeface="微软雅黑" pitchFamily="34" charset="-122"/>
                <a:ea typeface="微软雅黑" pitchFamily="34" charset="-122"/>
              </a:endParaRPr>
            </a:p>
          </p:txBody>
        </p:sp>
        <p:sp>
          <p:nvSpPr>
            <p:cNvPr id="9" name="Freeform 10"/>
            <p:cNvSpPr>
              <a:spLocks/>
            </p:cNvSpPr>
            <p:nvPr/>
          </p:nvSpPr>
          <p:spPr bwMode="gray">
            <a:xfrm rot="14400000">
              <a:off x="5667944" y="4004151"/>
              <a:ext cx="1310664" cy="1988546"/>
            </a:xfrm>
            <a:custGeom>
              <a:avLst/>
              <a:gdLst/>
              <a:ahLst/>
              <a:cxnLst>
                <a:cxn ang="0">
                  <a:pos x="1233" y="343"/>
                </a:cxn>
                <a:cxn ang="0">
                  <a:pos x="413" y="1764"/>
                </a:cxn>
                <a:cxn ang="0">
                  <a:pos x="0" y="1226"/>
                </a:cxn>
                <a:cxn ang="0">
                  <a:pos x="6" y="1098"/>
                </a:cxn>
                <a:cxn ang="0">
                  <a:pos x="638" y="0"/>
                </a:cxn>
                <a:cxn ang="0">
                  <a:pos x="1233" y="343"/>
                </a:cxn>
                <a:cxn ang="0">
                  <a:pos x="1233" y="343"/>
                </a:cxn>
              </a:cxnLst>
              <a:rect l="0" t="0" r="r" b="b"/>
              <a:pathLst>
                <a:path w="1233" h="1764">
                  <a:moveTo>
                    <a:pt x="1233" y="343"/>
                  </a:moveTo>
                  <a:lnTo>
                    <a:pt x="413" y="1764"/>
                  </a:lnTo>
                  <a:lnTo>
                    <a:pt x="0" y="1226"/>
                  </a:lnTo>
                  <a:lnTo>
                    <a:pt x="6" y="1098"/>
                  </a:lnTo>
                  <a:lnTo>
                    <a:pt x="638" y="0"/>
                  </a:lnTo>
                  <a:lnTo>
                    <a:pt x="1233" y="343"/>
                  </a:lnTo>
                  <a:lnTo>
                    <a:pt x="1233" y="343"/>
                  </a:lnTo>
                  <a:close/>
                </a:path>
              </a:pathLst>
            </a:custGeom>
            <a:solidFill>
              <a:srgbClr val="C0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dirty="0">
                <a:solidFill>
                  <a:schemeClr val="bg1"/>
                </a:solidFill>
                <a:latin typeface="微软雅黑" pitchFamily="34" charset="-122"/>
                <a:ea typeface="微软雅黑" pitchFamily="34" charset="-122"/>
              </a:endParaRPr>
            </a:p>
          </p:txBody>
        </p:sp>
        <p:grpSp>
          <p:nvGrpSpPr>
            <p:cNvPr id="2" name="组合 1"/>
            <p:cNvGrpSpPr/>
            <p:nvPr/>
          </p:nvGrpSpPr>
          <p:grpSpPr>
            <a:xfrm>
              <a:off x="3926354" y="2211739"/>
              <a:ext cx="3794237" cy="3546413"/>
              <a:chOff x="3926354" y="2211739"/>
              <a:chExt cx="3794237" cy="3546413"/>
            </a:xfrm>
            <a:grpFill/>
          </p:grpSpPr>
          <p:grpSp>
            <p:nvGrpSpPr>
              <p:cNvPr id="8" name="Group 6"/>
              <p:cNvGrpSpPr>
                <a:grpSpLocks/>
              </p:cNvGrpSpPr>
              <p:nvPr/>
            </p:nvGrpSpPr>
            <p:grpSpPr bwMode="auto">
              <a:xfrm>
                <a:off x="4013210" y="2211739"/>
                <a:ext cx="2255209" cy="1984284"/>
                <a:chOff x="1712" y="1389"/>
                <a:chExt cx="1480" cy="1302"/>
              </a:xfrm>
              <a:grpFill/>
            </p:grpSpPr>
            <p:sp>
              <p:nvSpPr>
                <p:cNvPr id="21" name="Freeform 9"/>
                <p:cNvSpPr>
                  <a:spLocks/>
                </p:cNvSpPr>
                <p:nvPr/>
              </p:nvSpPr>
              <p:spPr bwMode="gray">
                <a:xfrm rot="7200000">
                  <a:off x="2637" y="1226"/>
                  <a:ext cx="392" cy="718"/>
                </a:xfrm>
                <a:custGeom>
                  <a:avLst/>
                  <a:gdLst>
                    <a:gd name="T0" fmla="*/ 38 w 495"/>
                    <a:gd name="T1" fmla="*/ 10 h 971"/>
                    <a:gd name="T2" fmla="*/ 38 w 495"/>
                    <a:gd name="T3" fmla="*/ 35 h 971"/>
                    <a:gd name="T4" fmla="*/ 35 w 495"/>
                    <a:gd name="T5" fmla="*/ 35 h 971"/>
                    <a:gd name="T6" fmla="*/ 33 w 495"/>
                    <a:gd name="T7" fmla="*/ 35 h 971"/>
                    <a:gd name="T8" fmla="*/ 31 w 495"/>
                    <a:gd name="T9" fmla="*/ 33 h 971"/>
                    <a:gd name="T10" fmla="*/ 29 w 495"/>
                    <a:gd name="T11" fmla="*/ 33 h 971"/>
                    <a:gd name="T12" fmla="*/ 25 w 495"/>
                    <a:gd name="T13" fmla="*/ 31 h 971"/>
                    <a:gd name="T14" fmla="*/ 23 w 495"/>
                    <a:gd name="T15" fmla="*/ 29 h 971"/>
                    <a:gd name="T16" fmla="*/ 21 w 495"/>
                    <a:gd name="T17" fmla="*/ 27 h 971"/>
                    <a:gd name="T18" fmla="*/ 17 w 495"/>
                    <a:gd name="T19" fmla="*/ 24 h 971"/>
                    <a:gd name="T20" fmla="*/ 14 w 495"/>
                    <a:gd name="T21" fmla="*/ 20 h 971"/>
                    <a:gd name="T22" fmla="*/ 10 w 495"/>
                    <a:gd name="T23" fmla="*/ 16 h 971"/>
                    <a:gd name="T24" fmla="*/ 8 w 495"/>
                    <a:gd name="T25" fmla="*/ 13 h 971"/>
                    <a:gd name="T26" fmla="*/ 2 w 495"/>
                    <a:gd name="T27" fmla="*/ 7 h 971"/>
                    <a:gd name="T28" fmla="*/ 2 w 495"/>
                    <a:gd name="T29" fmla="*/ 5 h 971"/>
                    <a:gd name="T30" fmla="*/ 0 w 495"/>
                    <a:gd name="T31" fmla="*/ 2 h 971"/>
                    <a:gd name="T32" fmla="*/ 2 w 495"/>
                    <a:gd name="T33" fmla="*/ 0 h 971"/>
                    <a:gd name="T34" fmla="*/ 2 w 495"/>
                    <a:gd name="T35" fmla="*/ 1 h 971"/>
                    <a:gd name="T36" fmla="*/ 2 w 495"/>
                    <a:gd name="T37" fmla="*/ 3 h 971"/>
                    <a:gd name="T38" fmla="*/ 2 w 495"/>
                    <a:gd name="T39" fmla="*/ 4 h 971"/>
                    <a:gd name="T40" fmla="*/ 2 w 495"/>
                    <a:gd name="T41" fmla="*/ 5 h 971"/>
                    <a:gd name="T42" fmla="*/ 2 w 495"/>
                    <a:gd name="T43" fmla="*/ 6 h 971"/>
                    <a:gd name="T44" fmla="*/ 4 w 495"/>
                    <a:gd name="T45" fmla="*/ 7 h 971"/>
                    <a:gd name="T46" fmla="*/ 6 w 495"/>
                    <a:gd name="T47" fmla="*/ 9 h 971"/>
                    <a:gd name="T48" fmla="*/ 10 w 495"/>
                    <a:gd name="T49" fmla="*/ 10 h 971"/>
                    <a:gd name="T50" fmla="*/ 13 w 495"/>
                    <a:gd name="T51" fmla="*/ 10 h 971"/>
                    <a:gd name="T52" fmla="*/ 19 w 495"/>
                    <a:gd name="T53" fmla="*/ 10 h 971"/>
                    <a:gd name="T54" fmla="*/ 38 w 495"/>
                    <a:gd name="T55" fmla="*/ 10 h 97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495"/>
                    <a:gd name="T85" fmla="*/ 0 h 971"/>
                    <a:gd name="T86" fmla="*/ 495 w 495"/>
                    <a:gd name="T87" fmla="*/ 971 h 97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495" h="971">
                      <a:moveTo>
                        <a:pt x="495" y="285"/>
                      </a:moveTo>
                      <a:lnTo>
                        <a:pt x="495" y="971"/>
                      </a:lnTo>
                      <a:lnTo>
                        <a:pt x="462" y="964"/>
                      </a:lnTo>
                      <a:lnTo>
                        <a:pt x="430" y="953"/>
                      </a:lnTo>
                      <a:lnTo>
                        <a:pt x="401" y="931"/>
                      </a:lnTo>
                      <a:lnTo>
                        <a:pt x="372" y="898"/>
                      </a:lnTo>
                      <a:lnTo>
                        <a:pt x="339" y="855"/>
                      </a:lnTo>
                      <a:lnTo>
                        <a:pt x="306" y="801"/>
                      </a:lnTo>
                      <a:lnTo>
                        <a:pt x="270" y="732"/>
                      </a:lnTo>
                      <a:lnTo>
                        <a:pt x="227" y="648"/>
                      </a:lnTo>
                      <a:lnTo>
                        <a:pt x="183" y="554"/>
                      </a:lnTo>
                      <a:lnTo>
                        <a:pt x="129" y="438"/>
                      </a:lnTo>
                      <a:lnTo>
                        <a:pt x="96" y="369"/>
                      </a:lnTo>
                      <a:lnTo>
                        <a:pt x="29" y="211"/>
                      </a:lnTo>
                      <a:lnTo>
                        <a:pt x="2" y="127"/>
                      </a:lnTo>
                      <a:lnTo>
                        <a:pt x="0" y="60"/>
                      </a:lnTo>
                      <a:lnTo>
                        <a:pt x="15" y="0"/>
                      </a:lnTo>
                      <a:lnTo>
                        <a:pt x="15" y="43"/>
                      </a:lnTo>
                      <a:lnTo>
                        <a:pt x="15" y="72"/>
                      </a:lnTo>
                      <a:lnTo>
                        <a:pt x="15" y="99"/>
                      </a:lnTo>
                      <a:lnTo>
                        <a:pt x="18" y="126"/>
                      </a:lnTo>
                      <a:lnTo>
                        <a:pt x="29" y="162"/>
                      </a:lnTo>
                      <a:lnTo>
                        <a:pt x="53" y="198"/>
                      </a:lnTo>
                      <a:lnTo>
                        <a:pt x="85" y="231"/>
                      </a:lnTo>
                      <a:lnTo>
                        <a:pt x="125" y="260"/>
                      </a:lnTo>
                      <a:lnTo>
                        <a:pt x="180" y="278"/>
                      </a:lnTo>
                      <a:lnTo>
                        <a:pt x="245" y="282"/>
                      </a:lnTo>
                      <a:lnTo>
                        <a:pt x="495" y="285"/>
                      </a:lnTo>
                      <a:close/>
                    </a:path>
                  </a:pathLst>
                </a:custGeom>
                <a:solidFill>
                  <a:srgbClr val="C0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dirty="0">
                    <a:solidFill>
                      <a:schemeClr val="bg1"/>
                    </a:solidFill>
                    <a:latin typeface="微软雅黑" pitchFamily="34" charset="-122"/>
                    <a:ea typeface="微软雅黑" pitchFamily="34" charset="-122"/>
                  </a:endParaRPr>
                </a:p>
              </p:txBody>
            </p:sp>
            <p:sp>
              <p:nvSpPr>
                <p:cNvPr id="20" name="Freeform 8"/>
                <p:cNvSpPr>
                  <a:spLocks/>
                </p:cNvSpPr>
                <p:nvPr/>
              </p:nvSpPr>
              <p:spPr bwMode="gray">
                <a:xfrm rot="7200000">
                  <a:off x="1961" y="1810"/>
                  <a:ext cx="948" cy="508"/>
                </a:xfrm>
                <a:custGeom>
                  <a:avLst/>
                  <a:gdLst>
                    <a:gd name="T0" fmla="*/ 9866 w 750"/>
                    <a:gd name="T1" fmla="*/ 0 h 378"/>
                    <a:gd name="T2" fmla="*/ 0 w 750"/>
                    <a:gd name="T3" fmla="*/ 0 h 378"/>
                    <a:gd name="T4" fmla="*/ 32 w 750"/>
                    <a:gd name="T5" fmla="*/ 5020 h 378"/>
                    <a:gd name="T6" fmla="*/ 368 w 750"/>
                    <a:gd name="T7" fmla="*/ 9768 h 378"/>
                    <a:gd name="T8" fmla="*/ 9866 w 750"/>
                    <a:gd name="T9" fmla="*/ 9768 h 378"/>
                    <a:gd name="T10" fmla="*/ 9866 w 750"/>
                    <a:gd name="T11" fmla="*/ 0 h 378"/>
                    <a:gd name="T12" fmla="*/ 9866 w 750"/>
                    <a:gd name="T13" fmla="*/ 0 h 378"/>
                    <a:gd name="T14" fmla="*/ 0 60000 65536"/>
                    <a:gd name="T15" fmla="*/ 0 60000 65536"/>
                    <a:gd name="T16" fmla="*/ 0 60000 65536"/>
                    <a:gd name="T17" fmla="*/ 0 60000 65536"/>
                    <a:gd name="T18" fmla="*/ 0 60000 65536"/>
                    <a:gd name="T19" fmla="*/ 0 60000 65536"/>
                    <a:gd name="T20" fmla="*/ 0 60000 65536"/>
                    <a:gd name="T21" fmla="*/ 0 w 750"/>
                    <a:gd name="T22" fmla="*/ 0 h 378"/>
                    <a:gd name="T23" fmla="*/ 750 w 750"/>
                    <a:gd name="T24" fmla="*/ 378 h 37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50" h="378">
                      <a:moveTo>
                        <a:pt x="750" y="0"/>
                      </a:moveTo>
                      <a:lnTo>
                        <a:pt x="0" y="0"/>
                      </a:lnTo>
                      <a:lnTo>
                        <a:pt x="2" y="194"/>
                      </a:lnTo>
                      <a:lnTo>
                        <a:pt x="28" y="378"/>
                      </a:lnTo>
                      <a:lnTo>
                        <a:pt x="750" y="378"/>
                      </a:lnTo>
                      <a:lnTo>
                        <a:pt x="750" y="0"/>
                      </a:lnTo>
                      <a:close/>
                    </a:path>
                  </a:pathLst>
                </a:custGeom>
                <a:solidFill>
                  <a:srgbClr val="C0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dirty="0">
                    <a:solidFill>
                      <a:schemeClr val="bg1"/>
                    </a:solidFill>
                    <a:latin typeface="微软雅黑" pitchFamily="34" charset="-122"/>
                    <a:ea typeface="微软雅黑" pitchFamily="34" charset="-122"/>
                  </a:endParaRPr>
                </a:p>
              </p:txBody>
            </p:sp>
            <p:sp>
              <p:nvSpPr>
                <p:cNvPr id="19" name="AutoShape 7"/>
                <p:cNvSpPr>
                  <a:spLocks noChangeArrowheads="1"/>
                </p:cNvSpPr>
                <p:nvPr/>
              </p:nvSpPr>
              <p:spPr bwMode="gray">
                <a:xfrm rot="-9000000">
                  <a:off x="1712" y="2311"/>
                  <a:ext cx="908" cy="380"/>
                </a:xfrm>
                <a:prstGeom prst="triangle">
                  <a:avLst>
                    <a:gd name="adj" fmla="val 50000"/>
                  </a:avLst>
                </a:prstGeom>
                <a:solidFill>
                  <a:srgbClr val="C0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dirty="0">
                    <a:solidFill>
                      <a:schemeClr val="bg1"/>
                    </a:solidFill>
                    <a:latin typeface="微软雅黑" pitchFamily="34" charset="-122"/>
                    <a:ea typeface="微软雅黑" pitchFamily="34" charset="-122"/>
                  </a:endParaRPr>
                </a:p>
              </p:txBody>
            </p:sp>
          </p:grpSp>
          <p:grpSp>
            <p:nvGrpSpPr>
              <p:cNvPr id="10" name="Group 11"/>
              <p:cNvGrpSpPr>
                <a:grpSpLocks/>
              </p:cNvGrpSpPr>
              <p:nvPr/>
            </p:nvGrpSpPr>
            <p:grpSpPr bwMode="auto">
              <a:xfrm>
                <a:off x="5745759" y="3129204"/>
                <a:ext cx="1974832" cy="2104683"/>
                <a:chOff x="2854" y="1996"/>
                <a:chExt cx="1296" cy="1381"/>
              </a:xfrm>
              <a:grpFill/>
            </p:grpSpPr>
            <p:sp>
              <p:nvSpPr>
                <p:cNvPr id="16" name="Freeform 13"/>
                <p:cNvSpPr>
                  <a:spLocks/>
                </p:cNvSpPr>
                <p:nvPr/>
              </p:nvSpPr>
              <p:spPr bwMode="gray">
                <a:xfrm rot="-7200000">
                  <a:off x="3102" y="2371"/>
                  <a:ext cx="948" cy="507"/>
                </a:xfrm>
                <a:custGeom>
                  <a:avLst/>
                  <a:gdLst>
                    <a:gd name="T0" fmla="*/ 9866 w 750"/>
                    <a:gd name="T1" fmla="*/ 0 h 378"/>
                    <a:gd name="T2" fmla="*/ 0 w 750"/>
                    <a:gd name="T3" fmla="*/ 0 h 378"/>
                    <a:gd name="T4" fmla="*/ 32 w 750"/>
                    <a:gd name="T5" fmla="*/ 4901 h 378"/>
                    <a:gd name="T6" fmla="*/ 368 w 750"/>
                    <a:gd name="T7" fmla="*/ 9551 h 378"/>
                    <a:gd name="T8" fmla="*/ 9866 w 750"/>
                    <a:gd name="T9" fmla="*/ 9551 h 378"/>
                    <a:gd name="T10" fmla="*/ 9866 w 750"/>
                    <a:gd name="T11" fmla="*/ 0 h 378"/>
                    <a:gd name="T12" fmla="*/ 9866 w 750"/>
                    <a:gd name="T13" fmla="*/ 0 h 378"/>
                    <a:gd name="T14" fmla="*/ 0 60000 65536"/>
                    <a:gd name="T15" fmla="*/ 0 60000 65536"/>
                    <a:gd name="T16" fmla="*/ 0 60000 65536"/>
                    <a:gd name="T17" fmla="*/ 0 60000 65536"/>
                    <a:gd name="T18" fmla="*/ 0 60000 65536"/>
                    <a:gd name="T19" fmla="*/ 0 60000 65536"/>
                    <a:gd name="T20" fmla="*/ 0 60000 65536"/>
                    <a:gd name="T21" fmla="*/ 0 w 750"/>
                    <a:gd name="T22" fmla="*/ 0 h 378"/>
                    <a:gd name="T23" fmla="*/ 750 w 750"/>
                    <a:gd name="T24" fmla="*/ 378 h 37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50" h="378">
                      <a:moveTo>
                        <a:pt x="750" y="0"/>
                      </a:moveTo>
                      <a:lnTo>
                        <a:pt x="0" y="0"/>
                      </a:lnTo>
                      <a:lnTo>
                        <a:pt x="2" y="194"/>
                      </a:lnTo>
                      <a:lnTo>
                        <a:pt x="28" y="378"/>
                      </a:lnTo>
                      <a:lnTo>
                        <a:pt x="750" y="378"/>
                      </a:lnTo>
                      <a:lnTo>
                        <a:pt x="750" y="0"/>
                      </a:lnTo>
                      <a:close/>
                    </a:path>
                  </a:pathLst>
                </a:custGeom>
                <a:solidFill>
                  <a:srgbClr val="C0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dirty="0">
                    <a:solidFill>
                      <a:schemeClr val="bg1"/>
                    </a:solidFill>
                    <a:latin typeface="微软雅黑" pitchFamily="34" charset="-122"/>
                    <a:ea typeface="微软雅黑" pitchFamily="34" charset="-122"/>
                  </a:endParaRPr>
                </a:p>
              </p:txBody>
            </p:sp>
            <p:sp>
              <p:nvSpPr>
                <p:cNvPr id="17" name="Freeform 14"/>
                <p:cNvSpPr>
                  <a:spLocks/>
                </p:cNvSpPr>
                <p:nvPr/>
              </p:nvSpPr>
              <p:spPr bwMode="gray">
                <a:xfrm rot="-7200000">
                  <a:off x="3618" y="2845"/>
                  <a:ext cx="346" cy="718"/>
                </a:xfrm>
                <a:custGeom>
                  <a:avLst/>
                  <a:gdLst>
                    <a:gd name="T0" fmla="*/ 10 w 495"/>
                    <a:gd name="T1" fmla="*/ 10 h 971"/>
                    <a:gd name="T2" fmla="*/ 10 w 495"/>
                    <a:gd name="T3" fmla="*/ 35 h 971"/>
                    <a:gd name="T4" fmla="*/ 9 w 495"/>
                    <a:gd name="T5" fmla="*/ 35 h 971"/>
                    <a:gd name="T6" fmla="*/ 8 w 495"/>
                    <a:gd name="T7" fmla="*/ 35 h 971"/>
                    <a:gd name="T8" fmla="*/ 8 w 495"/>
                    <a:gd name="T9" fmla="*/ 33 h 971"/>
                    <a:gd name="T10" fmla="*/ 7 w 495"/>
                    <a:gd name="T11" fmla="*/ 33 h 971"/>
                    <a:gd name="T12" fmla="*/ 7 w 495"/>
                    <a:gd name="T13" fmla="*/ 31 h 971"/>
                    <a:gd name="T14" fmla="*/ 6 w 495"/>
                    <a:gd name="T15" fmla="*/ 29 h 971"/>
                    <a:gd name="T16" fmla="*/ 5 w 495"/>
                    <a:gd name="T17" fmla="*/ 27 h 971"/>
                    <a:gd name="T18" fmla="*/ 4 w 495"/>
                    <a:gd name="T19" fmla="*/ 24 h 971"/>
                    <a:gd name="T20" fmla="*/ 3 w 495"/>
                    <a:gd name="T21" fmla="*/ 20 h 971"/>
                    <a:gd name="T22" fmla="*/ 2 w 495"/>
                    <a:gd name="T23" fmla="*/ 16 h 971"/>
                    <a:gd name="T24" fmla="*/ 2 w 495"/>
                    <a:gd name="T25" fmla="*/ 13 h 971"/>
                    <a:gd name="T26" fmla="*/ 1 w 495"/>
                    <a:gd name="T27" fmla="*/ 7 h 971"/>
                    <a:gd name="T28" fmla="*/ 1 w 495"/>
                    <a:gd name="T29" fmla="*/ 5 h 971"/>
                    <a:gd name="T30" fmla="*/ 0 w 495"/>
                    <a:gd name="T31" fmla="*/ 2 h 971"/>
                    <a:gd name="T32" fmla="*/ 1 w 495"/>
                    <a:gd name="T33" fmla="*/ 0 h 971"/>
                    <a:gd name="T34" fmla="*/ 1 w 495"/>
                    <a:gd name="T35" fmla="*/ 1 h 971"/>
                    <a:gd name="T36" fmla="*/ 1 w 495"/>
                    <a:gd name="T37" fmla="*/ 3 h 971"/>
                    <a:gd name="T38" fmla="*/ 1 w 495"/>
                    <a:gd name="T39" fmla="*/ 4 h 971"/>
                    <a:gd name="T40" fmla="*/ 1 w 495"/>
                    <a:gd name="T41" fmla="*/ 5 h 971"/>
                    <a:gd name="T42" fmla="*/ 1 w 495"/>
                    <a:gd name="T43" fmla="*/ 6 h 971"/>
                    <a:gd name="T44" fmla="*/ 1 w 495"/>
                    <a:gd name="T45" fmla="*/ 7 h 971"/>
                    <a:gd name="T46" fmla="*/ 1 w 495"/>
                    <a:gd name="T47" fmla="*/ 9 h 971"/>
                    <a:gd name="T48" fmla="*/ 2 w 495"/>
                    <a:gd name="T49" fmla="*/ 10 h 971"/>
                    <a:gd name="T50" fmla="*/ 3 w 495"/>
                    <a:gd name="T51" fmla="*/ 10 h 971"/>
                    <a:gd name="T52" fmla="*/ 5 w 495"/>
                    <a:gd name="T53" fmla="*/ 10 h 971"/>
                    <a:gd name="T54" fmla="*/ 10 w 495"/>
                    <a:gd name="T55" fmla="*/ 10 h 97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495"/>
                    <a:gd name="T85" fmla="*/ 0 h 971"/>
                    <a:gd name="T86" fmla="*/ 495 w 495"/>
                    <a:gd name="T87" fmla="*/ 971 h 97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495" h="971">
                      <a:moveTo>
                        <a:pt x="495" y="285"/>
                      </a:moveTo>
                      <a:lnTo>
                        <a:pt x="495" y="971"/>
                      </a:lnTo>
                      <a:lnTo>
                        <a:pt x="462" y="964"/>
                      </a:lnTo>
                      <a:lnTo>
                        <a:pt x="430" y="953"/>
                      </a:lnTo>
                      <a:lnTo>
                        <a:pt x="401" y="931"/>
                      </a:lnTo>
                      <a:lnTo>
                        <a:pt x="372" y="898"/>
                      </a:lnTo>
                      <a:lnTo>
                        <a:pt x="339" y="855"/>
                      </a:lnTo>
                      <a:lnTo>
                        <a:pt x="306" y="801"/>
                      </a:lnTo>
                      <a:lnTo>
                        <a:pt x="270" y="732"/>
                      </a:lnTo>
                      <a:lnTo>
                        <a:pt x="227" y="648"/>
                      </a:lnTo>
                      <a:lnTo>
                        <a:pt x="183" y="554"/>
                      </a:lnTo>
                      <a:lnTo>
                        <a:pt x="129" y="438"/>
                      </a:lnTo>
                      <a:lnTo>
                        <a:pt x="96" y="369"/>
                      </a:lnTo>
                      <a:lnTo>
                        <a:pt x="29" y="211"/>
                      </a:lnTo>
                      <a:lnTo>
                        <a:pt x="2" y="127"/>
                      </a:lnTo>
                      <a:lnTo>
                        <a:pt x="0" y="60"/>
                      </a:lnTo>
                      <a:lnTo>
                        <a:pt x="15" y="0"/>
                      </a:lnTo>
                      <a:lnTo>
                        <a:pt x="15" y="43"/>
                      </a:lnTo>
                      <a:lnTo>
                        <a:pt x="15" y="72"/>
                      </a:lnTo>
                      <a:lnTo>
                        <a:pt x="15" y="99"/>
                      </a:lnTo>
                      <a:lnTo>
                        <a:pt x="18" y="126"/>
                      </a:lnTo>
                      <a:lnTo>
                        <a:pt x="29" y="162"/>
                      </a:lnTo>
                      <a:lnTo>
                        <a:pt x="53" y="198"/>
                      </a:lnTo>
                      <a:lnTo>
                        <a:pt x="85" y="231"/>
                      </a:lnTo>
                      <a:lnTo>
                        <a:pt x="125" y="260"/>
                      </a:lnTo>
                      <a:lnTo>
                        <a:pt x="180" y="278"/>
                      </a:lnTo>
                      <a:lnTo>
                        <a:pt x="245" y="282"/>
                      </a:lnTo>
                      <a:lnTo>
                        <a:pt x="495" y="285"/>
                      </a:lnTo>
                      <a:close/>
                    </a:path>
                  </a:pathLst>
                </a:custGeom>
                <a:solidFill>
                  <a:srgbClr val="C0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dirty="0">
                    <a:solidFill>
                      <a:schemeClr val="bg1"/>
                    </a:solidFill>
                    <a:latin typeface="微软雅黑" pitchFamily="34" charset="-122"/>
                    <a:ea typeface="微软雅黑" pitchFamily="34" charset="-122"/>
                  </a:endParaRPr>
                </a:p>
              </p:txBody>
            </p:sp>
            <p:sp>
              <p:nvSpPr>
                <p:cNvPr id="15" name="AutoShape 12"/>
                <p:cNvSpPr>
                  <a:spLocks noChangeArrowheads="1"/>
                </p:cNvSpPr>
                <p:nvPr/>
              </p:nvSpPr>
              <p:spPr bwMode="gray">
                <a:xfrm rot="-1800000">
                  <a:off x="2854" y="1996"/>
                  <a:ext cx="906" cy="380"/>
                </a:xfrm>
                <a:prstGeom prst="triangle">
                  <a:avLst>
                    <a:gd name="adj" fmla="val 50000"/>
                  </a:avLst>
                </a:prstGeom>
                <a:solidFill>
                  <a:srgbClr val="C0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dirty="0">
                    <a:solidFill>
                      <a:schemeClr val="bg1"/>
                    </a:solidFill>
                    <a:latin typeface="微软雅黑" pitchFamily="34" charset="-122"/>
                    <a:ea typeface="微软雅黑" pitchFamily="34" charset="-122"/>
                  </a:endParaRPr>
                </a:p>
              </p:txBody>
            </p:sp>
          </p:grpSp>
          <p:grpSp>
            <p:nvGrpSpPr>
              <p:cNvPr id="11" name="Group 15"/>
              <p:cNvGrpSpPr>
                <a:grpSpLocks/>
              </p:cNvGrpSpPr>
              <p:nvPr/>
            </p:nvGrpSpPr>
            <p:grpSpPr bwMode="auto">
              <a:xfrm>
                <a:off x="3926354" y="4418531"/>
                <a:ext cx="2393874" cy="1339621"/>
                <a:chOff x="1655" y="2837"/>
                <a:chExt cx="1571" cy="879"/>
              </a:xfrm>
              <a:grpFill/>
            </p:grpSpPr>
            <p:sp>
              <p:nvSpPr>
                <p:cNvPr id="12" name="Freeform 16"/>
                <p:cNvSpPr>
                  <a:spLocks/>
                </p:cNvSpPr>
                <p:nvPr/>
              </p:nvSpPr>
              <p:spPr bwMode="gray">
                <a:xfrm>
                  <a:off x="1655" y="2837"/>
                  <a:ext cx="366" cy="692"/>
                </a:xfrm>
                <a:custGeom>
                  <a:avLst/>
                  <a:gdLst>
                    <a:gd name="T0" fmla="*/ 18 w 495"/>
                    <a:gd name="T1" fmla="*/ 7 h 971"/>
                    <a:gd name="T2" fmla="*/ 18 w 495"/>
                    <a:gd name="T3" fmla="*/ 24 h 971"/>
                    <a:gd name="T4" fmla="*/ 16 w 495"/>
                    <a:gd name="T5" fmla="*/ 24 h 971"/>
                    <a:gd name="T6" fmla="*/ 16 w 495"/>
                    <a:gd name="T7" fmla="*/ 23 h 971"/>
                    <a:gd name="T8" fmla="*/ 15 w 495"/>
                    <a:gd name="T9" fmla="*/ 22 h 971"/>
                    <a:gd name="T10" fmla="*/ 13 w 495"/>
                    <a:gd name="T11" fmla="*/ 22 h 971"/>
                    <a:gd name="T12" fmla="*/ 12 w 495"/>
                    <a:gd name="T13" fmla="*/ 21 h 971"/>
                    <a:gd name="T14" fmla="*/ 11 w 495"/>
                    <a:gd name="T15" fmla="*/ 19 h 971"/>
                    <a:gd name="T16" fmla="*/ 10 w 495"/>
                    <a:gd name="T17" fmla="*/ 17 h 971"/>
                    <a:gd name="T18" fmla="*/ 8 w 495"/>
                    <a:gd name="T19" fmla="*/ 16 h 971"/>
                    <a:gd name="T20" fmla="*/ 7 w 495"/>
                    <a:gd name="T21" fmla="*/ 14 h 971"/>
                    <a:gd name="T22" fmla="*/ 5 w 495"/>
                    <a:gd name="T23" fmla="*/ 11 h 971"/>
                    <a:gd name="T24" fmla="*/ 4 w 495"/>
                    <a:gd name="T25" fmla="*/ 9 h 971"/>
                    <a:gd name="T26" fmla="*/ 1 w 495"/>
                    <a:gd name="T27" fmla="*/ 5 h 971"/>
                    <a:gd name="T28" fmla="*/ 1 w 495"/>
                    <a:gd name="T29" fmla="*/ 3 h 971"/>
                    <a:gd name="T30" fmla="*/ 0 w 495"/>
                    <a:gd name="T31" fmla="*/ 1 h 971"/>
                    <a:gd name="T32" fmla="*/ 1 w 495"/>
                    <a:gd name="T33" fmla="*/ 0 h 971"/>
                    <a:gd name="T34" fmla="*/ 1 w 495"/>
                    <a:gd name="T35" fmla="*/ 1 h 971"/>
                    <a:gd name="T36" fmla="*/ 1 w 495"/>
                    <a:gd name="T37" fmla="*/ 2 h 971"/>
                    <a:gd name="T38" fmla="*/ 1 w 495"/>
                    <a:gd name="T39" fmla="*/ 3 h 971"/>
                    <a:gd name="T40" fmla="*/ 1 w 495"/>
                    <a:gd name="T41" fmla="*/ 3 h 971"/>
                    <a:gd name="T42" fmla="*/ 1 w 495"/>
                    <a:gd name="T43" fmla="*/ 4 h 971"/>
                    <a:gd name="T44" fmla="*/ 2 w 495"/>
                    <a:gd name="T45" fmla="*/ 5 h 971"/>
                    <a:gd name="T46" fmla="*/ 3 w 495"/>
                    <a:gd name="T47" fmla="*/ 6 h 971"/>
                    <a:gd name="T48" fmla="*/ 4 w 495"/>
                    <a:gd name="T49" fmla="*/ 6 h 971"/>
                    <a:gd name="T50" fmla="*/ 7 w 495"/>
                    <a:gd name="T51" fmla="*/ 7 h 971"/>
                    <a:gd name="T52" fmla="*/ 9 w 495"/>
                    <a:gd name="T53" fmla="*/ 7 h 971"/>
                    <a:gd name="T54" fmla="*/ 18 w 495"/>
                    <a:gd name="T55" fmla="*/ 7 h 97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495"/>
                    <a:gd name="T85" fmla="*/ 0 h 971"/>
                    <a:gd name="T86" fmla="*/ 495 w 495"/>
                    <a:gd name="T87" fmla="*/ 971 h 97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495" h="971">
                      <a:moveTo>
                        <a:pt x="495" y="285"/>
                      </a:moveTo>
                      <a:lnTo>
                        <a:pt x="495" y="971"/>
                      </a:lnTo>
                      <a:lnTo>
                        <a:pt x="462" y="964"/>
                      </a:lnTo>
                      <a:lnTo>
                        <a:pt x="430" y="953"/>
                      </a:lnTo>
                      <a:lnTo>
                        <a:pt x="401" y="931"/>
                      </a:lnTo>
                      <a:lnTo>
                        <a:pt x="372" y="898"/>
                      </a:lnTo>
                      <a:lnTo>
                        <a:pt x="339" y="855"/>
                      </a:lnTo>
                      <a:lnTo>
                        <a:pt x="306" y="801"/>
                      </a:lnTo>
                      <a:lnTo>
                        <a:pt x="270" y="732"/>
                      </a:lnTo>
                      <a:lnTo>
                        <a:pt x="227" y="648"/>
                      </a:lnTo>
                      <a:lnTo>
                        <a:pt x="183" y="554"/>
                      </a:lnTo>
                      <a:lnTo>
                        <a:pt x="129" y="438"/>
                      </a:lnTo>
                      <a:lnTo>
                        <a:pt x="96" y="369"/>
                      </a:lnTo>
                      <a:lnTo>
                        <a:pt x="29" y="211"/>
                      </a:lnTo>
                      <a:lnTo>
                        <a:pt x="2" y="127"/>
                      </a:lnTo>
                      <a:lnTo>
                        <a:pt x="0" y="60"/>
                      </a:lnTo>
                      <a:lnTo>
                        <a:pt x="15" y="0"/>
                      </a:lnTo>
                      <a:lnTo>
                        <a:pt x="15" y="43"/>
                      </a:lnTo>
                      <a:lnTo>
                        <a:pt x="15" y="72"/>
                      </a:lnTo>
                      <a:lnTo>
                        <a:pt x="15" y="99"/>
                      </a:lnTo>
                      <a:lnTo>
                        <a:pt x="18" y="126"/>
                      </a:lnTo>
                      <a:lnTo>
                        <a:pt x="29" y="162"/>
                      </a:lnTo>
                      <a:lnTo>
                        <a:pt x="53" y="198"/>
                      </a:lnTo>
                      <a:lnTo>
                        <a:pt x="85" y="231"/>
                      </a:lnTo>
                      <a:lnTo>
                        <a:pt x="125" y="260"/>
                      </a:lnTo>
                      <a:lnTo>
                        <a:pt x="180" y="278"/>
                      </a:lnTo>
                      <a:lnTo>
                        <a:pt x="245" y="282"/>
                      </a:lnTo>
                      <a:lnTo>
                        <a:pt x="495" y="285"/>
                      </a:lnTo>
                      <a:close/>
                    </a:path>
                  </a:pathLst>
                </a:custGeom>
                <a:solidFill>
                  <a:srgbClr val="FCA304"/>
                </a:solidFill>
                <a:ln w="0">
                  <a:noFill/>
                  <a:round/>
                  <a:headEnd/>
                  <a:tailEnd/>
                </a:ln>
              </p:spPr>
              <p:txBody>
                <a:bodyPr/>
                <a:lstStyle/>
                <a:p>
                  <a:endParaRPr lang="zh-CN" altLang="en-US" dirty="0">
                    <a:solidFill>
                      <a:srgbClr val="000000"/>
                    </a:solidFill>
                    <a:latin typeface="微软雅黑" pitchFamily="34" charset="-122"/>
                    <a:ea typeface="微软雅黑" pitchFamily="34" charset="-122"/>
                  </a:endParaRPr>
                </a:p>
              </p:txBody>
            </p:sp>
            <p:sp>
              <p:nvSpPr>
                <p:cNvPr id="13" name="AutoShape 17"/>
                <p:cNvSpPr>
                  <a:spLocks noChangeArrowheads="1"/>
                </p:cNvSpPr>
                <p:nvPr/>
              </p:nvSpPr>
              <p:spPr bwMode="gray">
                <a:xfrm rot="5400000">
                  <a:off x="2589" y="3078"/>
                  <a:ext cx="872" cy="403"/>
                </a:xfrm>
                <a:prstGeom prst="triangle">
                  <a:avLst>
                    <a:gd name="adj" fmla="val 50000"/>
                  </a:avLst>
                </a:prstGeom>
                <a:solidFill>
                  <a:srgbClr val="FCA304"/>
                </a:solidFill>
                <a:ln w="9525" algn="ctr">
                  <a:noFill/>
                  <a:miter lim="800000"/>
                  <a:headEnd/>
                  <a:tailEnd/>
                </a:ln>
              </p:spPr>
              <p:txBody>
                <a:bodyPr wrap="none" anchor="ctr"/>
                <a:lstStyle/>
                <a:p>
                  <a:endParaRPr lang="zh-CN" altLang="en-US" dirty="0">
                    <a:solidFill>
                      <a:srgbClr val="000000"/>
                    </a:solidFill>
                    <a:latin typeface="微软雅黑" pitchFamily="34" charset="-122"/>
                    <a:ea typeface="微软雅黑" pitchFamily="34" charset="-122"/>
                  </a:endParaRPr>
                </a:p>
              </p:txBody>
            </p:sp>
            <p:sp>
              <p:nvSpPr>
                <p:cNvPr id="14" name="Freeform 18"/>
                <p:cNvSpPr>
                  <a:spLocks/>
                </p:cNvSpPr>
                <p:nvPr/>
              </p:nvSpPr>
              <p:spPr bwMode="gray">
                <a:xfrm>
                  <a:off x="1985" y="3040"/>
                  <a:ext cx="1005" cy="489"/>
                </a:xfrm>
                <a:custGeom>
                  <a:avLst/>
                  <a:gdLst>
                    <a:gd name="T0" fmla="*/ 18765 w 750"/>
                    <a:gd name="T1" fmla="*/ 0 h 378"/>
                    <a:gd name="T2" fmla="*/ 0 w 750"/>
                    <a:gd name="T3" fmla="*/ 0 h 378"/>
                    <a:gd name="T4" fmla="*/ 51 w 750"/>
                    <a:gd name="T5" fmla="*/ 3290 h 378"/>
                    <a:gd name="T6" fmla="*/ 702 w 750"/>
                    <a:gd name="T7" fmla="*/ 6419 h 378"/>
                    <a:gd name="T8" fmla="*/ 18765 w 750"/>
                    <a:gd name="T9" fmla="*/ 6419 h 378"/>
                    <a:gd name="T10" fmla="*/ 18765 w 750"/>
                    <a:gd name="T11" fmla="*/ 0 h 378"/>
                    <a:gd name="T12" fmla="*/ 18765 w 750"/>
                    <a:gd name="T13" fmla="*/ 0 h 378"/>
                    <a:gd name="T14" fmla="*/ 0 60000 65536"/>
                    <a:gd name="T15" fmla="*/ 0 60000 65536"/>
                    <a:gd name="T16" fmla="*/ 0 60000 65536"/>
                    <a:gd name="T17" fmla="*/ 0 60000 65536"/>
                    <a:gd name="T18" fmla="*/ 0 60000 65536"/>
                    <a:gd name="T19" fmla="*/ 0 60000 65536"/>
                    <a:gd name="T20" fmla="*/ 0 60000 65536"/>
                    <a:gd name="T21" fmla="*/ 0 w 750"/>
                    <a:gd name="T22" fmla="*/ 0 h 378"/>
                    <a:gd name="T23" fmla="*/ 750 w 750"/>
                    <a:gd name="T24" fmla="*/ 378 h 37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50" h="378">
                      <a:moveTo>
                        <a:pt x="750" y="0"/>
                      </a:moveTo>
                      <a:lnTo>
                        <a:pt x="0" y="0"/>
                      </a:lnTo>
                      <a:lnTo>
                        <a:pt x="2" y="194"/>
                      </a:lnTo>
                      <a:lnTo>
                        <a:pt x="28" y="378"/>
                      </a:lnTo>
                      <a:lnTo>
                        <a:pt x="750" y="378"/>
                      </a:lnTo>
                      <a:lnTo>
                        <a:pt x="750" y="0"/>
                      </a:lnTo>
                      <a:close/>
                    </a:path>
                  </a:pathLst>
                </a:custGeom>
                <a:solidFill>
                  <a:srgbClr val="FCA304"/>
                </a:solidFill>
                <a:ln w="0">
                  <a:noFill/>
                  <a:round/>
                  <a:headEnd/>
                  <a:tailEnd/>
                </a:ln>
              </p:spPr>
              <p:txBody>
                <a:bodyPr/>
                <a:lstStyle/>
                <a:p>
                  <a:endParaRPr lang="zh-CN" altLang="en-US" dirty="0">
                    <a:solidFill>
                      <a:srgbClr val="000000"/>
                    </a:solidFill>
                    <a:latin typeface="微软雅黑" pitchFamily="34" charset="-122"/>
                    <a:ea typeface="微软雅黑" pitchFamily="34" charset="-122"/>
                  </a:endParaRPr>
                </a:p>
              </p:txBody>
            </p:sp>
          </p:grpSp>
        </p:grpSp>
      </p:grpSp>
      <p:sp>
        <p:nvSpPr>
          <p:cNvPr id="22" name="Text Box 19"/>
          <p:cNvSpPr txBox="1">
            <a:spLocks noChangeArrowheads="1"/>
          </p:cNvSpPr>
          <p:nvPr/>
        </p:nvSpPr>
        <p:spPr bwMode="auto">
          <a:xfrm>
            <a:off x="1224533" y="4772794"/>
            <a:ext cx="2722009" cy="443206"/>
          </a:xfrm>
          <a:prstGeom prst="rect">
            <a:avLst/>
          </a:prstGeom>
          <a:noFill/>
          <a:ln w="9525" algn="ctr">
            <a:noFill/>
            <a:miter lim="800000"/>
            <a:headEnd/>
            <a:tailEnd/>
          </a:ln>
        </p:spPr>
        <p:txBody>
          <a:bodyPr wrap="square" lIns="87722" tIns="43861" rIns="87722" bIns="43861">
            <a:spAutoFit/>
          </a:bodyPr>
          <a:lstStyle/>
          <a:p>
            <a:pPr algn="r" eaLnBrk="0" hangingPunct="0"/>
            <a:r>
              <a:rPr lang="zh-CN" altLang="en-US" sz="2300" dirty="0">
                <a:solidFill>
                  <a:sysClr val="windowText" lastClr="000000"/>
                </a:solidFill>
                <a:latin typeface="微软雅黑" pitchFamily="34" charset="-122"/>
                <a:ea typeface="微软雅黑" pitchFamily="34" charset="-122"/>
              </a:rPr>
              <a:t>这里输入您的文本</a:t>
            </a:r>
            <a:endParaRPr lang="en-US" altLang="zh-CN" sz="2300" dirty="0">
              <a:solidFill>
                <a:sysClr val="windowText" lastClr="000000"/>
              </a:solidFill>
              <a:latin typeface="微软雅黑" pitchFamily="34" charset="-122"/>
              <a:ea typeface="微软雅黑" pitchFamily="34" charset="-122"/>
            </a:endParaRPr>
          </a:p>
        </p:txBody>
      </p:sp>
      <p:sp>
        <p:nvSpPr>
          <p:cNvPr id="23" name="Text Box 20"/>
          <p:cNvSpPr txBox="1">
            <a:spLocks noChangeArrowheads="1"/>
          </p:cNvSpPr>
          <p:nvPr/>
        </p:nvSpPr>
        <p:spPr bwMode="auto">
          <a:xfrm>
            <a:off x="7652521" y="4783577"/>
            <a:ext cx="2722009" cy="443206"/>
          </a:xfrm>
          <a:prstGeom prst="rect">
            <a:avLst/>
          </a:prstGeom>
          <a:noFill/>
          <a:ln w="9525" algn="ctr">
            <a:noFill/>
            <a:miter lim="800000"/>
            <a:headEnd/>
            <a:tailEnd/>
          </a:ln>
        </p:spPr>
        <p:txBody>
          <a:bodyPr wrap="square" lIns="87722" tIns="43861" rIns="87722" bIns="43861">
            <a:spAutoFit/>
          </a:bodyPr>
          <a:lstStyle/>
          <a:p>
            <a:pPr eaLnBrk="0" hangingPunct="0"/>
            <a:r>
              <a:rPr lang="zh-CN" altLang="en-US" sz="2300" dirty="0">
                <a:solidFill>
                  <a:sysClr val="windowText" lastClr="000000"/>
                </a:solidFill>
                <a:latin typeface="微软雅黑" pitchFamily="34" charset="-122"/>
                <a:ea typeface="微软雅黑" pitchFamily="34" charset="-122"/>
              </a:rPr>
              <a:t>这里输入您的文本</a:t>
            </a:r>
            <a:endParaRPr lang="en-US" altLang="zh-CN" sz="2300" dirty="0">
              <a:solidFill>
                <a:sysClr val="windowText" lastClr="000000"/>
              </a:solidFill>
              <a:latin typeface="微软雅黑" pitchFamily="34" charset="-122"/>
              <a:ea typeface="微软雅黑" pitchFamily="34" charset="-122"/>
            </a:endParaRPr>
          </a:p>
        </p:txBody>
      </p:sp>
      <p:sp>
        <p:nvSpPr>
          <p:cNvPr id="24" name="Text Box 21"/>
          <p:cNvSpPr txBox="1">
            <a:spLocks noChangeArrowheads="1"/>
          </p:cNvSpPr>
          <p:nvPr/>
        </p:nvSpPr>
        <p:spPr bwMode="auto">
          <a:xfrm>
            <a:off x="3686088" y="1800250"/>
            <a:ext cx="3985035" cy="443206"/>
          </a:xfrm>
          <a:prstGeom prst="rect">
            <a:avLst/>
          </a:prstGeom>
          <a:noFill/>
          <a:ln w="9525" algn="ctr">
            <a:noFill/>
            <a:miter lim="800000"/>
            <a:headEnd/>
            <a:tailEnd/>
          </a:ln>
        </p:spPr>
        <p:txBody>
          <a:bodyPr wrap="square" lIns="87722" tIns="43861" rIns="87722" bIns="43861">
            <a:spAutoFit/>
          </a:bodyPr>
          <a:lstStyle/>
          <a:p>
            <a:pPr algn="ctr" eaLnBrk="0" hangingPunct="0"/>
            <a:r>
              <a:rPr lang="zh-CN" altLang="en-US" sz="2300" dirty="0">
                <a:solidFill>
                  <a:sysClr val="windowText" lastClr="000000"/>
                </a:solidFill>
                <a:latin typeface="微软雅黑" pitchFamily="34" charset="-122"/>
                <a:ea typeface="微软雅黑" pitchFamily="34" charset="-122"/>
              </a:rPr>
              <a:t>这里输入您的文本</a:t>
            </a:r>
            <a:endParaRPr lang="en-US" altLang="zh-CN" sz="2300" dirty="0">
              <a:solidFill>
                <a:sysClr val="windowText" lastClr="000000"/>
              </a:solidFill>
              <a:latin typeface="微软雅黑" pitchFamily="34" charset="-122"/>
              <a:ea typeface="微软雅黑" pitchFamily="34" charset="-122"/>
            </a:endParaRPr>
          </a:p>
        </p:txBody>
      </p:sp>
    </p:spTree>
    <p:extLst>
      <p:ext uri="{BB962C8B-B14F-4D97-AF65-F5344CB8AC3E}">
        <p14:creationId xmlns:p14="http://schemas.microsoft.com/office/powerpoint/2010/main" val="1076391268"/>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52000">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14:bounceEnd="52000">
                                          <p:cBhvr additive="base">
                                            <p:cTn id="7" dur="500" fill="hold"/>
                                            <p:tgtEl>
                                              <p:spTgt spid="25"/>
                                            </p:tgtEl>
                                            <p:attrNameLst>
                                              <p:attrName>ppt_x</p:attrName>
                                            </p:attrNameLst>
                                          </p:cBhvr>
                                          <p:tavLst>
                                            <p:tav tm="0">
                                              <p:val>
                                                <p:strVal val="0-#ppt_w/2"/>
                                              </p:val>
                                            </p:tav>
                                            <p:tav tm="100000">
                                              <p:val>
                                                <p:strVal val="#ppt_x"/>
                                              </p:val>
                                            </p:tav>
                                          </p:tavLst>
                                        </p:anim>
                                        <p:anim calcmode="lin" valueType="num" p14:bounceEnd="52000">
                                          <p:cBhvr additive="base">
                                            <p:cTn id="8" dur="500" fill="hold"/>
                                            <p:tgtEl>
                                              <p:spTgt spid="2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9" presetClass="entr" presetSubtype="0" decel="100000"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
                                              </p:val>
                                            </p:tav>
                                            <p:tav tm="100000">
                                              <p:val>
                                                <p:strVal val="#ppt_w"/>
                                              </p:val>
                                            </p:tav>
                                          </p:tavLst>
                                        </p:anim>
                                        <p:anim calcmode="lin" valueType="num">
                                          <p:cBhvr>
                                            <p:cTn id="14" dur="500" fill="hold"/>
                                            <p:tgtEl>
                                              <p:spTgt spid="3"/>
                                            </p:tgtEl>
                                            <p:attrNameLst>
                                              <p:attrName>ppt_h</p:attrName>
                                            </p:attrNameLst>
                                          </p:cBhvr>
                                          <p:tavLst>
                                            <p:tav tm="0">
                                              <p:val>
                                                <p:fltVal val="0"/>
                                              </p:val>
                                            </p:tav>
                                            <p:tav tm="100000">
                                              <p:val>
                                                <p:strVal val="#ppt_h"/>
                                              </p:val>
                                            </p:tav>
                                          </p:tavLst>
                                        </p:anim>
                                        <p:anim calcmode="lin" valueType="num">
                                          <p:cBhvr>
                                            <p:cTn id="15" dur="500" fill="hold"/>
                                            <p:tgtEl>
                                              <p:spTgt spid="3"/>
                                            </p:tgtEl>
                                            <p:attrNameLst>
                                              <p:attrName>style.rotation</p:attrName>
                                            </p:attrNameLst>
                                          </p:cBhvr>
                                          <p:tavLst>
                                            <p:tav tm="0">
                                              <p:val>
                                                <p:fltVal val="360"/>
                                              </p:val>
                                            </p:tav>
                                            <p:tav tm="100000">
                                              <p:val>
                                                <p:fltVal val="0"/>
                                              </p:val>
                                            </p:tav>
                                          </p:tavLst>
                                        </p:anim>
                                        <p:animEffect transition="in" filter="fade">
                                          <p:cBhvr>
                                            <p:cTn id="16" dur="500"/>
                                            <p:tgtEl>
                                              <p:spTgt spid="3"/>
                                            </p:tgtEl>
                                          </p:cBhvr>
                                        </p:animEffect>
                                      </p:childTnLst>
                                    </p:cTn>
                                  </p:par>
                                </p:childTnLst>
                              </p:cTn>
                            </p:par>
                            <p:par>
                              <p:cTn id="17" fill="hold">
                                <p:stCondLst>
                                  <p:cond delay="500"/>
                                </p:stCondLst>
                                <p:childTnLst>
                                  <p:par>
                                    <p:cTn id="18" presetID="2" presetClass="entr" presetSubtype="4" fill="hold" grpId="0" nodeType="afterEffect">
                                      <p:stCondLst>
                                        <p:cond delay="0"/>
                                      </p:stCondLst>
                                      <p:childTnLst>
                                        <p:set>
                                          <p:cBhvr>
                                            <p:cTn id="19" dur="1" fill="hold">
                                              <p:stCondLst>
                                                <p:cond delay="0"/>
                                              </p:stCondLst>
                                            </p:cTn>
                                            <p:tgtEl>
                                              <p:spTgt spid="24"/>
                                            </p:tgtEl>
                                            <p:attrNameLst>
                                              <p:attrName>style.visibility</p:attrName>
                                            </p:attrNameLst>
                                          </p:cBhvr>
                                          <p:to>
                                            <p:strVal val="visible"/>
                                          </p:to>
                                        </p:set>
                                        <p:anim calcmode="lin" valueType="num">
                                          <p:cBhvr additive="base">
                                            <p:cTn id="20" dur="500" fill="hold"/>
                                            <p:tgtEl>
                                              <p:spTgt spid="24"/>
                                            </p:tgtEl>
                                            <p:attrNameLst>
                                              <p:attrName>ppt_x</p:attrName>
                                            </p:attrNameLst>
                                          </p:cBhvr>
                                          <p:tavLst>
                                            <p:tav tm="0">
                                              <p:val>
                                                <p:strVal val="#ppt_x"/>
                                              </p:val>
                                            </p:tav>
                                            <p:tav tm="100000">
                                              <p:val>
                                                <p:strVal val="#ppt_x"/>
                                              </p:val>
                                            </p:tav>
                                          </p:tavLst>
                                        </p:anim>
                                        <p:anim calcmode="lin" valueType="num">
                                          <p:cBhvr additive="base">
                                            <p:cTn id="21" dur="500" fill="hold"/>
                                            <p:tgtEl>
                                              <p:spTgt spid="24"/>
                                            </p:tgtEl>
                                            <p:attrNameLst>
                                              <p:attrName>ppt_y</p:attrName>
                                            </p:attrNameLst>
                                          </p:cBhvr>
                                          <p:tavLst>
                                            <p:tav tm="0">
                                              <p:val>
                                                <p:strVal val="1+#ppt_h/2"/>
                                              </p:val>
                                            </p:tav>
                                            <p:tav tm="100000">
                                              <p:val>
                                                <p:strVal val="#ppt_y"/>
                                              </p:val>
                                            </p:tav>
                                          </p:tavLst>
                                        </p:anim>
                                      </p:childTnLst>
                                    </p:cTn>
                                  </p:par>
                                </p:childTnLst>
                              </p:cTn>
                            </p:par>
                            <p:par>
                              <p:cTn id="22" fill="hold">
                                <p:stCondLst>
                                  <p:cond delay="1000"/>
                                </p:stCondLst>
                                <p:childTnLst>
                                  <p:par>
                                    <p:cTn id="23" presetID="2" presetClass="entr" presetSubtype="4" fill="hold" grpId="0" nodeType="afterEffect">
                                      <p:stCondLst>
                                        <p:cond delay="0"/>
                                      </p:stCondLst>
                                      <p:childTnLst>
                                        <p:set>
                                          <p:cBhvr>
                                            <p:cTn id="24" dur="1" fill="hold">
                                              <p:stCondLst>
                                                <p:cond delay="0"/>
                                              </p:stCondLst>
                                            </p:cTn>
                                            <p:tgtEl>
                                              <p:spTgt spid="22"/>
                                            </p:tgtEl>
                                            <p:attrNameLst>
                                              <p:attrName>style.visibility</p:attrName>
                                            </p:attrNameLst>
                                          </p:cBhvr>
                                          <p:to>
                                            <p:strVal val="visible"/>
                                          </p:to>
                                        </p:set>
                                        <p:anim calcmode="lin" valueType="num">
                                          <p:cBhvr additive="base">
                                            <p:cTn id="25" dur="500" fill="hold"/>
                                            <p:tgtEl>
                                              <p:spTgt spid="22"/>
                                            </p:tgtEl>
                                            <p:attrNameLst>
                                              <p:attrName>ppt_x</p:attrName>
                                            </p:attrNameLst>
                                          </p:cBhvr>
                                          <p:tavLst>
                                            <p:tav tm="0">
                                              <p:val>
                                                <p:strVal val="#ppt_x"/>
                                              </p:val>
                                            </p:tav>
                                            <p:tav tm="100000">
                                              <p:val>
                                                <p:strVal val="#ppt_x"/>
                                              </p:val>
                                            </p:tav>
                                          </p:tavLst>
                                        </p:anim>
                                        <p:anim calcmode="lin" valueType="num">
                                          <p:cBhvr additive="base">
                                            <p:cTn id="26" dur="500" fill="hold"/>
                                            <p:tgtEl>
                                              <p:spTgt spid="22"/>
                                            </p:tgtEl>
                                            <p:attrNameLst>
                                              <p:attrName>ppt_y</p:attrName>
                                            </p:attrNameLst>
                                          </p:cBhvr>
                                          <p:tavLst>
                                            <p:tav tm="0">
                                              <p:val>
                                                <p:strVal val="1+#ppt_h/2"/>
                                              </p:val>
                                            </p:tav>
                                            <p:tav tm="100000">
                                              <p:val>
                                                <p:strVal val="#ppt_y"/>
                                              </p:val>
                                            </p:tav>
                                          </p:tavLst>
                                        </p:anim>
                                      </p:childTnLst>
                                    </p:cTn>
                                  </p:par>
                                </p:childTnLst>
                              </p:cTn>
                            </p:par>
                            <p:par>
                              <p:cTn id="27" fill="hold">
                                <p:stCondLst>
                                  <p:cond delay="1500"/>
                                </p:stCondLst>
                                <p:childTnLst>
                                  <p:par>
                                    <p:cTn id="28" presetID="2" presetClass="entr" presetSubtype="4" fill="hold" grpId="0" nodeType="afterEffect">
                                      <p:stCondLst>
                                        <p:cond delay="0"/>
                                      </p:stCondLst>
                                      <p:childTnLst>
                                        <p:set>
                                          <p:cBhvr>
                                            <p:cTn id="29" dur="1" fill="hold">
                                              <p:stCondLst>
                                                <p:cond delay="0"/>
                                              </p:stCondLst>
                                            </p:cTn>
                                            <p:tgtEl>
                                              <p:spTgt spid="23"/>
                                            </p:tgtEl>
                                            <p:attrNameLst>
                                              <p:attrName>style.visibility</p:attrName>
                                            </p:attrNameLst>
                                          </p:cBhvr>
                                          <p:to>
                                            <p:strVal val="visible"/>
                                          </p:to>
                                        </p:set>
                                        <p:anim calcmode="lin" valueType="num">
                                          <p:cBhvr additive="base">
                                            <p:cTn id="30" dur="500" fill="hold"/>
                                            <p:tgtEl>
                                              <p:spTgt spid="23"/>
                                            </p:tgtEl>
                                            <p:attrNameLst>
                                              <p:attrName>ppt_x</p:attrName>
                                            </p:attrNameLst>
                                          </p:cBhvr>
                                          <p:tavLst>
                                            <p:tav tm="0">
                                              <p:val>
                                                <p:strVal val="#ppt_x"/>
                                              </p:val>
                                            </p:tav>
                                            <p:tav tm="100000">
                                              <p:val>
                                                <p:strVal val="#ppt_x"/>
                                              </p:val>
                                            </p:tav>
                                          </p:tavLst>
                                        </p:anim>
                                        <p:anim calcmode="lin" valueType="num">
                                          <p:cBhvr additive="base">
                                            <p:cTn id="31"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2" grpId="0"/>
          <p:bldP spid="23" grpId="0"/>
          <p:bldP spid="2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0-#ppt_w/2"/>
                                              </p:val>
                                            </p:tav>
                                            <p:tav tm="100000">
                                              <p:val>
                                                <p:strVal val="#ppt_x"/>
                                              </p:val>
                                            </p:tav>
                                          </p:tavLst>
                                        </p:anim>
                                        <p:anim calcmode="lin" valueType="num">
                                          <p:cBhvr additive="base">
                                            <p:cTn id="8" dur="500" fill="hold"/>
                                            <p:tgtEl>
                                              <p:spTgt spid="2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9" presetClass="entr" presetSubtype="0" decel="100000"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
                                              </p:val>
                                            </p:tav>
                                            <p:tav tm="100000">
                                              <p:val>
                                                <p:strVal val="#ppt_w"/>
                                              </p:val>
                                            </p:tav>
                                          </p:tavLst>
                                        </p:anim>
                                        <p:anim calcmode="lin" valueType="num">
                                          <p:cBhvr>
                                            <p:cTn id="14" dur="500" fill="hold"/>
                                            <p:tgtEl>
                                              <p:spTgt spid="3"/>
                                            </p:tgtEl>
                                            <p:attrNameLst>
                                              <p:attrName>ppt_h</p:attrName>
                                            </p:attrNameLst>
                                          </p:cBhvr>
                                          <p:tavLst>
                                            <p:tav tm="0">
                                              <p:val>
                                                <p:fltVal val="0"/>
                                              </p:val>
                                            </p:tav>
                                            <p:tav tm="100000">
                                              <p:val>
                                                <p:strVal val="#ppt_h"/>
                                              </p:val>
                                            </p:tav>
                                          </p:tavLst>
                                        </p:anim>
                                        <p:anim calcmode="lin" valueType="num">
                                          <p:cBhvr>
                                            <p:cTn id="15" dur="500" fill="hold"/>
                                            <p:tgtEl>
                                              <p:spTgt spid="3"/>
                                            </p:tgtEl>
                                            <p:attrNameLst>
                                              <p:attrName>style.rotation</p:attrName>
                                            </p:attrNameLst>
                                          </p:cBhvr>
                                          <p:tavLst>
                                            <p:tav tm="0">
                                              <p:val>
                                                <p:fltVal val="360"/>
                                              </p:val>
                                            </p:tav>
                                            <p:tav tm="100000">
                                              <p:val>
                                                <p:fltVal val="0"/>
                                              </p:val>
                                            </p:tav>
                                          </p:tavLst>
                                        </p:anim>
                                        <p:animEffect transition="in" filter="fade">
                                          <p:cBhvr>
                                            <p:cTn id="16" dur="500"/>
                                            <p:tgtEl>
                                              <p:spTgt spid="3"/>
                                            </p:tgtEl>
                                          </p:cBhvr>
                                        </p:animEffect>
                                      </p:childTnLst>
                                    </p:cTn>
                                  </p:par>
                                </p:childTnLst>
                              </p:cTn>
                            </p:par>
                            <p:par>
                              <p:cTn id="17" fill="hold">
                                <p:stCondLst>
                                  <p:cond delay="500"/>
                                </p:stCondLst>
                                <p:childTnLst>
                                  <p:par>
                                    <p:cTn id="18" presetID="2" presetClass="entr" presetSubtype="4" fill="hold" grpId="0" nodeType="afterEffect">
                                      <p:stCondLst>
                                        <p:cond delay="0"/>
                                      </p:stCondLst>
                                      <p:childTnLst>
                                        <p:set>
                                          <p:cBhvr>
                                            <p:cTn id="19" dur="1" fill="hold">
                                              <p:stCondLst>
                                                <p:cond delay="0"/>
                                              </p:stCondLst>
                                            </p:cTn>
                                            <p:tgtEl>
                                              <p:spTgt spid="24"/>
                                            </p:tgtEl>
                                            <p:attrNameLst>
                                              <p:attrName>style.visibility</p:attrName>
                                            </p:attrNameLst>
                                          </p:cBhvr>
                                          <p:to>
                                            <p:strVal val="visible"/>
                                          </p:to>
                                        </p:set>
                                        <p:anim calcmode="lin" valueType="num">
                                          <p:cBhvr additive="base">
                                            <p:cTn id="20" dur="500" fill="hold"/>
                                            <p:tgtEl>
                                              <p:spTgt spid="24"/>
                                            </p:tgtEl>
                                            <p:attrNameLst>
                                              <p:attrName>ppt_x</p:attrName>
                                            </p:attrNameLst>
                                          </p:cBhvr>
                                          <p:tavLst>
                                            <p:tav tm="0">
                                              <p:val>
                                                <p:strVal val="#ppt_x"/>
                                              </p:val>
                                            </p:tav>
                                            <p:tav tm="100000">
                                              <p:val>
                                                <p:strVal val="#ppt_x"/>
                                              </p:val>
                                            </p:tav>
                                          </p:tavLst>
                                        </p:anim>
                                        <p:anim calcmode="lin" valueType="num">
                                          <p:cBhvr additive="base">
                                            <p:cTn id="21" dur="500" fill="hold"/>
                                            <p:tgtEl>
                                              <p:spTgt spid="24"/>
                                            </p:tgtEl>
                                            <p:attrNameLst>
                                              <p:attrName>ppt_y</p:attrName>
                                            </p:attrNameLst>
                                          </p:cBhvr>
                                          <p:tavLst>
                                            <p:tav tm="0">
                                              <p:val>
                                                <p:strVal val="1+#ppt_h/2"/>
                                              </p:val>
                                            </p:tav>
                                            <p:tav tm="100000">
                                              <p:val>
                                                <p:strVal val="#ppt_y"/>
                                              </p:val>
                                            </p:tav>
                                          </p:tavLst>
                                        </p:anim>
                                      </p:childTnLst>
                                    </p:cTn>
                                  </p:par>
                                </p:childTnLst>
                              </p:cTn>
                            </p:par>
                            <p:par>
                              <p:cTn id="22" fill="hold">
                                <p:stCondLst>
                                  <p:cond delay="1000"/>
                                </p:stCondLst>
                                <p:childTnLst>
                                  <p:par>
                                    <p:cTn id="23" presetID="2" presetClass="entr" presetSubtype="4" fill="hold" grpId="0" nodeType="afterEffect">
                                      <p:stCondLst>
                                        <p:cond delay="0"/>
                                      </p:stCondLst>
                                      <p:childTnLst>
                                        <p:set>
                                          <p:cBhvr>
                                            <p:cTn id="24" dur="1" fill="hold">
                                              <p:stCondLst>
                                                <p:cond delay="0"/>
                                              </p:stCondLst>
                                            </p:cTn>
                                            <p:tgtEl>
                                              <p:spTgt spid="22"/>
                                            </p:tgtEl>
                                            <p:attrNameLst>
                                              <p:attrName>style.visibility</p:attrName>
                                            </p:attrNameLst>
                                          </p:cBhvr>
                                          <p:to>
                                            <p:strVal val="visible"/>
                                          </p:to>
                                        </p:set>
                                        <p:anim calcmode="lin" valueType="num">
                                          <p:cBhvr additive="base">
                                            <p:cTn id="25" dur="500" fill="hold"/>
                                            <p:tgtEl>
                                              <p:spTgt spid="22"/>
                                            </p:tgtEl>
                                            <p:attrNameLst>
                                              <p:attrName>ppt_x</p:attrName>
                                            </p:attrNameLst>
                                          </p:cBhvr>
                                          <p:tavLst>
                                            <p:tav tm="0">
                                              <p:val>
                                                <p:strVal val="#ppt_x"/>
                                              </p:val>
                                            </p:tav>
                                            <p:tav tm="100000">
                                              <p:val>
                                                <p:strVal val="#ppt_x"/>
                                              </p:val>
                                            </p:tav>
                                          </p:tavLst>
                                        </p:anim>
                                        <p:anim calcmode="lin" valueType="num">
                                          <p:cBhvr additive="base">
                                            <p:cTn id="26" dur="500" fill="hold"/>
                                            <p:tgtEl>
                                              <p:spTgt spid="22"/>
                                            </p:tgtEl>
                                            <p:attrNameLst>
                                              <p:attrName>ppt_y</p:attrName>
                                            </p:attrNameLst>
                                          </p:cBhvr>
                                          <p:tavLst>
                                            <p:tav tm="0">
                                              <p:val>
                                                <p:strVal val="1+#ppt_h/2"/>
                                              </p:val>
                                            </p:tav>
                                            <p:tav tm="100000">
                                              <p:val>
                                                <p:strVal val="#ppt_y"/>
                                              </p:val>
                                            </p:tav>
                                          </p:tavLst>
                                        </p:anim>
                                      </p:childTnLst>
                                    </p:cTn>
                                  </p:par>
                                </p:childTnLst>
                              </p:cTn>
                            </p:par>
                            <p:par>
                              <p:cTn id="27" fill="hold">
                                <p:stCondLst>
                                  <p:cond delay="1500"/>
                                </p:stCondLst>
                                <p:childTnLst>
                                  <p:par>
                                    <p:cTn id="28" presetID="2" presetClass="entr" presetSubtype="4" fill="hold" grpId="0" nodeType="afterEffect">
                                      <p:stCondLst>
                                        <p:cond delay="0"/>
                                      </p:stCondLst>
                                      <p:childTnLst>
                                        <p:set>
                                          <p:cBhvr>
                                            <p:cTn id="29" dur="1" fill="hold">
                                              <p:stCondLst>
                                                <p:cond delay="0"/>
                                              </p:stCondLst>
                                            </p:cTn>
                                            <p:tgtEl>
                                              <p:spTgt spid="23"/>
                                            </p:tgtEl>
                                            <p:attrNameLst>
                                              <p:attrName>style.visibility</p:attrName>
                                            </p:attrNameLst>
                                          </p:cBhvr>
                                          <p:to>
                                            <p:strVal val="visible"/>
                                          </p:to>
                                        </p:set>
                                        <p:anim calcmode="lin" valueType="num">
                                          <p:cBhvr additive="base">
                                            <p:cTn id="30" dur="500" fill="hold"/>
                                            <p:tgtEl>
                                              <p:spTgt spid="23"/>
                                            </p:tgtEl>
                                            <p:attrNameLst>
                                              <p:attrName>ppt_x</p:attrName>
                                            </p:attrNameLst>
                                          </p:cBhvr>
                                          <p:tavLst>
                                            <p:tav tm="0">
                                              <p:val>
                                                <p:strVal val="#ppt_x"/>
                                              </p:val>
                                            </p:tav>
                                            <p:tav tm="100000">
                                              <p:val>
                                                <p:strVal val="#ppt_x"/>
                                              </p:val>
                                            </p:tav>
                                          </p:tavLst>
                                        </p:anim>
                                        <p:anim calcmode="lin" valueType="num">
                                          <p:cBhvr additive="base">
                                            <p:cTn id="31"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2" grpId="0"/>
          <p:bldP spid="23" grpId="0"/>
          <p:bldP spid="24" grpId="0"/>
        </p:bldLst>
      </p:timing>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44"/>
          <p:cNvSpPr>
            <a:spLocks noChangeArrowheads="1"/>
          </p:cNvSpPr>
          <p:nvPr/>
        </p:nvSpPr>
        <p:spPr bwMode="auto">
          <a:xfrm>
            <a:off x="1459607" y="500436"/>
            <a:ext cx="4253728" cy="541634"/>
          </a:xfrm>
          <a:prstGeom prst="rect">
            <a:avLst/>
          </a:prstGeom>
          <a:noFill/>
          <a:ln w="9525" algn="ctr">
            <a:noFill/>
            <a:miter lim="800000"/>
            <a:headEnd/>
            <a:tailEnd/>
          </a:ln>
        </p:spPr>
        <p:txBody>
          <a:bodyPr wrap="square" lIns="109678" tIns="54838" rIns="109678" bIns="54838">
            <a:spAutoFit/>
          </a:bodyPr>
          <a:lstStyle/>
          <a:p>
            <a:pPr eaLnBrk="0" hangingPunct="0"/>
            <a:r>
              <a:rPr lang="zh-CN" altLang="en-US" sz="2800" b="1" dirty="0" smtClean="0">
                <a:solidFill>
                  <a:srgbClr val="000000"/>
                </a:solidFill>
                <a:latin typeface="微软雅黑" pitchFamily="34" charset="-122"/>
                <a:ea typeface="微软雅黑" pitchFamily="34" charset="-122"/>
              </a:rPr>
              <a:t>点击这里输入您</a:t>
            </a:r>
            <a:r>
              <a:rPr lang="zh-CN" altLang="en-US" sz="2800" b="1" dirty="0">
                <a:solidFill>
                  <a:srgbClr val="000000"/>
                </a:solidFill>
                <a:latin typeface="微软雅黑" pitchFamily="34" charset="-122"/>
                <a:ea typeface="微软雅黑" pitchFamily="34" charset="-122"/>
              </a:rPr>
              <a:t>的</a:t>
            </a:r>
            <a:r>
              <a:rPr lang="zh-CN" altLang="en-US" sz="2800" b="1" dirty="0" smtClean="0">
                <a:solidFill>
                  <a:srgbClr val="000000"/>
                </a:solidFill>
                <a:latin typeface="微软雅黑" pitchFamily="34" charset="-122"/>
                <a:ea typeface="微软雅黑" pitchFamily="34" charset="-122"/>
              </a:rPr>
              <a:t>标题</a:t>
            </a:r>
            <a:endParaRPr lang="en-US" altLang="zh-CN" sz="2800" b="1" dirty="0">
              <a:solidFill>
                <a:srgbClr val="000000"/>
              </a:solidFill>
              <a:latin typeface="微软雅黑" pitchFamily="34" charset="-122"/>
              <a:ea typeface="微软雅黑" pitchFamily="34" charset="-122"/>
            </a:endParaRPr>
          </a:p>
        </p:txBody>
      </p:sp>
      <p:sp>
        <p:nvSpPr>
          <p:cNvPr id="5" name="Line 45"/>
          <p:cNvSpPr>
            <a:spLocks noChangeShapeType="1"/>
          </p:cNvSpPr>
          <p:nvPr/>
        </p:nvSpPr>
        <p:spPr bwMode="auto">
          <a:xfrm>
            <a:off x="1296541" y="994822"/>
            <a:ext cx="4500000" cy="0"/>
          </a:xfrm>
          <a:prstGeom prst="line">
            <a:avLst/>
          </a:prstGeom>
          <a:solidFill>
            <a:schemeClr val="accent1">
              <a:lumMod val="75000"/>
            </a:schemeClr>
          </a:solidFill>
          <a:ln w="9525">
            <a:solidFill>
              <a:srgbClr val="760000"/>
            </a:solidFill>
            <a:round/>
            <a:headEnd/>
            <a:tailEnd/>
          </a:ln>
        </p:spPr>
        <p:txBody>
          <a:bodyPr wrap="none" lIns="109678" tIns="54838" rIns="109678" bIns="54838" anchor="ctr"/>
          <a:lstStyle/>
          <a:p>
            <a:endParaRPr lang="zh-CN" altLang="en-US" dirty="0">
              <a:latin typeface="微软雅黑" pitchFamily="34" charset="-122"/>
              <a:ea typeface="微软雅黑" pitchFamily="34" charset="-122"/>
            </a:endParaRPr>
          </a:p>
        </p:txBody>
      </p:sp>
      <p:sp>
        <p:nvSpPr>
          <p:cNvPr id="47" name="文本框 7"/>
          <p:cNvSpPr txBox="1"/>
          <p:nvPr/>
        </p:nvSpPr>
        <p:spPr>
          <a:xfrm>
            <a:off x="7504353" y="5540313"/>
            <a:ext cx="1897842" cy="378096"/>
          </a:xfrm>
          <a:prstGeom prst="rect">
            <a:avLst/>
          </a:prstGeom>
          <a:noFill/>
        </p:spPr>
        <p:txBody>
          <a:bodyPr lIns="86406" tIns="43202" rIns="86406" bIns="43202">
            <a:spAutoFit/>
          </a:bodyPr>
          <a:lstStyle/>
          <a:p>
            <a:pPr defTabSz="864044">
              <a:defRPr/>
            </a:pPr>
            <a:r>
              <a:rPr lang="zh-CN" altLang="en-US" sz="1900" b="1" dirty="0">
                <a:solidFill>
                  <a:prstClr val="black">
                    <a:lumMod val="65000"/>
                    <a:lumOff val="35000"/>
                  </a:prstClr>
                </a:solidFill>
                <a:cs typeface="Arial" panose="020B0604020202020204" pitchFamily="34" charset="0"/>
              </a:rPr>
              <a:t>添加标题</a:t>
            </a:r>
            <a:endParaRPr lang="zh-CN" altLang="en-US" sz="1900" b="1" baseline="-3000" dirty="0">
              <a:solidFill>
                <a:prstClr val="black">
                  <a:lumMod val="65000"/>
                  <a:lumOff val="35000"/>
                </a:prstClr>
              </a:solidFill>
              <a:cs typeface="Arial" panose="020B0604020202020204" pitchFamily="34" charset="0"/>
            </a:endParaRPr>
          </a:p>
        </p:txBody>
      </p:sp>
      <p:sp>
        <p:nvSpPr>
          <p:cNvPr id="48" name="文本框 8"/>
          <p:cNvSpPr txBox="1"/>
          <p:nvPr/>
        </p:nvSpPr>
        <p:spPr>
          <a:xfrm>
            <a:off x="6976262" y="5933698"/>
            <a:ext cx="3425117" cy="599141"/>
          </a:xfrm>
          <a:prstGeom prst="rect">
            <a:avLst/>
          </a:prstGeom>
          <a:noFill/>
        </p:spPr>
        <p:txBody>
          <a:bodyPr lIns="86406" tIns="43202" rIns="86406" bIns="43202">
            <a:spAutoFit/>
          </a:bodyPr>
          <a:lstStyle/>
          <a:p>
            <a:pPr defTabSz="864044">
              <a:lnSpc>
                <a:spcPct val="120000"/>
              </a:lnSpc>
              <a:spcBef>
                <a:spcPct val="0"/>
              </a:spcBef>
              <a:defRPr/>
            </a:pPr>
            <a:r>
              <a:rPr lang="zh-CN" altLang="en-US" sz="1400" dirty="0">
                <a:solidFill>
                  <a:prstClr val="black">
                    <a:lumMod val="65000"/>
                    <a:lumOff val="35000"/>
                  </a:prstClr>
                </a:solidFill>
                <a:latin typeface="微软雅黑" panose="020B0503020204020204" pitchFamily="34" charset="-122"/>
                <a:sym typeface="微软雅黑" pitchFamily="34" charset="-122"/>
              </a:rPr>
              <a:t>在此录入图表的描述说明，在此录入图表的描述说明，在此录入图表的描述说明。</a:t>
            </a:r>
          </a:p>
        </p:txBody>
      </p:sp>
      <p:sp>
        <p:nvSpPr>
          <p:cNvPr id="49" name="文本框 9"/>
          <p:cNvSpPr txBox="1"/>
          <p:nvPr/>
        </p:nvSpPr>
        <p:spPr>
          <a:xfrm>
            <a:off x="6971756" y="5431967"/>
            <a:ext cx="618112" cy="552606"/>
          </a:xfrm>
          <a:prstGeom prst="rect">
            <a:avLst/>
          </a:prstGeom>
          <a:noFill/>
        </p:spPr>
        <p:txBody>
          <a:bodyPr lIns="86406" tIns="43202" rIns="86406" bIns="43202">
            <a:spAutoFit/>
          </a:bodyPr>
          <a:lstStyle/>
          <a:p>
            <a:pPr defTabSz="864044">
              <a:defRPr/>
            </a:pPr>
            <a:r>
              <a:rPr lang="en-US" altLang="zh-CN" sz="4500" baseline="-3000" dirty="0">
                <a:solidFill>
                  <a:prstClr val="black">
                    <a:lumMod val="50000"/>
                    <a:lumOff val="50000"/>
                  </a:prstClr>
                </a:solidFill>
                <a:cs typeface="Arial" panose="020B0604020202020204" pitchFamily="34" charset="0"/>
              </a:rPr>
              <a:t>03</a:t>
            </a:r>
            <a:endParaRPr lang="zh-CN" altLang="en-US" sz="4500" baseline="-3000" dirty="0">
              <a:solidFill>
                <a:prstClr val="black">
                  <a:lumMod val="50000"/>
                  <a:lumOff val="50000"/>
                </a:prstClr>
              </a:solidFill>
              <a:cs typeface="Arial" panose="020B0604020202020204" pitchFamily="34" charset="0"/>
            </a:endParaRPr>
          </a:p>
        </p:txBody>
      </p:sp>
      <p:sp>
        <p:nvSpPr>
          <p:cNvPr id="50" name="文本框 12"/>
          <p:cNvSpPr txBox="1"/>
          <p:nvPr/>
        </p:nvSpPr>
        <p:spPr>
          <a:xfrm>
            <a:off x="7553860" y="2071545"/>
            <a:ext cx="2026865" cy="378096"/>
          </a:xfrm>
          <a:prstGeom prst="rect">
            <a:avLst/>
          </a:prstGeom>
          <a:noFill/>
        </p:spPr>
        <p:txBody>
          <a:bodyPr lIns="86406" tIns="43202" rIns="86406" bIns="43202">
            <a:spAutoFit/>
          </a:bodyPr>
          <a:lstStyle/>
          <a:p>
            <a:pPr defTabSz="864044">
              <a:defRPr/>
            </a:pPr>
            <a:r>
              <a:rPr lang="zh-CN" altLang="en-US" sz="1900" b="1" dirty="0">
                <a:solidFill>
                  <a:prstClr val="black">
                    <a:lumMod val="65000"/>
                    <a:lumOff val="35000"/>
                  </a:prstClr>
                </a:solidFill>
                <a:cs typeface="Arial" panose="020B0604020202020204" pitchFamily="34" charset="0"/>
              </a:rPr>
              <a:t>添加标题</a:t>
            </a:r>
            <a:endParaRPr lang="zh-CN" altLang="en-US" sz="1900" b="1" baseline="-3000" dirty="0">
              <a:solidFill>
                <a:prstClr val="black">
                  <a:lumMod val="65000"/>
                  <a:lumOff val="35000"/>
                </a:prstClr>
              </a:solidFill>
              <a:cs typeface="Arial" panose="020B0604020202020204" pitchFamily="34" charset="0"/>
            </a:endParaRPr>
          </a:p>
        </p:txBody>
      </p:sp>
      <p:sp>
        <p:nvSpPr>
          <p:cNvPr id="51" name="文本框 13"/>
          <p:cNvSpPr txBox="1"/>
          <p:nvPr/>
        </p:nvSpPr>
        <p:spPr>
          <a:xfrm>
            <a:off x="6976262" y="2464931"/>
            <a:ext cx="3425117" cy="599141"/>
          </a:xfrm>
          <a:prstGeom prst="rect">
            <a:avLst/>
          </a:prstGeom>
          <a:noFill/>
        </p:spPr>
        <p:txBody>
          <a:bodyPr lIns="86406" tIns="43202" rIns="86406" bIns="43202">
            <a:spAutoFit/>
          </a:bodyPr>
          <a:lstStyle/>
          <a:p>
            <a:pPr defTabSz="864044">
              <a:lnSpc>
                <a:spcPct val="120000"/>
              </a:lnSpc>
              <a:spcBef>
                <a:spcPct val="0"/>
              </a:spcBef>
              <a:defRPr/>
            </a:pPr>
            <a:r>
              <a:rPr lang="zh-CN" altLang="en-US" sz="1400" dirty="0">
                <a:solidFill>
                  <a:prstClr val="black">
                    <a:lumMod val="65000"/>
                    <a:lumOff val="35000"/>
                  </a:prstClr>
                </a:solidFill>
                <a:latin typeface="微软雅黑" panose="020B0503020204020204" pitchFamily="34" charset="-122"/>
                <a:sym typeface="微软雅黑" pitchFamily="34" charset="-122"/>
              </a:rPr>
              <a:t>在此录入图表的描述说明，在此录入图表的描述说明，在此录入图表的描述说明。</a:t>
            </a:r>
          </a:p>
        </p:txBody>
      </p:sp>
      <p:sp>
        <p:nvSpPr>
          <p:cNvPr id="52" name="文本框 14"/>
          <p:cNvSpPr txBox="1"/>
          <p:nvPr/>
        </p:nvSpPr>
        <p:spPr>
          <a:xfrm>
            <a:off x="6971756" y="1964865"/>
            <a:ext cx="618112" cy="552606"/>
          </a:xfrm>
          <a:prstGeom prst="rect">
            <a:avLst/>
          </a:prstGeom>
          <a:noFill/>
        </p:spPr>
        <p:txBody>
          <a:bodyPr lIns="86406" tIns="43202" rIns="86406" bIns="43202">
            <a:spAutoFit/>
          </a:bodyPr>
          <a:lstStyle/>
          <a:p>
            <a:pPr defTabSz="864044">
              <a:defRPr/>
            </a:pPr>
            <a:r>
              <a:rPr lang="en-US" altLang="zh-CN" sz="4500" baseline="-3000" dirty="0">
                <a:solidFill>
                  <a:prstClr val="black">
                    <a:lumMod val="50000"/>
                    <a:lumOff val="50000"/>
                  </a:prstClr>
                </a:solidFill>
                <a:cs typeface="Arial" panose="020B0604020202020204" pitchFamily="34" charset="0"/>
              </a:rPr>
              <a:t>02</a:t>
            </a:r>
            <a:endParaRPr lang="zh-CN" altLang="en-US" sz="4500" baseline="-3000" dirty="0">
              <a:solidFill>
                <a:prstClr val="black">
                  <a:lumMod val="50000"/>
                  <a:lumOff val="50000"/>
                </a:prstClr>
              </a:solidFill>
              <a:cs typeface="Arial" panose="020B0604020202020204" pitchFamily="34" charset="0"/>
            </a:endParaRPr>
          </a:p>
        </p:txBody>
      </p:sp>
      <p:sp>
        <p:nvSpPr>
          <p:cNvPr id="53" name="文本框 16"/>
          <p:cNvSpPr txBox="1"/>
          <p:nvPr/>
        </p:nvSpPr>
        <p:spPr>
          <a:xfrm>
            <a:off x="1908344" y="5540313"/>
            <a:ext cx="2062872" cy="378096"/>
          </a:xfrm>
          <a:prstGeom prst="rect">
            <a:avLst/>
          </a:prstGeom>
          <a:noFill/>
        </p:spPr>
        <p:txBody>
          <a:bodyPr lIns="86406" tIns="43202" rIns="86406" bIns="43202">
            <a:spAutoFit/>
          </a:bodyPr>
          <a:lstStyle/>
          <a:p>
            <a:pPr algn="r" defTabSz="864044">
              <a:defRPr/>
            </a:pPr>
            <a:r>
              <a:rPr lang="zh-CN" altLang="en-US" sz="1900" b="1" dirty="0">
                <a:solidFill>
                  <a:prstClr val="black">
                    <a:lumMod val="65000"/>
                    <a:lumOff val="35000"/>
                  </a:prstClr>
                </a:solidFill>
                <a:cs typeface="Arial" panose="020B0604020202020204" pitchFamily="34" charset="0"/>
              </a:rPr>
              <a:t>添加标题</a:t>
            </a:r>
            <a:endParaRPr lang="zh-CN" altLang="en-US" sz="1900" b="1" baseline="-3000" dirty="0">
              <a:solidFill>
                <a:prstClr val="black">
                  <a:lumMod val="65000"/>
                  <a:lumOff val="35000"/>
                </a:prstClr>
              </a:solidFill>
              <a:cs typeface="Arial" panose="020B0604020202020204" pitchFamily="34" charset="0"/>
            </a:endParaRPr>
          </a:p>
        </p:txBody>
      </p:sp>
      <p:sp>
        <p:nvSpPr>
          <p:cNvPr id="54" name="文本框 17"/>
          <p:cNvSpPr txBox="1"/>
          <p:nvPr/>
        </p:nvSpPr>
        <p:spPr>
          <a:xfrm>
            <a:off x="1104199" y="5928696"/>
            <a:ext cx="3417616" cy="599141"/>
          </a:xfrm>
          <a:prstGeom prst="rect">
            <a:avLst/>
          </a:prstGeom>
          <a:noFill/>
        </p:spPr>
        <p:txBody>
          <a:bodyPr lIns="86406" tIns="43202" rIns="86406" bIns="43202">
            <a:spAutoFit/>
          </a:bodyPr>
          <a:lstStyle/>
          <a:p>
            <a:pPr algn="r" defTabSz="864044">
              <a:lnSpc>
                <a:spcPct val="120000"/>
              </a:lnSpc>
              <a:spcBef>
                <a:spcPct val="0"/>
              </a:spcBef>
              <a:defRPr/>
            </a:pPr>
            <a:r>
              <a:rPr lang="zh-CN" altLang="en-US" sz="1400" dirty="0">
                <a:solidFill>
                  <a:prstClr val="black">
                    <a:lumMod val="65000"/>
                    <a:lumOff val="35000"/>
                  </a:prstClr>
                </a:solidFill>
                <a:latin typeface="微软雅黑" panose="020B0503020204020204" pitchFamily="34" charset="-122"/>
                <a:sym typeface="微软雅黑" pitchFamily="34" charset="-122"/>
              </a:rPr>
              <a:t>在此录入图表的描述说明，在此录入图表的描述说明，在此录入图表的描述说明。</a:t>
            </a:r>
          </a:p>
        </p:txBody>
      </p:sp>
      <p:sp>
        <p:nvSpPr>
          <p:cNvPr id="55" name="文本框 18"/>
          <p:cNvSpPr txBox="1"/>
          <p:nvPr/>
        </p:nvSpPr>
        <p:spPr>
          <a:xfrm>
            <a:off x="3926208" y="5426966"/>
            <a:ext cx="618112" cy="552606"/>
          </a:xfrm>
          <a:prstGeom prst="rect">
            <a:avLst/>
          </a:prstGeom>
          <a:noFill/>
        </p:spPr>
        <p:txBody>
          <a:bodyPr lIns="86406" tIns="43202" rIns="86406" bIns="43202">
            <a:spAutoFit/>
          </a:bodyPr>
          <a:lstStyle/>
          <a:p>
            <a:pPr algn="r" defTabSz="864044">
              <a:defRPr/>
            </a:pPr>
            <a:r>
              <a:rPr lang="en-US" altLang="zh-CN" sz="4500" baseline="-3000" dirty="0">
                <a:solidFill>
                  <a:prstClr val="black">
                    <a:lumMod val="50000"/>
                    <a:lumOff val="50000"/>
                  </a:prstClr>
                </a:solidFill>
                <a:cs typeface="Arial" panose="020B0604020202020204" pitchFamily="34" charset="0"/>
              </a:rPr>
              <a:t>04</a:t>
            </a:r>
            <a:endParaRPr lang="zh-CN" altLang="en-US" sz="4500" baseline="-3000" dirty="0">
              <a:solidFill>
                <a:prstClr val="black">
                  <a:lumMod val="50000"/>
                  <a:lumOff val="50000"/>
                </a:prstClr>
              </a:solidFill>
              <a:cs typeface="Arial" panose="020B0604020202020204" pitchFamily="34" charset="0"/>
            </a:endParaRPr>
          </a:p>
        </p:txBody>
      </p:sp>
      <p:sp>
        <p:nvSpPr>
          <p:cNvPr id="56" name="文本框 20"/>
          <p:cNvSpPr txBox="1"/>
          <p:nvPr/>
        </p:nvSpPr>
        <p:spPr>
          <a:xfrm>
            <a:off x="2235407" y="2071545"/>
            <a:ext cx="1729812" cy="378096"/>
          </a:xfrm>
          <a:prstGeom prst="rect">
            <a:avLst/>
          </a:prstGeom>
          <a:noFill/>
        </p:spPr>
        <p:txBody>
          <a:bodyPr lIns="86406" tIns="43202" rIns="86406" bIns="43202">
            <a:spAutoFit/>
          </a:bodyPr>
          <a:lstStyle/>
          <a:p>
            <a:pPr algn="r" defTabSz="864044">
              <a:defRPr/>
            </a:pPr>
            <a:r>
              <a:rPr lang="zh-CN" altLang="en-US" sz="1900" b="1" dirty="0">
                <a:solidFill>
                  <a:prstClr val="black">
                    <a:lumMod val="65000"/>
                    <a:lumOff val="35000"/>
                  </a:prstClr>
                </a:solidFill>
                <a:cs typeface="Arial" panose="020B0604020202020204" pitchFamily="34" charset="0"/>
              </a:rPr>
              <a:t>添加标题</a:t>
            </a:r>
            <a:endParaRPr lang="zh-CN" altLang="en-US" sz="1900" b="1" baseline="-3000" dirty="0">
              <a:solidFill>
                <a:prstClr val="black">
                  <a:lumMod val="65000"/>
                  <a:lumOff val="35000"/>
                </a:prstClr>
              </a:solidFill>
              <a:cs typeface="Arial" panose="020B0604020202020204" pitchFamily="34" charset="0"/>
            </a:endParaRPr>
          </a:p>
        </p:txBody>
      </p:sp>
      <p:sp>
        <p:nvSpPr>
          <p:cNvPr id="57" name="文本框 21"/>
          <p:cNvSpPr txBox="1"/>
          <p:nvPr/>
        </p:nvSpPr>
        <p:spPr>
          <a:xfrm>
            <a:off x="1104199" y="2459931"/>
            <a:ext cx="3417616" cy="599141"/>
          </a:xfrm>
          <a:prstGeom prst="rect">
            <a:avLst/>
          </a:prstGeom>
          <a:noFill/>
        </p:spPr>
        <p:txBody>
          <a:bodyPr lIns="86406" tIns="43202" rIns="86406" bIns="43202">
            <a:spAutoFit/>
          </a:bodyPr>
          <a:lstStyle/>
          <a:p>
            <a:pPr algn="r" defTabSz="864044">
              <a:lnSpc>
                <a:spcPct val="120000"/>
              </a:lnSpc>
              <a:defRPr/>
            </a:pPr>
            <a:r>
              <a:rPr lang="zh-CN" altLang="en-US" sz="1400" dirty="0">
                <a:solidFill>
                  <a:prstClr val="black">
                    <a:lumMod val="65000"/>
                    <a:lumOff val="35000"/>
                  </a:prstClr>
                </a:solidFill>
                <a:latin typeface="微软雅黑" panose="020B0503020204020204" pitchFamily="34" charset="-122"/>
                <a:sym typeface="微软雅黑" pitchFamily="34" charset="-122"/>
              </a:rPr>
              <a:t>在此录入图表的描述说明，在此录入图表的描述说明，在此录入图表的描述说明。</a:t>
            </a:r>
          </a:p>
        </p:txBody>
      </p:sp>
      <p:sp>
        <p:nvSpPr>
          <p:cNvPr id="58" name="文本框 22"/>
          <p:cNvSpPr txBox="1"/>
          <p:nvPr/>
        </p:nvSpPr>
        <p:spPr>
          <a:xfrm>
            <a:off x="3908204" y="1958198"/>
            <a:ext cx="618112" cy="552606"/>
          </a:xfrm>
          <a:prstGeom prst="rect">
            <a:avLst/>
          </a:prstGeom>
          <a:noFill/>
        </p:spPr>
        <p:txBody>
          <a:bodyPr lIns="86406" tIns="43202" rIns="86406" bIns="43202">
            <a:spAutoFit/>
          </a:bodyPr>
          <a:lstStyle/>
          <a:p>
            <a:pPr algn="r" defTabSz="864044">
              <a:defRPr/>
            </a:pPr>
            <a:r>
              <a:rPr lang="en-US" altLang="zh-CN" sz="4500" baseline="-3000" dirty="0">
                <a:solidFill>
                  <a:prstClr val="black">
                    <a:lumMod val="50000"/>
                    <a:lumOff val="50000"/>
                  </a:prstClr>
                </a:solidFill>
                <a:cs typeface="Arial" panose="020B0604020202020204" pitchFamily="34" charset="0"/>
              </a:rPr>
              <a:t>01</a:t>
            </a:r>
            <a:endParaRPr lang="zh-CN" altLang="en-US" sz="4500" baseline="-3000" dirty="0">
              <a:solidFill>
                <a:prstClr val="black">
                  <a:lumMod val="50000"/>
                  <a:lumOff val="50000"/>
                </a:prstClr>
              </a:solidFill>
              <a:cs typeface="Arial" panose="020B0604020202020204" pitchFamily="34" charset="0"/>
            </a:endParaRPr>
          </a:p>
        </p:txBody>
      </p:sp>
      <p:grpSp>
        <p:nvGrpSpPr>
          <p:cNvPr id="59" name="组合 58"/>
          <p:cNvGrpSpPr>
            <a:grpSpLocks/>
          </p:cNvGrpSpPr>
          <p:nvPr/>
        </p:nvGrpSpPr>
        <p:grpSpPr bwMode="auto">
          <a:xfrm>
            <a:off x="4856379" y="1721504"/>
            <a:ext cx="1792823" cy="1991916"/>
            <a:chOff x="4854966" y="1574162"/>
            <a:chExt cx="1897870" cy="1897870"/>
          </a:xfrm>
        </p:grpSpPr>
        <p:sp>
          <p:nvSpPr>
            <p:cNvPr id="60" name="泪滴形 59"/>
            <p:cNvSpPr/>
            <p:nvPr/>
          </p:nvSpPr>
          <p:spPr>
            <a:xfrm rot="8100000">
              <a:off x="4854966" y="1574162"/>
              <a:ext cx="1897870" cy="1897870"/>
            </a:xfrm>
            <a:prstGeom prst="teardrop">
              <a:avLst/>
            </a:prstGeom>
            <a:solidFill>
              <a:srgbClr val="FFC000"/>
            </a:solidFill>
            <a:ln w="25400" cap="flat" cmpd="sng" algn="ctr">
              <a:noFill/>
              <a:prstDash val="solid"/>
            </a:ln>
            <a:effectLst/>
          </p:spPr>
          <p:txBody>
            <a:bodyPr anchor="ctr"/>
            <a:lstStyle/>
            <a:p>
              <a:pPr marL="0" marR="0" lvl="0" indent="0" algn="ctr" defTabSz="864044"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rgbClr val="1F497D">
                    <a:lumMod val="75000"/>
                  </a:srgbClr>
                </a:solidFill>
                <a:effectLst/>
                <a:uLnTx/>
                <a:uFillTx/>
                <a:latin typeface="Arial"/>
                <a:ea typeface="微软雅黑"/>
                <a:cs typeface="Arial" panose="020B0604020202020204" pitchFamily="34" charset="0"/>
              </a:endParaRPr>
            </a:p>
          </p:txBody>
        </p:sp>
        <p:grpSp>
          <p:nvGrpSpPr>
            <p:cNvPr id="61" name="组合 60"/>
            <p:cNvGrpSpPr>
              <a:grpSpLocks noChangeAspect="1"/>
            </p:cNvGrpSpPr>
            <p:nvPr/>
          </p:nvGrpSpPr>
          <p:grpSpPr>
            <a:xfrm>
              <a:off x="5635285" y="1758388"/>
              <a:ext cx="337232" cy="540000"/>
              <a:chOff x="8912226" y="6748292"/>
              <a:chExt cx="250825" cy="401638"/>
            </a:xfrm>
            <a:solidFill>
              <a:srgbClr val="9DA8B1"/>
            </a:solidFill>
          </p:grpSpPr>
          <p:sp>
            <p:nvSpPr>
              <p:cNvPr id="62" name="Freeform 550"/>
              <p:cNvSpPr>
                <a:spLocks/>
              </p:cNvSpPr>
              <p:nvPr/>
            </p:nvSpPr>
            <p:spPr bwMode="auto">
              <a:xfrm>
                <a:off x="8912226" y="6859417"/>
                <a:ext cx="250825" cy="290513"/>
              </a:xfrm>
              <a:custGeom>
                <a:avLst/>
                <a:gdLst>
                  <a:gd name="T0" fmla="*/ 180 w 180"/>
                  <a:gd name="T1" fmla="*/ 68 h 209"/>
                  <a:gd name="T2" fmla="*/ 180 w 180"/>
                  <a:gd name="T3" fmla="*/ 15 h 209"/>
                  <a:gd name="T4" fmla="*/ 156 w 180"/>
                  <a:gd name="T5" fmla="*/ 15 h 209"/>
                  <a:gd name="T6" fmla="*/ 156 w 180"/>
                  <a:gd name="T7" fmla="*/ 68 h 209"/>
                  <a:gd name="T8" fmla="*/ 92 w 180"/>
                  <a:gd name="T9" fmla="*/ 132 h 209"/>
                  <a:gd name="T10" fmla="*/ 91 w 180"/>
                  <a:gd name="T11" fmla="*/ 132 h 209"/>
                  <a:gd name="T12" fmla="*/ 90 w 180"/>
                  <a:gd name="T13" fmla="*/ 132 h 209"/>
                  <a:gd name="T14" fmla="*/ 90 w 180"/>
                  <a:gd name="T15" fmla="*/ 132 h 209"/>
                  <a:gd name="T16" fmla="*/ 89 w 180"/>
                  <a:gd name="T17" fmla="*/ 132 h 209"/>
                  <a:gd name="T18" fmla="*/ 24 w 180"/>
                  <a:gd name="T19" fmla="*/ 68 h 209"/>
                  <a:gd name="T20" fmla="*/ 24 w 180"/>
                  <a:gd name="T21" fmla="*/ 15 h 209"/>
                  <a:gd name="T22" fmla="*/ 0 w 180"/>
                  <a:gd name="T23" fmla="*/ 15 h 209"/>
                  <a:gd name="T24" fmla="*/ 0 w 180"/>
                  <a:gd name="T25" fmla="*/ 68 h 209"/>
                  <a:gd name="T26" fmla="*/ 76 w 180"/>
                  <a:gd name="T27" fmla="*/ 156 h 209"/>
                  <a:gd name="T28" fmla="*/ 76 w 180"/>
                  <a:gd name="T29" fmla="*/ 194 h 209"/>
                  <a:gd name="T30" fmla="*/ 22 w 180"/>
                  <a:gd name="T31" fmla="*/ 209 h 209"/>
                  <a:gd name="T32" fmla="*/ 159 w 180"/>
                  <a:gd name="T33" fmla="*/ 209 h 209"/>
                  <a:gd name="T34" fmla="*/ 104 w 180"/>
                  <a:gd name="T35" fmla="*/ 193 h 209"/>
                  <a:gd name="T36" fmla="*/ 104 w 180"/>
                  <a:gd name="T37" fmla="*/ 156 h 209"/>
                  <a:gd name="T38" fmla="*/ 180 w 180"/>
                  <a:gd name="T39" fmla="*/ 68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80" h="209">
                    <a:moveTo>
                      <a:pt x="180" y="68"/>
                    </a:moveTo>
                    <a:cubicBezTo>
                      <a:pt x="180" y="68"/>
                      <a:pt x="180" y="38"/>
                      <a:pt x="180" y="15"/>
                    </a:cubicBezTo>
                    <a:cubicBezTo>
                      <a:pt x="180" y="0"/>
                      <a:pt x="156" y="0"/>
                      <a:pt x="156" y="15"/>
                    </a:cubicBezTo>
                    <a:cubicBezTo>
                      <a:pt x="156" y="38"/>
                      <a:pt x="156" y="68"/>
                      <a:pt x="156" y="68"/>
                    </a:cubicBezTo>
                    <a:cubicBezTo>
                      <a:pt x="156" y="104"/>
                      <a:pt x="128" y="132"/>
                      <a:pt x="92" y="132"/>
                    </a:cubicBezTo>
                    <a:cubicBezTo>
                      <a:pt x="92" y="132"/>
                      <a:pt x="91" y="132"/>
                      <a:pt x="91" y="132"/>
                    </a:cubicBezTo>
                    <a:cubicBezTo>
                      <a:pt x="90" y="132"/>
                      <a:pt x="90" y="132"/>
                      <a:pt x="90" y="132"/>
                    </a:cubicBezTo>
                    <a:cubicBezTo>
                      <a:pt x="90" y="132"/>
                      <a:pt x="90" y="132"/>
                      <a:pt x="90" y="132"/>
                    </a:cubicBezTo>
                    <a:cubicBezTo>
                      <a:pt x="90" y="132"/>
                      <a:pt x="89" y="132"/>
                      <a:pt x="89" y="132"/>
                    </a:cubicBezTo>
                    <a:cubicBezTo>
                      <a:pt x="53" y="132"/>
                      <a:pt x="24" y="104"/>
                      <a:pt x="24" y="68"/>
                    </a:cubicBezTo>
                    <a:cubicBezTo>
                      <a:pt x="24" y="68"/>
                      <a:pt x="24" y="38"/>
                      <a:pt x="24" y="15"/>
                    </a:cubicBezTo>
                    <a:cubicBezTo>
                      <a:pt x="24" y="0"/>
                      <a:pt x="0" y="0"/>
                      <a:pt x="0" y="15"/>
                    </a:cubicBezTo>
                    <a:cubicBezTo>
                      <a:pt x="0" y="22"/>
                      <a:pt x="0" y="68"/>
                      <a:pt x="0" y="68"/>
                    </a:cubicBezTo>
                    <a:cubicBezTo>
                      <a:pt x="0" y="113"/>
                      <a:pt x="33" y="149"/>
                      <a:pt x="76" y="156"/>
                    </a:cubicBezTo>
                    <a:cubicBezTo>
                      <a:pt x="76" y="194"/>
                      <a:pt x="76" y="194"/>
                      <a:pt x="76" y="194"/>
                    </a:cubicBezTo>
                    <a:cubicBezTo>
                      <a:pt x="22" y="209"/>
                      <a:pt x="22" y="209"/>
                      <a:pt x="22" y="209"/>
                    </a:cubicBezTo>
                    <a:cubicBezTo>
                      <a:pt x="159" y="209"/>
                      <a:pt x="159" y="209"/>
                      <a:pt x="159" y="209"/>
                    </a:cubicBezTo>
                    <a:cubicBezTo>
                      <a:pt x="104" y="193"/>
                      <a:pt x="104" y="193"/>
                      <a:pt x="104" y="193"/>
                    </a:cubicBezTo>
                    <a:cubicBezTo>
                      <a:pt x="104" y="156"/>
                      <a:pt x="104" y="156"/>
                      <a:pt x="104" y="156"/>
                    </a:cubicBezTo>
                    <a:cubicBezTo>
                      <a:pt x="147" y="150"/>
                      <a:pt x="180" y="113"/>
                      <a:pt x="180" y="68"/>
                    </a:cubicBezTo>
                    <a:close/>
                  </a:path>
                </a:pathLst>
              </a:custGeom>
              <a:solidFill>
                <a:sysClr val="window" lastClr="FFFFFF">
                  <a:lumMod val="95000"/>
                </a:sysClr>
              </a:solidFill>
              <a:ln>
                <a:noFill/>
              </a:ln>
              <a:extLst/>
            </p:spPr>
            <p:txBody>
              <a:bodyPr lIns="121920" tIns="60960" rIns="121920" bIns="60960"/>
              <a:lstStyle/>
              <a:p>
                <a:pPr marL="0" marR="0" lvl="0" indent="0" defTabSz="864044"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rgbClr val="1F497D">
                      <a:lumMod val="75000"/>
                    </a:srgbClr>
                  </a:solidFill>
                  <a:effectLst/>
                  <a:uLnTx/>
                  <a:uFillTx/>
                  <a:cs typeface="Arial" panose="020B0604020202020204" pitchFamily="34" charset="0"/>
                </a:endParaRPr>
              </a:p>
            </p:txBody>
          </p:sp>
          <p:sp>
            <p:nvSpPr>
              <p:cNvPr id="63" name="Freeform 551"/>
              <p:cNvSpPr>
                <a:spLocks/>
              </p:cNvSpPr>
              <p:nvPr/>
            </p:nvSpPr>
            <p:spPr bwMode="auto">
              <a:xfrm>
                <a:off x="8977313" y="6748292"/>
                <a:ext cx="120650" cy="263525"/>
              </a:xfrm>
              <a:custGeom>
                <a:avLst/>
                <a:gdLst>
                  <a:gd name="T0" fmla="*/ 43 w 87"/>
                  <a:gd name="T1" fmla="*/ 190 h 190"/>
                  <a:gd name="T2" fmla="*/ 43 w 87"/>
                  <a:gd name="T3" fmla="*/ 190 h 190"/>
                  <a:gd name="T4" fmla="*/ 44 w 87"/>
                  <a:gd name="T5" fmla="*/ 190 h 190"/>
                  <a:gd name="T6" fmla="*/ 87 w 87"/>
                  <a:gd name="T7" fmla="*/ 147 h 190"/>
                  <a:gd name="T8" fmla="*/ 87 w 87"/>
                  <a:gd name="T9" fmla="*/ 43 h 190"/>
                  <a:gd name="T10" fmla="*/ 44 w 87"/>
                  <a:gd name="T11" fmla="*/ 0 h 190"/>
                  <a:gd name="T12" fmla="*/ 43 w 87"/>
                  <a:gd name="T13" fmla="*/ 0 h 190"/>
                  <a:gd name="T14" fmla="*/ 43 w 87"/>
                  <a:gd name="T15" fmla="*/ 0 h 190"/>
                  <a:gd name="T16" fmla="*/ 0 w 87"/>
                  <a:gd name="T17" fmla="*/ 43 h 190"/>
                  <a:gd name="T18" fmla="*/ 0 w 87"/>
                  <a:gd name="T19" fmla="*/ 147 h 190"/>
                  <a:gd name="T20" fmla="*/ 43 w 87"/>
                  <a:gd name="T21" fmla="*/ 190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7" h="190">
                    <a:moveTo>
                      <a:pt x="43" y="190"/>
                    </a:moveTo>
                    <a:cubicBezTo>
                      <a:pt x="43" y="190"/>
                      <a:pt x="43" y="190"/>
                      <a:pt x="43" y="190"/>
                    </a:cubicBezTo>
                    <a:cubicBezTo>
                      <a:pt x="44" y="190"/>
                      <a:pt x="44" y="190"/>
                      <a:pt x="44" y="190"/>
                    </a:cubicBezTo>
                    <a:cubicBezTo>
                      <a:pt x="68" y="190"/>
                      <a:pt x="87" y="171"/>
                      <a:pt x="87" y="147"/>
                    </a:cubicBezTo>
                    <a:cubicBezTo>
                      <a:pt x="87" y="43"/>
                      <a:pt x="87" y="43"/>
                      <a:pt x="87" y="43"/>
                    </a:cubicBezTo>
                    <a:cubicBezTo>
                      <a:pt x="87" y="19"/>
                      <a:pt x="68" y="0"/>
                      <a:pt x="44" y="0"/>
                    </a:cubicBezTo>
                    <a:cubicBezTo>
                      <a:pt x="44" y="0"/>
                      <a:pt x="44" y="0"/>
                      <a:pt x="43" y="0"/>
                    </a:cubicBezTo>
                    <a:cubicBezTo>
                      <a:pt x="43" y="0"/>
                      <a:pt x="43" y="0"/>
                      <a:pt x="43" y="0"/>
                    </a:cubicBezTo>
                    <a:cubicBezTo>
                      <a:pt x="19" y="0"/>
                      <a:pt x="0" y="19"/>
                      <a:pt x="0" y="43"/>
                    </a:cubicBezTo>
                    <a:cubicBezTo>
                      <a:pt x="0" y="147"/>
                      <a:pt x="0" y="147"/>
                      <a:pt x="0" y="147"/>
                    </a:cubicBezTo>
                    <a:cubicBezTo>
                      <a:pt x="0" y="171"/>
                      <a:pt x="19" y="190"/>
                      <a:pt x="43" y="190"/>
                    </a:cubicBezTo>
                    <a:close/>
                  </a:path>
                </a:pathLst>
              </a:custGeom>
              <a:solidFill>
                <a:sysClr val="window" lastClr="FFFFFF">
                  <a:lumMod val="95000"/>
                </a:sysClr>
              </a:solidFill>
              <a:ln>
                <a:noFill/>
              </a:ln>
              <a:extLst/>
            </p:spPr>
            <p:txBody>
              <a:bodyPr lIns="121920" tIns="60960" rIns="121920" bIns="60960"/>
              <a:lstStyle/>
              <a:p>
                <a:pPr marL="0" marR="0" lvl="0" indent="0" defTabSz="864044"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rgbClr val="1F497D">
                      <a:lumMod val="75000"/>
                    </a:srgbClr>
                  </a:solidFill>
                  <a:effectLst/>
                  <a:uLnTx/>
                  <a:uFillTx/>
                  <a:cs typeface="Arial" panose="020B0604020202020204" pitchFamily="34" charset="0"/>
                </a:endParaRPr>
              </a:p>
            </p:txBody>
          </p:sp>
        </p:grpSp>
      </p:grpSp>
      <p:grpSp>
        <p:nvGrpSpPr>
          <p:cNvPr id="64" name="组合 63"/>
          <p:cNvGrpSpPr>
            <a:grpSpLocks/>
          </p:cNvGrpSpPr>
          <p:nvPr/>
        </p:nvGrpSpPr>
        <p:grpSpPr bwMode="auto">
          <a:xfrm>
            <a:off x="4856379" y="4700211"/>
            <a:ext cx="1792823" cy="2068591"/>
            <a:chOff x="4854966" y="4355480"/>
            <a:chExt cx="1897870" cy="1969070"/>
          </a:xfrm>
        </p:grpSpPr>
        <p:sp>
          <p:nvSpPr>
            <p:cNvPr id="65" name="泪滴形 64"/>
            <p:cNvSpPr/>
            <p:nvPr/>
          </p:nvSpPr>
          <p:spPr>
            <a:xfrm rot="13500000" flipV="1">
              <a:off x="4854966" y="4426880"/>
              <a:ext cx="1897870" cy="1897670"/>
            </a:xfrm>
            <a:prstGeom prst="teardrop">
              <a:avLst/>
            </a:prstGeom>
            <a:solidFill>
              <a:srgbClr val="FFC000"/>
            </a:solidFill>
            <a:ln w="25400" cap="flat" cmpd="sng" algn="ctr">
              <a:noFill/>
              <a:prstDash val="solid"/>
            </a:ln>
            <a:effectLst/>
          </p:spPr>
          <p:txBody>
            <a:bodyPr anchor="ctr"/>
            <a:lstStyle/>
            <a:p>
              <a:pPr marL="0" marR="0" lvl="0" indent="0" algn="ctr" defTabSz="864044"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rgbClr val="1F497D">
                    <a:lumMod val="75000"/>
                  </a:srgbClr>
                </a:solidFill>
                <a:effectLst/>
                <a:uLnTx/>
                <a:uFillTx/>
                <a:latin typeface="Arial"/>
                <a:ea typeface="微软雅黑"/>
                <a:cs typeface="Arial" panose="020B0604020202020204" pitchFamily="34" charset="0"/>
              </a:endParaRPr>
            </a:p>
          </p:txBody>
        </p:sp>
        <p:grpSp>
          <p:nvGrpSpPr>
            <p:cNvPr id="66" name="组合 65"/>
            <p:cNvGrpSpPr>
              <a:grpSpLocks noChangeAspect="1"/>
            </p:cNvGrpSpPr>
            <p:nvPr/>
          </p:nvGrpSpPr>
          <p:grpSpPr>
            <a:xfrm>
              <a:off x="5541401" y="4355480"/>
              <a:ext cx="525001" cy="540000"/>
              <a:chOff x="7240588" y="6794047"/>
              <a:chExt cx="388938" cy="400050"/>
            </a:xfrm>
            <a:solidFill>
              <a:srgbClr val="9DA8B1"/>
            </a:solidFill>
          </p:grpSpPr>
          <p:sp>
            <p:nvSpPr>
              <p:cNvPr id="67" name="Freeform 405"/>
              <p:cNvSpPr>
                <a:spLocks/>
              </p:cNvSpPr>
              <p:nvPr/>
            </p:nvSpPr>
            <p:spPr bwMode="auto">
              <a:xfrm>
                <a:off x="7339013" y="6794047"/>
                <a:ext cx="127000" cy="125413"/>
              </a:xfrm>
              <a:custGeom>
                <a:avLst/>
                <a:gdLst>
                  <a:gd name="T0" fmla="*/ 45 w 91"/>
                  <a:gd name="T1" fmla="*/ 91 h 91"/>
                  <a:gd name="T2" fmla="*/ 56 w 91"/>
                  <a:gd name="T3" fmla="*/ 90 h 91"/>
                  <a:gd name="T4" fmla="*/ 41 w 91"/>
                  <a:gd name="T5" fmla="*/ 77 h 91"/>
                  <a:gd name="T6" fmla="*/ 31 w 91"/>
                  <a:gd name="T7" fmla="*/ 60 h 91"/>
                  <a:gd name="T8" fmla="*/ 37 w 91"/>
                  <a:gd name="T9" fmla="*/ 40 h 91"/>
                  <a:gd name="T10" fmla="*/ 58 w 91"/>
                  <a:gd name="T11" fmla="*/ 31 h 91"/>
                  <a:gd name="T12" fmla="*/ 74 w 91"/>
                  <a:gd name="T13" fmla="*/ 37 h 91"/>
                  <a:gd name="T14" fmla="*/ 91 w 91"/>
                  <a:gd name="T15" fmla="*/ 50 h 91"/>
                  <a:gd name="T16" fmla="*/ 91 w 91"/>
                  <a:gd name="T17" fmla="*/ 46 h 91"/>
                  <a:gd name="T18" fmla="*/ 45 w 91"/>
                  <a:gd name="T19" fmla="*/ 0 h 91"/>
                  <a:gd name="T20" fmla="*/ 0 w 91"/>
                  <a:gd name="T21" fmla="*/ 46 h 91"/>
                  <a:gd name="T22" fmla="*/ 45 w 91"/>
                  <a:gd name="T23" fmla="*/ 91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1" h="91">
                    <a:moveTo>
                      <a:pt x="45" y="91"/>
                    </a:moveTo>
                    <a:cubicBezTo>
                      <a:pt x="49" y="91"/>
                      <a:pt x="53" y="91"/>
                      <a:pt x="56" y="90"/>
                    </a:cubicBezTo>
                    <a:cubicBezTo>
                      <a:pt x="41" y="77"/>
                      <a:pt x="41" y="77"/>
                      <a:pt x="41" y="77"/>
                    </a:cubicBezTo>
                    <a:cubicBezTo>
                      <a:pt x="35" y="73"/>
                      <a:pt x="32" y="67"/>
                      <a:pt x="31" y="60"/>
                    </a:cubicBezTo>
                    <a:cubicBezTo>
                      <a:pt x="31" y="53"/>
                      <a:pt x="33" y="46"/>
                      <a:pt x="37" y="40"/>
                    </a:cubicBezTo>
                    <a:cubicBezTo>
                      <a:pt x="42" y="34"/>
                      <a:pt x="50" y="31"/>
                      <a:pt x="58" y="31"/>
                    </a:cubicBezTo>
                    <a:cubicBezTo>
                      <a:pt x="64" y="31"/>
                      <a:pt x="70" y="33"/>
                      <a:pt x="74" y="37"/>
                    </a:cubicBezTo>
                    <a:cubicBezTo>
                      <a:pt x="91" y="50"/>
                      <a:pt x="91" y="50"/>
                      <a:pt x="91" y="50"/>
                    </a:cubicBezTo>
                    <a:cubicBezTo>
                      <a:pt x="91" y="49"/>
                      <a:pt x="91" y="47"/>
                      <a:pt x="91" y="46"/>
                    </a:cubicBezTo>
                    <a:cubicBezTo>
                      <a:pt x="91" y="21"/>
                      <a:pt x="71" y="0"/>
                      <a:pt x="45" y="0"/>
                    </a:cubicBezTo>
                    <a:cubicBezTo>
                      <a:pt x="20" y="0"/>
                      <a:pt x="0" y="21"/>
                      <a:pt x="0" y="46"/>
                    </a:cubicBezTo>
                    <a:cubicBezTo>
                      <a:pt x="0" y="71"/>
                      <a:pt x="20" y="91"/>
                      <a:pt x="45" y="91"/>
                    </a:cubicBezTo>
                    <a:close/>
                  </a:path>
                </a:pathLst>
              </a:custGeom>
              <a:solidFill>
                <a:sysClr val="window" lastClr="FFFFFF">
                  <a:lumMod val="95000"/>
                </a:sysClr>
              </a:solidFill>
              <a:ln>
                <a:noFill/>
              </a:ln>
              <a:extLst/>
            </p:spPr>
            <p:txBody>
              <a:bodyPr lIns="121920" tIns="60960" rIns="121920" bIns="60960"/>
              <a:lstStyle/>
              <a:p>
                <a:pPr marL="0" marR="0" lvl="0" indent="0" defTabSz="864044"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rgbClr val="1F497D">
                      <a:lumMod val="75000"/>
                    </a:srgbClr>
                  </a:solidFill>
                  <a:effectLst/>
                  <a:uLnTx/>
                  <a:uFillTx/>
                  <a:cs typeface="Arial" panose="020B0604020202020204" pitchFamily="34" charset="0"/>
                </a:endParaRPr>
              </a:p>
            </p:txBody>
          </p:sp>
          <p:sp>
            <p:nvSpPr>
              <p:cNvPr id="68" name="Freeform 407"/>
              <p:cNvSpPr>
                <a:spLocks/>
              </p:cNvSpPr>
              <p:nvPr/>
            </p:nvSpPr>
            <p:spPr bwMode="auto">
              <a:xfrm>
                <a:off x="7402513" y="6857547"/>
                <a:ext cx="227013" cy="198438"/>
              </a:xfrm>
              <a:custGeom>
                <a:avLst/>
                <a:gdLst>
                  <a:gd name="T0" fmla="*/ 104 w 163"/>
                  <a:gd name="T1" fmla="*/ 26 h 143"/>
                  <a:gd name="T2" fmla="*/ 79 w 163"/>
                  <a:gd name="T3" fmla="*/ 31 h 143"/>
                  <a:gd name="T4" fmla="*/ 66 w 163"/>
                  <a:gd name="T5" fmla="*/ 40 h 143"/>
                  <a:gd name="T6" fmla="*/ 20 w 163"/>
                  <a:gd name="T7" fmla="*/ 2 h 143"/>
                  <a:gd name="T8" fmla="*/ 13 w 163"/>
                  <a:gd name="T9" fmla="*/ 0 h 143"/>
                  <a:gd name="T10" fmla="*/ 4 w 163"/>
                  <a:gd name="T11" fmla="*/ 4 h 143"/>
                  <a:gd name="T12" fmla="*/ 5 w 163"/>
                  <a:gd name="T13" fmla="*/ 20 h 143"/>
                  <a:gd name="T14" fmla="*/ 52 w 163"/>
                  <a:gd name="T15" fmla="*/ 58 h 143"/>
                  <a:gd name="T16" fmla="*/ 46 w 163"/>
                  <a:gd name="T17" fmla="*/ 73 h 143"/>
                  <a:gd name="T18" fmla="*/ 45 w 163"/>
                  <a:gd name="T19" fmla="*/ 81 h 143"/>
                  <a:gd name="T20" fmla="*/ 73 w 163"/>
                  <a:gd name="T21" fmla="*/ 66 h 143"/>
                  <a:gd name="T22" fmla="*/ 89 w 163"/>
                  <a:gd name="T23" fmla="*/ 62 h 143"/>
                  <a:gd name="T24" fmla="*/ 119 w 163"/>
                  <a:gd name="T25" fmla="*/ 79 h 143"/>
                  <a:gd name="T26" fmla="*/ 106 w 163"/>
                  <a:gd name="T27" fmla="*/ 125 h 143"/>
                  <a:gd name="T28" fmla="*/ 82 w 163"/>
                  <a:gd name="T29" fmla="*/ 139 h 143"/>
                  <a:gd name="T30" fmla="*/ 104 w 163"/>
                  <a:gd name="T31" fmla="*/ 143 h 143"/>
                  <a:gd name="T32" fmla="*/ 163 w 163"/>
                  <a:gd name="T33" fmla="*/ 84 h 143"/>
                  <a:gd name="T34" fmla="*/ 104 w 163"/>
                  <a:gd name="T35" fmla="*/ 26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3" h="143">
                    <a:moveTo>
                      <a:pt x="104" y="26"/>
                    </a:moveTo>
                    <a:cubicBezTo>
                      <a:pt x="95" y="26"/>
                      <a:pt x="86" y="28"/>
                      <a:pt x="79" y="31"/>
                    </a:cubicBezTo>
                    <a:cubicBezTo>
                      <a:pt x="74" y="34"/>
                      <a:pt x="70" y="36"/>
                      <a:pt x="66" y="40"/>
                    </a:cubicBezTo>
                    <a:cubicBezTo>
                      <a:pt x="20" y="2"/>
                      <a:pt x="20" y="2"/>
                      <a:pt x="20" y="2"/>
                    </a:cubicBezTo>
                    <a:cubicBezTo>
                      <a:pt x="18" y="0"/>
                      <a:pt x="15" y="0"/>
                      <a:pt x="13" y="0"/>
                    </a:cubicBezTo>
                    <a:cubicBezTo>
                      <a:pt x="9" y="0"/>
                      <a:pt x="6" y="1"/>
                      <a:pt x="4" y="4"/>
                    </a:cubicBezTo>
                    <a:cubicBezTo>
                      <a:pt x="0" y="9"/>
                      <a:pt x="1" y="16"/>
                      <a:pt x="5" y="20"/>
                    </a:cubicBezTo>
                    <a:cubicBezTo>
                      <a:pt x="52" y="58"/>
                      <a:pt x="52" y="58"/>
                      <a:pt x="52" y="58"/>
                    </a:cubicBezTo>
                    <a:cubicBezTo>
                      <a:pt x="49" y="62"/>
                      <a:pt x="47" y="67"/>
                      <a:pt x="46" y="73"/>
                    </a:cubicBezTo>
                    <a:cubicBezTo>
                      <a:pt x="46" y="75"/>
                      <a:pt x="45" y="78"/>
                      <a:pt x="45" y="81"/>
                    </a:cubicBezTo>
                    <a:cubicBezTo>
                      <a:pt x="73" y="66"/>
                      <a:pt x="73" y="66"/>
                      <a:pt x="73" y="66"/>
                    </a:cubicBezTo>
                    <a:cubicBezTo>
                      <a:pt x="78" y="63"/>
                      <a:pt x="84" y="62"/>
                      <a:pt x="89" y="62"/>
                    </a:cubicBezTo>
                    <a:cubicBezTo>
                      <a:pt x="102" y="62"/>
                      <a:pt x="113" y="68"/>
                      <a:pt x="119" y="79"/>
                    </a:cubicBezTo>
                    <a:cubicBezTo>
                      <a:pt x="128" y="95"/>
                      <a:pt x="122" y="116"/>
                      <a:pt x="106" y="125"/>
                    </a:cubicBezTo>
                    <a:cubicBezTo>
                      <a:pt x="82" y="139"/>
                      <a:pt x="82" y="139"/>
                      <a:pt x="82" y="139"/>
                    </a:cubicBezTo>
                    <a:cubicBezTo>
                      <a:pt x="88" y="141"/>
                      <a:pt x="96" y="143"/>
                      <a:pt x="104" y="143"/>
                    </a:cubicBezTo>
                    <a:cubicBezTo>
                      <a:pt x="136" y="143"/>
                      <a:pt x="163" y="117"/>
                      <a:pt x="163" y="84"/>
                    </a:cubicBezTo>
                    <a:cubicBezTo>
                      <a:pt x="163" y="52"/>
                      <a:pt x="136" y="26"/>
                      <a:pt x="104" y="26"/>
                    </a:cubicBezTo>
                    <a:close/>
                  </a:path>
                </a:pathLst>
              </a:custGeom>
              <a:solidFill>
                <a:sysClr val="window" lastClr="FFFFFF">
                  <a:lumMod val="95000"/>
                </a:sysClr>
              </a:solidFill>
              <a:ln>
                <a:noFill/>
              </a:ln>
              <a:extLst/>
            </p:spPr>
            <p:txBody>
              <a:bodyPr lIns="121920" tIns="60960" rIns="121920" bIns="60960"/>
              <a:lstStyle/>
              <a:p>
                <a:pPr marL="0" marR="0" lvl="0" indent="0" defTabSz="864044"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rgbClr val="1F497D">
                      <a:lumMod val="75000"/>
                    </a:srgbClr>
                  </a:solidFill>
                  <a:effectLst/>
                  <a:uLnTx/>
                  <a:uFillTx/>
                  <a:cs typeface="Arial" panose="020B0604020202020204" pitchFamily="34" charset="0"/>
                </a:endParaRPr>
              </a:p>
            </p:txBody>
          </p:sp>
          <p:sp>
            <p:nvSpPr>
              <p:cNvPr id="69" name="Freeform 408"/>
              <p:cNvSpPr>
                <a:spLocks/>
              </p:cNvSpPr>
              <p:nvPr/>
            </p:nvSpPr>
            <p:spPr bwMode="auto">
              <a:xfrm>
                <a:off x="7240588" y="6963909"/>
                <a:ext cx="315913" cy="230188"/>
              </a:xfrm>
              <a:custGeom>
                <a:avLst/>
                <a:gdLst>
                  <a:gd name="T0" fmla="*/ 152 w 227"/>
                  <a:gd name="T1" fmla="*/ 69 h 165"/>
                  <a:gd name="T2" fmla="*/ 215 w 227"/>
                  <a:gd name="T3" fmla="*/ 35 h 165"/>
                  <a:gd name="T4" fmla="*/ 222 w 227"/>
                  <a:gd name="T5" fmla="*/ 9 h 165"/>
                  <a:gd name="T6" fmla="*/ 205 w 227"/>
                  <a:gd name="T7" fmla="*/ 0 h 165"/>
                  <a:gd name="T8" fmla="*/ 196 w 227"/>
                  <a:gd name="T9" fmla="*/ 2 h 165"/>
                  <a:gd name="T10" fmla="*/ 135 w 227"/>
                  <a:gd name="T11" fmla="*/ 36 h 165"/>
                  <a:gd name="T12" fmla="*/ 123 w 227"/>
                  <a:gd name="T13" fmla="*/ 26 h 165"/>
                  <a:gd name="T14" fmla="*/ 77 w 227"/>
                  <a:gd name="T15" fmla="*/ 11 h 165"/>
                  <a:gd name="T16" fmla="*/ 0 w 227"/>
                  <a:gd name="T17" fmla="*/ 88 h 165"/>
                  <a:gd name="T18" fmla="*/ 77 w 227"/>
                  <a:gd name="T19" fmla="*/ 165 h 165"/>
                  <a:gd name="T20" fmla="*/ 155 w 227"/>
                  <a:gd name="T21" fmla="*/ 88 h 165"/>
                  <a:gd name="T22" fmla="*/ 154 w 227"/>
                  <a:gd name="T23" fmla="*/ 85 h 165"/>
                  <a:gd name="T24" fmla="*/ 152 w 227"/>
                  <a:gd name="T25" fmla="*/ 69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7" h="165">
                    <a:moveTo>
                      <a:pt x="152" y="69"/>
                    </a:moveTo>
                    <a:cubicBezTo>
                      <a:pt x="215" y="35"/>
                      <a:pt x="215" y="35"/>
                      <a:pt x="215" y="35"/>
                    </a:cubicBezTo>
                    <a:cubicBezTo>
                      <a:pt x="224" y="30"/>
                      <a:pt x="227" y="18"/>
                      <a:pt x="222" y="9"/>
                    </a:cubicBezTo>
                    <a:cubicBezTo>
                      <a:pt x="219" y="3"/>
                      <a:pt x="212" y="0"/>
                      <a:pt x="205" y="0"/>
                    </a:cubicBezTo>
                    <a:cubicBezTo>
                      <a:pt x="202" y="0"/>
                      <a:pt x="199" y="0"/>
                      <a:pt x="196" y="2"/>
                    </a:cubicBezTo>
                    <a:cubicBezTo>
                      <a:pt x="135" y="36"/>
                      <a:pt x="135" y="36"/>
                      <a:pt x="135" y="36"/>
                    </a:cubicBezTo>
                    <a:cubicBezTo>
                      <a:pt x="131" y="32"/>
                      <a:pt x="127" y="29"/>
                      <a:pt x="123" y="26"/>
                    </a:cubicBezTo>
                    <a:cubicBezTo>
                      <a:pt x="110" y="16"/>
                      <a:pt x="94" y="11"/>
                      <a:pt x="77" y="11"/>
                    </a:cubicBezTo>
                    <a:cubicBezTo>
                      <a:pt x="35" y="11"/>
                      <a:pt x="0" y="45"/>
                      <a:pt x="0" y="88"/>
                    </a:cubicBezTo>
                    <a:cubicBezTo>
                      <a:pt x="0" y="131"/>
                      <a:pt x="35" y="165"/>
                      <a:pt x="77" y="165"/>
                    </a:cubicBezTo>
                    <a:cubicBezTo>
                      <a:pt x="120" y="165"/>
                      <a:pt x="155" y="131"/>
                      <a:pt x="155" y="88"/>
                    </a:cubicBezTo>
                    <a:cubicBezTo>
                      <a:pt x="155" y="87"/>
                      <a:pt x="155" y="86"/>
                      <a:pt x="154" y="85"/>
                    </a:cubicBezTo>
                    <a:cubicBezTo>
                      <a:pt x="154" y="80"/>
                      <a:pt x="154" y="75"/>
                      <a:pt x="152" y="69"/>
                    </a:cubicBezTo>
                    <a:close/>
                  </a:path>
                </a:pathLst>
              </a:custGeom>
              <a:solidFill>
                <a:sysClr val="window" lastClr="FFFFFF">
                  <a:lumMod val="95000"/>
                </a:sysClr>
              </a:solidFill>
              <a:ln>
                <a:noFill/>
              </a:ln>
              <a:extLst/>
            </p:spPr>
            <p:txBody>
              <a:bodyPr lIns="121920" tIns="60960" rIns="121920" bIns="60960"/>
              <a:lstStyle/>
              <a:p>
                <a:pPr marL="0" marR="0" lvl="0" indent="0" defTabSz="864044"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rgbClr val="1F497D">
                      <a:lumMod val="75000"/>
                    </a:srgbClr>
                  </a:solidFill>
                  <a:effectLst/>
                  <a:uLnTx/>
                  <a:uFillTx/>
                  <a:cs typeface="Arial" panose="020B0604020202020204" pitchFamily="34" charset="0"/>
                </a:endParaRPr>
              </a:p>
            </p:txBody>
          </p:sp>
        </p:grpSp>
      </p:grpSp>
      <p:grpSp>
        <p:nvGrpSpPr>
          <p:cNvPr id="70" name="组合 69"/>
          <p:cNvGrpSpPr>
            <a:grpSpLocks/>
          </p:cNvGrpSpPr>
          <p:nvPr/>
        </p:nvGrpSpPr>
        <p:grpSpPr bwMode="auto">
          <a:xfrm>
            <a:off x="6352149" y="3245026"/>
            <a:ext cx="1792823" cy="1991916"/>
            <a:chOff x="6438262" y="3038866"/>
            <a:chExt cx="1897870" cy="1897870"/>
          </a:xfrm>
        </p:grpSpPr>
        <p:sp>
          <p:nvSpPr>
            <p:cNvPr id="71" name="泪滴形 70"/>
            <p:cNvSpPr/>
            <p:nvPr/>
          </p:nvSpPr>
          <p:spPr>
            <a:xfrm rot="8100000" flipV="1">
              <a:off x="6438262" y="3038866"/>
              <a:ext cx="1897870" cy="1897870"/>
            </a:xfrm>
            <a:prstGeom prst="teardrop">
              <a:avLst/>
            </a:prstGeom>
            <a:solidFill>
              <a:srgbClr val="C00000"/>
            </a:solidFill>
            <a:ln w="25400" cap="flat" cmpd="sng" algn="ctr">
              <a:noFill/>
              <a:prstDash val="solid"/>
            </a:ln>
            <a:effectLst/>
          </p:spPr>
          <p:txBody>
            <a:bodyPr anchor="ctr"/>
            <a:lstStyle/>
            <a:p>
              <a:pPr marL="0" marR="0" lvl="0" indent="0" algn="ctr" defTabSz="864044"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white"/>
                </a:solidFill>
                <a:effectLst/>
                <a:uLnTx/>
                <a:uFillTx/>
                <a:latin typeface="Arial"/>
                <a:ea typeface="微软雅黑"/>
                <a:cs typeface="Arial" panose="020B0604020202020204" pitchFamily="34" charset="0"/>
              </a:endParaRPr>
            </a:p>
          </p:txBody>
        </p:sp>
        <p:grpSp>
          <p:nvGrpSpPr>
            <p:cNvPr id="72" name="组合 71"/>
            <p:cNvGrpSpPr>
              <a:grpSpLocks noChangeAspect="1"/>
            </p:cNvGrpSpPr>
            <p:nvPr/>
          </p:nvGrpSpPr>
          <p:grpSpPr>
            <a:xfrm>
              <a:off x="7839999" y="3717801"/>
              <a:ext cx="318025" cy="540000"/>
              <a:chOff x="11322051" y="6770687"/>
              <a:chExt cx="236538" cy="401638"/>
            </a:xfrm>
            <a:solidFill>
              <a:srgbClr val="E7E7E7"/>
            </a:solidFill>
          </p:grpSpPr>
          <p:sp>
            <p:nvSpPr>
              <p:cNvPr id="73" name="Freeform 492"/>
              <p:cNvSpPr>
                <a:spLocks noEditPoints="1"/>
              </p:cNvSpPr>
              <p:nvPr/>
            </p:nvSpPr>
            <p:spPr bwMode="auto">
              <a:xfrm>
                <a:off x="11322051" y="6770687"/>
                <a:ext cx="236538" cy="320675"/>
              </a:xfrm>
              <a:custGeom>
                <a:avLst/>
                <a:gdLst>
                  <a:gd name="T0" fmla="*/ 86 w 170"/>
                  <a:gd name="T1" fmla="*/ 0 h 230"/>
                  <a:gd name="T2" fmla="*/ 85 w 170"/>
                  <a:gd name="T3" fmla="*/ 0 h 230"/>
                  <a:gd name="T4" fmla="*/ 84 w 170"/>
                  <a:gd name="T5" fmla="*/ 0 h 230"/>
                  <a:gd name="T6" fmla="*/ 0 w 170"/>
                  <a:gd name="T7" fmla="*/ 96 h 230"/>
                  <a:gd name="T8" fmla="*/ 50 w 170"/>
                  <a:gd name="T9" fmla="*/ 230 h 230"/>
                  <a:gd name="T10" fmla="*/ 120 w 170"/>
                  <a:gd name="T11" fmla="*/ 230 h 230"/>
                  <a:gd name="T12" fmla="*/ 170 w 170"/>
                  <a:gd name="T13" fmla="*/ 96 h 230"/>
                  <a:gd name="T14" fmla="*/ 86 w 170"/>
                  <a:gd name="T15" fmla="*/ 0 h 230"/>
                  <a:gd name="T16" fmla="*/ 105 w 170"/>
                  <a:gd name="T17" fmla="*/ 210 h 230"/>
                  <a:gd name="T18" fmla="*/ 97 w 170"/>
                  <a:gd name="T19" fmla="*/ 210 h 230"/>
                  <a:gd name="T20" fmla="*/ 97 w 170"/>
                  <a:gd name="T21" fmla="*/ 159 h 230"/>
                  <a:gd name="T22" fmla="*/ 73 w 170"/>
                  <a:gd name="T23" fmla="*/ 159 h 230"/>
                  <a:gd name="T24" fmla="*/ 73 w 170"/>
                  <a:gd name="T25" fmla="*/ 210 h 230"/>
                  <a:gd name="T26" fmla="*/ 65 w 170"/>
                  <a:gd name="T27" fmla="*/ 210 h 230"/>
                  <a:gd name="T28" fmla="*/ 49 w 170"/>
                  <a:gd name="T29" fmla="*/ 176 h 230"/>
                  <a:gd name="T30" fmla="*/ 20 w 170"/>
                  <a:gd name="T31" fmla="*/ 96 h 230"/>
                  <a:gd name="T32" fmla="*/ 49 w 170"/>
                  <a:gd name="T33" fmla="*/ 30 h 230"/>
                  <a:gd name="T34" fmla="*/ 84 w 170"/>
                  <a:gd name="T35" fmla="*/ 20 h 230"/>
                  <a:gd name="T36" fmla="*/ 84 w 170"/>
                  <a:gd name="T37" fmla="*/ 20 h 230"/>
                  <a:gd name="T38" fmla="*/ 85 w 170"/>
                  <a:gd name="T39" fmla="*/ 20 h 230"/>
                  <a:gd name="T40" fmla="*/ 86 w 170"/>
                  <a:gd name="T41" fmla="*/ 20 h 230"/>
                  <a:gd name="T42" fmla="*/ 86 w 170"/>
                  <a:gd name="T43" fmla="*/ 20 h 230"/>
                  <a:gd name="T44" fmla="*/ 121 w 170"/>
                  <a:gd name="T45" fmla="*/ 30 h 230"/>
                  <a:gd name="T46" fmla="*/ 150 w 170"/>
                  <a:gd name="T47" fmla="*/ 96 h 230"/>
                  <a:gd name="T48" fmla="*/ 121 w 170"/>
                  <a:gd name="T49" fmla="*/ 176 h 230"/>
                  <a:gd name="T50" fmla="*/ 105 w 170"/>
                  <a:gd name="T51" fmla="*/ 210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70" h="230">
                    <a:moveTo>
                      <a:pt x="86" y="0"/>
                    </a:moveTo>
                    <a:cubicBezTo>
                      <a:pt x="85" y="0"/>
                      <a:pt x="85" y="0"/>
                      <a:pt x="85" y="0"/>
                    </a:cubicBezTo>
                    <a:cubicBezTo>
                      <a:pt x="85" y="0"/>
                      <a:pt x="84" y="0"/>
                      <a:pt x="84" y="0"/>
                    </a:cubicBezTo>
                    <a:cubicBezTo>
                      <a:pt x="74" y="0"/>
                      <a:pt x="0" y="3"/>
                      <a:pt x="0" y="96"/>
                    </a:cubicBezTo>
                    <a:cubicBezTo>
                      <a:pt x="0" y="136"/>
                      <a:pt x="50" y="210"/>
                      <a:pt x="50" y="230"/>
                    </a:cubicBezTo>
                    <a:cubicBezTo>
                      <a:pt x="120" y="230"/>
                      <a:pt x="120" y="230"/>
                      <a:pt x="120" y="230"/>
                    </a:cubicBezTo>
                    <a:cubicBezTo>
                      <a:pt x="120" y="210"/>
                      <a:pt x="170" y="136"/>
                      <a:pt x="170" y="96"/>
                    </a:cubicBezTo>
                    <a:cubicBezTo>
                      <a:pt x="170" y="3"/>
                      <a:pt x="96" y="0"/>
                      <a:pt x="86" y="0"/>
                    </a:cubicBezTo>
                    <a:close/>
                    <a:moveTo>
                      <a:pt x="105" y="210"/>
                    </a:moveTo>
                    <a:cubicBezTo>
                      <a:pt x="97" y="210"/>
                      <a:pt x="97" y="210"/>
                      <a:pt x="97" y="210"/>
                    </a:cubicBezTo>
                    <a:cubicBezTo>
                      <a:pt x="97" y="159"/>
                      <a:pt x="97" y="159"/>
                      <a:pt x="97" y="159"/>
                    </a:cubicBezTo>
                    <a:cubicBezTo>
                      <a:pt x="73" y="159"/>
                      <a:pt x="73" y="159"/>
                      <a:pt x="73" y="159"/>
                    </a:cubicBezTo>
                    <a:cubicBezTo>
                      <a:pt x="73" y="210"/>
                      <a:pt x="73" y="210"/>
                      <a:pt x="73" y="210"/>
                    </a:cubicBezTo>
                    <a:cubicBezTo>
                      <a:pt x="65" y="210"/>
                      <a:pt x="65" y="210"/>
                      <a:pt x="65" y="210"/>
                    </a:cubicBezTo>
                    <a:cubicBezTo>
                      <a:pt x="62" y="201"/>
                      <a:pt x="56" y="190"/>
                      <a:pt x="49" y="176"/>
                    </a:cubicBezTo>
                    <a:cubicBezTo>
                      <a:pt x="37" y="150"/>
                      <a:pt x="20" y="115"/>
                      <a:pt x="20" y="96"/>
                    </a:cubicBezTo>
                    <a:cubicBezTo>
                      <a:pt x="20" y="64"/>
                      <a:pt x="30" y="42"/>
                      <a:pt x="49" y="30"/>
                    </a:cubicBezTo>
                    <a:cubicBezTo>
                      <a:pt x="65" y="20"/>
                      <a:pt x="82" y="20"/>
                      <a:pt x="84" y="20"/>
                    </a:cubicBezTo>
                    <a:cubicBezTo>
                      <a:pt x="84" y="20"/>
                      <a:pt x="84" y="20"/>
                      <a:pt x="84" y="20"/>
                    </a:cubicBezTo>
                    <a:cubicBezTo>
                      <a:pt x="85" y="20"/>
                      <a:pt x="85" y="20"/>
                      <a:pt x="85" y="20"/>
                    </a:cubicBezTo>
                    <a:cubicBezTo>
                      <a:pt x="86" y="20"/>
                      <a:pt x="86" y="20"/>
                      <a:pt x="86" y="20"/>
                    </a:cubicBezTo>
                    <a:cubicBezTo>
                      <a:pt x="86" y="20"/>
                      <a:pt x="86" y="20"/>
                      <a:pt x="86" y="20"/>
                    </a:cubicBezTo>
                    <a:cubicBezTo>
                      <a:pt x="88" y="20"/>
                      <a:pt x="105" y="20"/>
                      <a:pt x="121" y="30"/>
                    </a:cubicBezTo>
                    <a:cubicBezTo>
                      <a:pt x="140" y="42"/>
                      <a:pt x="150" y="64"/>
                      <a:pt x="150" y="96"/>
                    </a:cubicBezTo>
                    <a:cubicBezTo>
                      <a:pt x="150" y="115"/>
                      <a:pt x="133" y="150"/>
                      <a:pt x="121" y="176"/>
                    </a:cubicBezTo>
                    <a:cubicBezTo>
                      <a:pt x="114" y="190"/>
                      <a:pt x="108" y="201"/>
                      <a:pt x="105" y="210"/>
                    </a:cubicBezTo>
                    <a:close/>
                  </a:path>
                </a:pathLst>
              </a:custGeom>
              <a:solidFill>
                <a:sysClr val="window" lastClr="FFFFFF">
                  <a:lumMod val="95000"/>
                </a:sysClr>
              </a:solidFill>
              <a:ln>
                <a:noFill/>
              </a:ln>
              <a:extLst/>
            </p:spPr>
            <p:txBody>
              <a:bodyPr lIns="121920" tIns="60960" rIns="121920" bIns="60960"/>
              <a:lstStyle/>
              <a:p>
                <a:pPr marL="0" marR="0" lvl="0" indent="0" defTabSz="864044"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black"/>
                  </a:solidFill>
                  <a:effectLst/>
                  <a:uLnTx/>
                  <a:uFillTx/>
                  <a:cs typeface="Arial" panose="020B0604020202020204" pitchFamily="34" charset="0"/>
                </a:endParaRPr>
              </a:p>
            </p:txBody>
          </p:sp>
          <p:sp>
            <p:nvSpPr>
              <p:cNvPr id="74" name="Rectangle 493"/>
              <p:cNvSpPr>
                <a:spLocks noChangeArrowheads="1"/>
              </p:cNvSpPr>
              <p:nvPr/>
            </p:nvSpPr>
            <p:spPr bwMode="auto">
              <a:xfrm>
                <a:off x="11391901" y="7105649"/>
                <a:ext cx="98425" cy="26988"/>
              </a:xfrm>
              <a:prstGeom prst="rect">
                <a:avLst/>
              </a:prstGeom>
              <a:solidFill>
                <a:sysClr val="window" lastClr="FFFFFF">
                  <a:lumMod val="95000"/>
                </a:sysClr>
              </a:solidFill>
              <a:ln>
                <a:noFill/>
              </a:ln>
              <a:extLst/>
            </p:spPr>
            <p:txBody>
              <a:bodyPr lIns="121920" tIns="60960" rIns="121920" bIns="60960"/>
              <a:lstStyle/>
              <a:p>
                <a:pPr marL="0" marR="0" lvl="0" indent="0" defTabSz="864044"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black"/>
                  </a:solidFill>
                  <a:effectLst/>
                  <a:uLnTx/>
                  <a:uFillTx/>
                  <a:cs typeface="Arial" panose="020B0604020202020204" pitchFamily="34" charset="0"/>
                </a:endParaRPr>
              </a:p>
            </p:txBody>
          </p:sp>
          <p:sp>
            <p:nvSpPr>
              <p:cNvPr id="75" name="Rectangle 494"/>
              <p:cNvSpPr>
                <a:spLocks noChangeArrowheads="1"/>
              </p:cNvSpPr>
              <p:nvPr/>
            </p:nvSpPr>
            <p:spPr bwMode="auto">
              <a:xfrm>
                <a:off x="11417301" y="7145337"/>
                <a:ext cx="49213" cy="26988"/>
              </a:xfrm>
              <a:prstGeom prst="rect">
                <a:avLst/>
              </a:prstGeom>
              <a:solidFill>
                <a:sysClr val="window" lastClr="FFFFFF">
                  <a:lumMod val="95000"/>
                </a:sysClr>
              </a:solidFill>
              <a:ln>
                <a:noFill/>
              </a:ln>
              <a:extLst/>
            </p:spPr>
            <p:txBody>
              <a:bodyPr lIns="121920" tIns="60960" rIns="121920" bIns="60960"/>
              <a:lstStyle/>
              <a:p>
                <a:pPr marL="0" marR="0" lvl="0" indent="0" defTabSz="864044"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black"/>
                  </a:solidFill>
                  <a:effectLst/>
                  <a:uLnTx/>
                  <a:uFillTx/>
                  <a:cs typeface="Arial" panose="020B0604020202020204" pitchFamily="34" charset="0"/>
                </a:endParaRPr>
              </a:p>
            </p:txBody>
          </p:sp>
        </p:grpSp>
      </p:grpSp>
      <p:grpSp>
        <p:nvGrpSpPr>
          <p:cNvPr id="76" name="组合 75"/>
          <p:cNvGrpSpPr>
            <a:grpSpLocks/>
          </p:cNvGrpSpPr>
          <p:nvPr/>
        </p:nvGrpSpPr>
        <p:grpSpPr bwMode="auto">
          <a:xfrm>
            <a:off x="3359106" y="3245026"/>
            <a:ext cx="1794324" cy="1991916"/>
            <a:chOff x="3271670" y="3038866"/>
            <a:chExt cx="1897870" cy="1897870"/>
          </a:xfrm>
        </p:grpSpPr>
        <p:sp>
          <p:nvSpPr>
            <p:cNvPr id="77" name="泪滴形 76"/>
            <p:cNvSpPr/>
            <p:nvPr/>
          </p:nvSpPr>
          <p:spPr>
            <a:xfrm rot="13500000" flipH="1" flipV="1">
              <a:off x="3271670" y="3038867"/>
              <a:ext cx="1897870" cy="1897870"/>
            </a:xfrm>
            <a:prstGeom prst="teardrop">
              <a:avLst/>
            </a:prstGeom>
            <a:solidFill>
              <a:srgbClr val="C00000"/>
            </a:solidFill>
            <a:ln w="25400" cap="flat" cmpd="sng" algn="ctr">
              <a:noFill/>
              <a:prstDash val="solid"/>
            </a:ln>
            <a:effectLst/>
          </p:spPr>
          <p:txBody>
            <a:bodyPr anchor="ctr"/>
            <a:lstStyle/>
            <a:p>
              <a:pPr marL="0" marR="0" lvl="0" indent="0" algn="ctr" defTabSz="864044"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white"/>
                </a:solidFill>
                <a:effectLst/>
                <a:uLnTx/>
                <a:uFillTx/>
                <a:latin typeface="Arial"/>
                <a:ea typeface="微软雅黑"/>
                <a:cs typeface="Arial" panose="020B0604020202020204" pitchFamily="34" charset="0"/>
              </a:endParaRPr>
            </a:p>
          </p:txBody>
        </p:sp>
        <p:sp>
          <p:nvSpPr>
            <p:cNvPr id="78" name="Freeform 169"/>
            <p:cNvSpPr>
              <a:spLocks noChangeAspect="1"/>
            </p:cNvSpPr>
            <p:nvPr/>
          </p:nvSpPr>
          <p:spPr bwMode="auto">
            <a:xfrm>
              <a:off x="3482720" y="3717017"/>
              <a:ext cx="360215" cy="541567"/>
            </a:xfrm>
            <a:custGeom>
              <a:avLst/>
              <a:gdLst>
                <a:gd name="T0" fmla="*/ 144 w 192"/>
                <a:gd name="T1" fmla="*/ 192 h 288"/>
                <a:gd name="T2" fmla="*/ 130 w 192"/>
                <a:gd name="T3" fmla="*/ 194 h 288"/>
                <a:gd name="T4" fmla="*/ 120 w 192"/>
                <a:gd name="T5" fmla="*/ 192 h 288"/>
                <a:gd name="T6" fmla="*/ 96 w 192"/>
                <a:gd name="T7" fmla="*/ 167 h 288"/>
                <a:gd name="T8" fmla="*/ 94 w 192"/>
                <a:gd name="T9" fmla="*/ 158 h 288"/>
                <a:gd name="T10" fmla="*/ 96 w 192"/>
                <a:gd name="T11" fmla="*/ 144 h 288"/>
                <a:gd name="T12" fmla="*/ 94 w 192"/>
                <a:gd name="T13" fmla="*/ 131 h 288"/>
                <a:gd name="T14" fmla="*/ 96 w 192"/>
                <a:gd name="T15" fmla="*/ 121 h 288"/>
                <a:gd name="T16" fmla="*/ 121 w 192"/>
                <a:gd name="T17" fmla="*/ 96 h 288"/>
                <a:gd name="T18" fmla="*/ 131 w 192"/>
                <a:gd name="T19" fmla="*/ 94 h 288"/>
                <a:gd name="T20" fmla="*/ 144 w 192"/>
                <a:gd name="T21" fmla="*/ 96 h 288"/>
                <a:gd name="T22" fmla="*/ 192 w 192"/>
                <a:gd name="T23" fmla="*/ 48 h 288"/>
                <a:gd name="T24" fmla="*/ 144 w 192"/>
                <a:gd name="T25" fmla="*/ 0 h 288"/>
                <a:gd name="T26" fmla="*/ 96 w 192"/>
                <a:gd name="T27" fmla="*/ 48 h 288"/>
                <a:gd name="T28" fmla="*/ 98 w 192"/>
                <a:gd name="T29" fmla="*/ 62 h 288"/>
                <a:gd name="T30" fmla="*/ 96 w 192"/>
                <a:gd name="T31" fmla="*/ 71 h 288"/>
                <a:gd name="T32" fmla="*/ 71 w 192"/>
                <a:gd name="T33" fmla="*/ 96 h 288"/>
                <a:gd name="T34" fmla="*/ 62 w 192"/>
                <a:gd name="T35" fmla="*/ 98 h 288"/>
                <a:gd name="T36" fmla="*/ 48 w 192"/>
                <a:gd name="T37" fmla="*/ 96 h 288"/>
                <a:gd name="T38" fmla="*/ 0 w 192"/>
                <a:gd name="T39" fmla="*/ 144 h 288"/>
                <a:gd name="T40" fmla="*/ 48 w 192"/>
                <a:gd name="T41" fmla="*/ 192 h 288"/>
                <a:gd name="T42" fmla="*/ 60 w 192"/>
                <a:gd name="T43" fmla="*/ 190 h 288"/>
                <a:gd name="T44" fmla="*/ 70 w 192"/>
                <a:gd name="T45" fmla="*/ 192 h 288"/>
                <a:gd name="T46" fmla="*/ 95 w 192"/>
                <a:gd name="T47" fmla="*/ 218 h 288"/>
                <a:gd name="T48" fmla="*/ 98 w 192"/>
                <a:gd name="T49" fmla="*/ 227 h 288"/>
                <a:gd name="T50" fmla="*/ 96 w 192"/>
                <a:gd name="T51" fmla="*/ 240 h 288"/>
                <a:gd name="T52" fmla="*/ 144 w 192"/>
                <a:gd name="T53" fmla="*/ 288 h 288"/>
                <a:gd name="T54" fmla="*/ 192 w 192"/>
                <a:gd name="T55" fmla="*/ 240 h 288"/>
                <a:gd name="T56" fmla="*/ 144 w 192"/>
                <a:gd name="T57" fmla="*/ 192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92" h="288">
                  <a:moveTo>
                    <a:pt x="144" y="192"/>
                  </a:moveTo>
                  <a:cubicBezTo>
                    <a:pt x="137" y="192"/>
                    <a:pt x="130" y="194"/>
                    <a:pt x="130" y="194"/>
                  </a:cubicBezTo>
                  <a:cubicBezTo>
                    <a:pt x="127" y="195"/>
                    <a:pt x="123" y="194"/>
                    <a:pt x="120" y="192"/>
                  </a:cubicBezTo>
                  <a:cubicBezTo>
                    <a:pt x="96" y="167"/>
                    <a:pt x="96" y="167"/>
                    <a:pt x="96" y="167"/>
                  </a:cubicBezTo>
                  <a:cubicBezTo>
                    <a:pt x="94" y="165"/>
                    <a:pt x="93" y="161"/>
                    <a:pt x="94" y="158"/>
                  </a:cubicBezTo>
                  <a:cubicBezTo>
                    <a:pt x="94" y="158"/>
                    <a:pt x="96" y="151"/>
                    <a:pt x="96" y="144"/>
                  </a:cubicBezTo>
                  <a:cubicBezTo>
                    <a:pt x="96" y="137"/>
                    <a:pt x="94" y="131"/>
                    <a:pt x="94" y="131"/>
                  </a:cubicBezTo>
                  <a:cubicBezTo>
                    <a:pt x="93" y="128"/>
                    <a:pt x="94" y="124"/>
                    <a:pt x="96" y="121"/>
                  </a:cubicBezTo>
                  <a:cubicBezTo>
                    <a:pt x="121" y="96"/>
                    <a:pt x="121" y="96"/>
                    <a:pt x="121" y="96"/>
                  </a:cubicBezTo>
                  <a:cubicBezTo>
                    <a:pt x="123" y="94"/>
                    <a:pt x="128" y="93"/>
                    <a:pt x="131" y="94"/>
                  </a:cubicBezTo>
                  <a:cubicBezTo>
                    <a:pt x="131" y="94"/>
                    <a:pt x="137" y="96"/>
                    <a:pt x="144" y="96"/>
                  </a:cubicBezTo>
                  <a:cubicBezTo>
                    <a:pt x="170" y="96"/>
                    <a:pt x="192" y="75"/>
                    <a:pt x="192" y="48"/>
                  </a:cubicBezTo>
                  <a:cubicBezTo>
                    <a:pt x="192" y="22"/>
                    <a:pt x="170" y="0"/>
                    <a:pt x="144" y="0"/>
                  </a:cubicBezTo>
                  <a:cubicBezTo>
                    <a:pt x="117" y="0"/>
                    <a:pt x="96" y="22"/>
                    <a:pt x="96" y="48"/>
                  </a:cubicBezTo>
                  <a:cubicBezTo>
                    <a:pt x="96" y="55"/>
                    <a:pt x="98" y="62"/>
                    <a:pt x="98" y="62"/>
                  </a:cubicBezTo>
                  <a:cubicBezTo>
                    <a:pt x="99" y="65"/>
                    <a:pt x="98" y="69"/>
                    <a:pt x="96" y="71"/>
                  </a:cubicBezTo>
                  <a:cubicBezTo>
                    <a:pt x="71" y="96"/>
                    <a:pt x="71" y="96"/>
                    <a:pt x="71" y="96"/>
                  </a:cubicBezTo>
                  <a:cubicBezTo>
                    <a:pt x="69" y="98"/>
                    <a:pt x="65" y="99"/>
                    <a:pt x="62" y="98"/>
                  </a:cubicBezTo>
                  <a:cubicBezTo>
                    <a:pt x="62" y="98"/>
                    <a:pt x="55" y="96"/>
                    <a:pt x="48" y="96"/>
                  </a:cubicBezTo>
                  <a:cubicBezTo>
                    <a:pt x="21" y="96"/>
                    <a:pt x="0" y="117"/>
                    <a:pt x="0" y="144"/>
                  </a:cubicBezTo>
                  <a:cubicBezTo>
                    <a:pt x="0" y="170"/>
                    <a:pt x="21" y="192"/>
                    <a:pt x="48" y="192"/>
                  </a:cubicBezTo>
                  <a:cubicBezTo>
                    <a:pt x="54" y="192"/>
                    <a:pt x="60" y="190"/>
                    <a:pt x="60" y="190"/>
                  </a:cubicBezTo>
                  <a:cubicBezTo>
                    <a:pt x="63" y="189"/>
                    <a:pt x="68" y="190"/>
                    <a:pt x="70" y="192"/>
                  </a:cubicBezTo>
                  <a:cubicBezTo>
                    <a:pt x="95" y="218"/>
                    <a:pt x="95" y="218"/>
                    <a:pt x="95" y="218"/>
                  </a:cubicBezTo>
                  <a:cubicBezTo>
                    <a:pt x="97" y="220"/>
                    <a:pt x="98" y="224"/>
                    <a:pt x="98" y="227"/>
                  </a:cubicBezTo>
                  <a:cubicBezTo>
                    <a:pt x="98" y="227"/>
                    <a:pt x="96" y="234"/>
                    <a:pt x="96" y="240"/>
                  </a:cubicBezTo>
                  <a:cubicBezTo>
                    <a:pt x="96" y="266"/>
                    <a:pt x="117" y="288"/>
                    <a:pt x="144" y="288"/>
                  </a:cubicBezTo>
                  <a:cubicBezTo>
                    <a:pt x="170" y="288"/>
                    <a:pt x="192" y="266"/>
                    <a:pt x="192" y="240"/>
                  </a:cubicBezTo>
                  <a:cubicBezTo>
                    <a:pt x="192" y="213"/>
                    <a:pt x="170" y="192"/>
                    <a:pt x="144" y="192"/>
                  </a:cubicBezTo>
                  <a:close/>
                </a:path>
              </a:pathLst>
            </a:custGeom>
            <a:solidFill>
              <a:sysClr val="window" lastClr="FFFFFF">
                <a:lumMod val="95000"/>
              </a:sysClr>
            </a:solidFill>
            <a:ln>
              <a:noFill/>
            </a:ln>
            <a:extLst/>
          </p:spPr>
          <p:txBody>
            <a:bodyPr lIns="121920" tIns="60960" rIns="121920" bIns="60960"/>
            <a:lstStyle/>
            <a:p>
              <a:pPr marL="0" marR="0" lvl="0" indent="0" defTabSz="864044"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black"/>
                </a:solidFill>
                <a:effectLst/>
                <a:uLnTx/>
                <a:uFillTx/>
                <a:cs typeface="Arial" panose="020B0604020202020204" pitchFamily="34" charset="0"/>
              </a:endParaRPr>
            </a:p>
          </p:txBody>
        </p:sp>
      </p:grpSp>
      <p:sp>
        <p:nvSpPr>
          <p:cNvPr id="79" name="矩形 78"/>
          <p:cNvSpPr/>
          <p:nvPr/>
        </p:nvSpPr>
        <p:spPr>
          <a:xfrm>
            <a:off x="3897707" y="3678413"/>
            <a:ext cx="1273324" cy="416876"/>
          </a:xfrm>
          <a:prstGeom prst="rect">
            <a:avLst/>
          </a:prstGeom>
        </p:spPr>
        <p:txBody>
          <a:bodyPr wrap="none" lIns="86402" tIns="43202" rIns="86402" bIns="43202">
            <a:spAutoFit/>
          </a:bodyPr>
          <a:lstStyle/>
          <a:p>
            <a:pPr defTabSz="864044">
              <a:defRPr/>
            </a:pPr>
            <a:r>
              <a:rPr lang="zh-CN" altLang="en-US" sz="2100" dirty="0">
                <a:solidFill>
                  <a:prstClr val="white">
                    <a:lumMod val="95000"/>
                  </a:prstClr>
                </a:solidFill>
                <a:latin typeface="微软雅黑" pitchFamily="34" charset="-122"/>
              </a:rPr>
              <a:t>添加标题</a:t>
            </a:r>
            <a:endParaRPr lang="en-US" altLang="zh-CN" sz="2100" dirty="0">
              <a:solidFill>
                <a:prstClr val="white">
                  <a:lumMod val="95000"/>
                </a:prstClr>
              </a:solidFill>
              <a:latin typeface="微软雅黑" pitchFamily="34" charset="-122"/>
            </a:endParaRPr>
          </a:p>
        </p:txBody>
      </p:sp>
      <p:sp>
        <p:nvSpPr>
          <p:cNvPr id="80" name="矩形 47"/>
          <p:cNvSpPr>
            <a:spLocks noChangeArrowheads="1"/>
          </p:cNvSpPr>
          <p:nvPr/>
        </p:nvSpPr>
        <p:spPr bwMode="auto">
          <a:xfrm>
            <a:off x="3911209" y="4045125"/>
            <a:ext cx="1375748" cy="767834"/>
          </a:xfrm>
          <a:prstGeom prst="rect">
            <a:avLst/>
          </a:prstGeom>
          <a:noFill/>
          <a:ln>
            <a:noFill/>
          </a:ln>
          <a:extLst/>
        </p:spPr>
        <p:txBody>
          <a:bodyPr lIns="86402" tIns="43202" rIns="86402" bIns="43202">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marL="0" marR="0" lvl="0" indent="0" defTabSz="864044" eaLnBrk="1" fontAlgn="auto" latinLnBrk="0" hangingPunct="1">
              <a:lnSpc>
                <a:spcPct val="130000"/>
              </a:lnSpc>
              <a:spcBef>
                <a:spcPct val="0"/>
              </a:spcBef>
              <a:spcAft>
                <a:spcPts val="0"/>
              </a:spcAft>
              <a:buClrTx/>
              <a:buSzTx/>
              <a:buFont typeface="Arial" charset="0"/>
              <a:buNone/>
              <a:tabLst/>
              <a:defRPr/>
            </a:pPr>
            <a:r>
              <a:rPr kumimoji="0" lang="zh-CN" altLang="en-US" sz="1100" b="0" i="0" u="none" strike="noStrike" kern="0" cap="none" spc="0" normalizeH="0" baseline="0" noProof="0" dirty="0">
                <a:ln>
                  <a:noFill/>
                </a:ln>
                <a:solidFill>
                  <a:prstClr val="white">
                    <a:lumMod val="95000"/>
                  </a:prstClr>
                </a:solidFill>
                <a:effectLst/>
                <a:uLnTx/>
                <a:uFillTx/>
                <a:latin typeface="微软雅黑" pitchFamily="34" charset="-122"/>
                <a:ea typeface="微软雅黑" pitchFamily="34" charset="-122"/>
                <a:sym typeface="微软雅黑" pitchFamily="34" charset="-122"/>
              </a:rPr>
              <a:t>在此录入图表的描述说明，在此录入图表的说明</a:t>
            </a:r>
          </a:p>
        </p:txBody>
      </p:sp>
      <p:sp>
        <p:nvSpPr>
          <p:cNvPr id="81" name="矩形 80"/>
          <p:cNvSpPr/>
          <p:nvPr/>
        </p:nvSpPr>
        <p:spPr>
          <a:xfrm>
            <a:off x="6375059" y="3678413"/>
            <a:ext cx="1273324" cy="416876"/>
          </a:xfrm>
          <a:prstGeom prst="rect">
            <a:avLst/>
          </a:prstGeom>
        </p:spPr>
        <p:txBody>
          <a:bodyPr wrap="none" lIns="86402" tIns="43202" rIns="86402" bIns="43202">
            <a:spAutoFit/>
          </a:bodyPr>
          <a:lstStyle/>
          <a:p>
            <a:pPr algn="r" defTabSz="864044">
              <a:defRPr/>
            </a:pPr>
            <a:r>
              <a:rPr lang="zh-CN" altLang="en-US" sz="2100" dirty="0">
                <a:solidFill>
                  <a:prstClr val="white">
                    <a:lumMod val="95000"/>
                  </a:prstClr>
                </a:solidFill>
                <a:latin typeface="微软雅黑" pitchFamily="34" charset="-122"/>
              </a:rPr>
              <a:t>添加标题</a:t>
            </a:r>
            <a:endParaRPr lang="en-US" altLang="zh-CN" sz="2100" dirty="0">
              <a:solidFill>
                <a:prstClr val="white">
                  <a:lumMod val="95000"/>
                </a:prstClr>
              </a:solidFill>
              <a:latin typeface="微软雅黑" pitchFamily="34" charset="-122"/>
            </a:endParaRPr>
          </a:p>
        </p:txBody>
      </p:sp>
      <p:sp>
        <p:nvSpPr>
          <p:cNvPr id="82" name="矩形 47"/>
          <p:cNvSpPr>
            <a:spLocks noChangeArrowheads="1"/>
          </p:cNvSpPr>
          <p:nvPr/>
        </p:nvSpPr>
        <p:spPr bwMode="auto">
          <a:xfrm>
            <a:off x="6272635" y="4045125"/>
            <a:ext cx="1375748" cy="767834"/>
          </a:xfrm>
          <a:prstGeom prst="rect">
            <a:avLst/>
          </a:prstGeom>
          <a:noFill/>
          <a:ln>
            <a:noFill/>
          </a:ln>
          <a:extLst/>
        </p:spPr>
        <p:txBody>
          <a:bodyPr lIns="86402" tIns="43202" rIns="86402" bIns="43202">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marL="0" marR="0" lvl="0" indent="0" algn="r" defTabSz="864044" eaLnBrk="1" fontAlgn="auto" latinLnBrk="0" hangingPunct="1">
              <a:lnSpc>
                <a:spcPct val="130000"/>
              </a:lnSpc>
              <a:spcBef>
                <a:spcPct val="0"/>
              </a:spcBef>
              <a:spcAft>
                <a:spcPts val="0"/>
              </a:spcAft>
              <a:buClrTx/>
              <a:buSzTx/>
              <a:buFont typeface="Arial" charset="0"/>
              <a:buNone/>
              <a:tabLst/>
              <a:defRPr/>
            </a:pPr>
            <a:r>
              <a:rPr kumimoji="0" lang="zh-CN" altLang="en-US" sz="1100" b="0" i="0" u="none" strike="noStrike" kern="0" cap="none" spc="0" normalizeH="0" baseline="0" noProof="0" dirty="0">
                <a:ln>
                  <a:noFill/>
                </a:ln>
                <a:solidFill>
                  <a:prstClr val="white">
                    <a:lumMod val="95000"/>
                  </a:prstClr>
                </a:solidFill>
                <a:effectLst/>
                <a:uLnTx/>
                <a:uFillTx/>
                <a:latin typeface="微软雅黑" pitchFamily="34" charset="-122"/>
                <a:ea typeface="微软雅黑" pitchFamily="34" charset="-122"/>
                <a:sym typeface="微软雅黑" pitchFamily="34" charset="-122"/>
              </a:rPr>
              <a:t>在此录入图表的描述说明，在此录入图表的说明</a:t>
            </a:r>
          </a:p>
        </p:txBody>
      </p:sp>
      <p:sp>
        <p:nvSpPr>
          <p:cNvPr id="83" name="矩形 82"/>
          <p:cNvSpPr/>
          <p:nvPr/>
        </p:nvSpPr>
        <p:spPr>
          <a:xfrm>
            <a:off x="5116127" y="2479929"/>
            <a:ext cx="1273324" cy="416876"/>
          </a:xfrm>
          <a:prstGeom prst="rect">
            <a:avLst/>
          </a:prstGeom>
        </p:spPr>
        <p:txBody>
          <a:bodyPr wrap="none" lIns="86402" tIns="43202" rIns="86402" bIns="43202">
            <a:spAutoFit/>
          </a:bodyPr>
          <a:lstStyle/>
          <a:p>
            <a:pPr algn="ctr" defTabSz="864044">
              <a:defRPr/>
            </a:pPr>
            <a:r>
              <a:rPr lang="zh-CN" altLang="en-US" sz="2100" dirty="0">
                <a:solidFill>
                  <a:prstClr val="white">
                    <a:lumMod val="95000"/>
                  </a:prstClr>
                </a:solidFill>
                <a:latin typeface="微软雅黑" pitchFamily="34" charset="-122"/>
              </a:rPr>
              <a:t>添加标题</a:t>
            </a:r>
            <a:endParaRPr lang="en-US" altLang="zh-CN" sz="2100" dirty="0">
              <a:solidFill>
                <a:prstClr val="white">
                  <a:lumMod val="95000"/>
                </a:prstClr>
              </a:solidFill>
              <a:latin typeface="微软雅黑" pitchFamily="34" charset="-122"/>
            </a:endParaRPr>
          </a:p>
        </p:txBody>
      </p:sp>
      <p:sp>
        <p:nvSpPr>
          <p:cNvPr id="84" name="矩形 47"/>
          <p:cNvSpPr>
            <a:spLocks noChangeArrowheads="1"/>
          </p:cNvSpPr>
          <p:nvPr/>
        </p:nvSpPr>
        <p:spPr bwMode="auto">
          <a:xfrm>
            <a:off x="5111421" y="2846644"/>
            <a:ext cx="1282731" cy="767834"/>
          </a:xfrm>
          <a:prstGeom prst="rect">
            <a:avLst/>
          </a:prstGeom>
          <a:noFill/>
          <a:ln>
            <a:noFill/>
          </a:ln>
          <a:extLst/>
        </p:spPr>
        <p:txBody>
          <a:bodyPr lIns="86402" tIns="43202" rIns="86402" bIns="43202">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marL="0" marR="0" lvl="0" indent="0" algn="ctr" defTabSz="864044" eaLnBrk="1" fontAlgn="auto" latinLnBrk="0" hangingPunct="1">
              <a:lnSpc>
                <a:spcPct val="130000"/>
              </a:lnSpc>
              <a:spcBef>
                <a:spcPct val="0"/>
              </a:spcBef>
              <a:spcAft>
                <a:spcPts val="0"/>
              </a:spcAft>
              <a:buClrTx/>
              <a:buSzTx/>
              <a:buFont typeface="Arial" charset="0"/>
              <a:buNone/>
              <a:tabLst/>
              <a:defRPr/>
            </a:pPr>
            <a:r>
              <a:rPr kumimoji="0" lang="zh-CN" altLang="en-US" sz="1100" b="0" i="0" u="none" strike="noStrike" kern="0" cap="none" spc="0" normalizeH="0" baseline="0" noProof="0" dirty="0">
                <a:ln>
                  <a:noFill/>
                </a:ln>
                <a:solidFill>
                  <a:prstClr val="white">
                    <a:lumMod val="95000"/>
                  </a:prstClr>
                </a:solidFill>
                <a:effectLst/>
                <a:uLnTx/>
                <a:uFillTx/>
                <a:latin typeface="微软雅黑" pitchFamily="34" charset="-122"/>
                <a:ea typeface="微软雅黑" pitchFamily="34" charset="-122"/>
                <a:sym typeface="微软雅黑" pitchFamily="34" charset="-122"/>
              </a:rPr>
              <a:t>在此录入图表的说明，在此录入图表的说明</a:t>
            </a:r>
          </a:p>
        </p:txBody>
      </p:sp>
      <p:sp>
        <p:nvSpPr>
          <p:cNvPr id="85" name="矩形 84"/>
          <p:cNvSpPr/>
          <p:nvPr/>
        </p:nvSpPr>
        <p:spPr>
          <a:xfrm>
            <a:off x="5123630" y="5325285"/>
            <a:ext cx="1273324" cy="416876"/>
          </a:xfrm>
          <a:prstGeom prst="rect">
            <a:avLst/>
          </a:prstGeom>
        </p:spPr>
        <p:txBody>
          <a:bodyPr wrap="none" lIns="86402" tIns="43202" rIns="86402" bIns="43202">
            <a:spAutoFit/>
          </a:bodyPr>
          <a:lstStyle/>
          <a:p>
            <a:pPr algn="ctr" defTabSz="864044">
              <a:defRPr/>
            </a:pPr>
            <a:r>
              <a:rPr lang="zh-CN" altLang="en-US" sz="2100" dirty="0">
                <a:solidFill>
                  <a:prstClr val="white">
                    <a:lumMod val="95000"/>
                  </a:prstClr>
                </a:solidFill>
                <a:latin typeface="微软雅黑" pitchFamily="34" charset="-122"/>
              </a:rPr>
              <a:t>添加标题</a:t>
            </a:r>
            <a:endParaRPr lang="en-US" altLang="zh-CN" sz="2100" dirty="0">
              <a:solidFill>
                <a:prstClr val="white">
                  <a:lumMod val="95000"/>
                </a:prstClr>
              </a:solidFill>
              <a:latin typeface="微软雅黑" pitchFamily="34" charset="-122"/>
            </a:endParaRPr>
          </a:p>
        </p:txBody>
      </p:sp>
      <p:sp>
        <p:nvSpPr>
          <p:cNvPr id="86" name="矩形 47"/>
          <p:cNvSpPr>
            <a:spLocks noChangeArrowheads="1"/>
          </p:cNvSpPr>
          <p:nvPr/>
        </p:nvSpPr>
        <p:spPr bwMode="auto">
          <a:xfrm>
            <a:off x="5072419" y="5722002"/>
            <a:ext cx="1375748" cy="767834"/>
          </a:xfrm>
          <a:prstGeom prst="rect">
            <a:avLst/>
          </a:prstGeom>
          <a:noFill/>
          <a:ln>
            <a:noFill/>
          </a:ln>
          <a:extLst/>
        </p:spPr>
        <p:txBody>
          <a:bodyPr lIns="86402" tIns="43202" rIns="86402" bIns="43202">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marL="0" marR="0" lvl="0" indent="0" algn="ctr" defTabSz="864044" eaLnBrk="1" fontAlgn="auto" latinLnBrk="0" hangingPunct="1">
              <a:lnSpc>
                <a:spcPct val="130000"/>
              </a:lnSpc>
              <a:spcBef>
                <a:spcPct val="0"/>
              </a:spcBef>
              <a:spcAft>
                <a:spcPts val="0"/>
              </a:spcAft>
              <a:buClrTx/>
              <a:buSzTx/>
              <a:buFont typeface="Arial" charset="0"/>
              <a:buNone/>
              <a:tabLst/>
              <a:defRPr/>
            </a:pPr>
            <a:r>
              <a:rPr kumimoji="0" lang="zh-CN" altLang="en-US" sz="1100" b="0" i="0" u="none" strike="noStrike" kern="0" cap="none" spc="0" normalizeH="0" baseline="0" noProof="0" dirty="0">
                <a:ln>
                  <a:noFill/>
                </a:ln>
                <a:solidFill>
                  <a:prstClr val="white">
                    <a:lumMod val="95000"/>
                  </a:prstClr>
                </a:solidFill>
                <a:effectLst/>
                <a:uLnTx/>
                <a:uFillTx/>
                <a:latin typeface="微软雅黑" pitchFamily="34" charset="-122"/>
                <a:ea typeface="微软雅黑" pitchFamily="34" charset="-122"/>
                <a:sym typeface="微软雅黑" pitchFamily="34" charset="-122"/>
              </a:rPr>
              <a:t>在此录入图表的描述说明，在此录入图表的说明</a:t>
            </a:r>
          </a:p>
        </p:txBody>
      </p:sp>
    </p:spTree>
    <p:extLst>
      <p:ext uri="{BB962C8B-B14F-4D97-AF65-F5344CB8AC3E}">
        <p14:creationId xmlns:p14="http://schemas.microsoft.com/office/powerpoint/2010/main" val="492677771"/>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52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52000">
                                          <p:cBhvr additive="base">
                                            <p:cTn id="7" dur="500" fill="hold"/>
                                            <p:tgtEl>
                                              <p:spTgt spid="4"/>
                                            </p:tgtEl>
                                            <p:attrNameLst>
                                              <p:attrName>ppt_x</p:attrName>
                                            </p:attrNameLst>
                                          </p:cBhvr>
                                          <p:tavLst>
                                            <p:tav tm="0">
                                              <p:val>
                                                <p:strVal val="0-#ppt_w/2"/>
                                              </p:val>
                                            </p:tav>
                                            <p:tav tm="100000">
                                              <p:val>
                                                <p:strVal val="#ppt_x"/>
                                              </p:val>
                                            </p:tav>
                                          </p:tavLst>
                                        </p:anim>
                                        <p:anim calcmode="lin" valueType="num" p14:bounceEnd="52000">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6" fill="hold" nodeType="afterEffect">
                                      <p:stCondLst>
                                        <p:cond delay="250"/>
                                      </p:stCondLst>
                                      <p:childTnLst>
                                        <p:set>
                                          <p:cBhvr>
                                            <p:cTn id="11" dur="1" fill="hold">
                                              <p:stCondLst>
                                                <p:cond delay="0"/>
                                              </p:stCondLst>
                                            </p:cTn>
                                            <p:tgtEl>
                                              <p:spTgt spid="76"/>
                                            </p:tgtEl>
                                            <p:attrNameLst>
                                              <p:attrName>style.visibility</p:attrName>
                                            </p:attrNameLst>
                                          </p:cBhvr>
                                          <p:to>
                                            <p:strVal val="visible"/>
                                          </p:to>
                                        </p:set>
                                        <p:animEffect transition="in" filter="barn(inHorizontal)">
                                          <p:cBhvr>
                                            <p:cTn id="12" dur="600"/>
                                            <p:tgtEl>
                                              <p:spTgt spid="76"/>
                                            </p:tgtEl>
                                          </p:cBhvr>
                                        </p:animEffect>
                                      </p:childTnLst>
                                    </p:cTn>
                                  </p:par>
                                  <p:par>
                                    <p:cTn id="13" presetID="16" presetClass="entr" presetSubtype="26" fill="hold" grpId="0" nodeType="withEffect">
                                      <p:stCondLst>
                                        <p:cond delay="450"/>
                                      </p:stCondLst>
                                      <p:childTnLst>
                                        <p:set>
                                          <p:cBhvr>
                                            <p:cTn id="14" dur="1" fill="hold">
                                              <p:stCondLst>
                                                <p:cond delay="0"/>
                                              </p:stCondLst>
                                            </p:cTn>
                                            <p:tgtEl>
                                              <p:spTgt spid="80"/>
                                            </p:tgtEl>
                                            <p:attrNameLst>
                                              <p:attrName>style.visibility</p:attrName>
                                            </p:attrNameLst>
                                          </p:cBhvr>
                                          <p:to>
                                            <p:strVal val="visible"/>
                                          </p:to>
                                        </p:set>
                                        <p:animEffect transition="in" filter="barn(inHorizontal)">
                                          <p:cBhvr>
                                            <p:cTn id="15" dur="500"/>
                                            <p:tgtEl>
                                              <p:spTgt spid="80"/>
                                            </p:tgtEl>
                                          </p:cBhvr>
                                        </p:animEffect>
                                      </p:childTnLst>
                                    </p:cTn>
                                  </p:par>
                                  <p:par>
                                    <p:cTn id="16" presetID="22" presetClass="entr" presetSubtype="4" fill="hold" grpId="0" nodeType="withEffect">
                                      <p:stCondLst>
                                        <p:cond delay="750"/>
                                      </p:stCondLst>
                                      <p:childTnLst>
                                        <p:set>
                                          <p:cBhvr>
                                            <p:cTn id="17" dur="1" fill="hold">
                                              <p:stCondLst>
                                                <p:cond delay="0"/>
                                              </p:stCondLst>
                                            </p:cTn>
                                            <p:tgtEl>
                                              <p:spTgt spid="79"/>
                                            </p:tgtEl>
                                            <p:attrNameLst>
                                              <p:attrName>style.visibility</p:attrName>
                                            </p:attrNameLst>
                                          </p:cBhvr>
                                          <p:to>
                                            <p:strVal val="visible"/>
                                          </p:to>
                                        </p:set>
                                        <p:animEffect transition="in" filter="wipe(down)">
                                          <p:cBhvr>
                                            <p:cTn id="18" dur="250"/>
                                            <p:tgtEl>
                                              <p:spTgt spid="79"/>
                                            </p:tgtEl>
                                          </p:cBhvr>
                                        </p:animEffect>
                                      </p:childTnLst>
                                    </p:cTn>
                                  </p:par>
                                  <p:par>
                                    <p:cTn id="19" presetID="22" presetClass="entr" presetSubtype="2" fill="hold" grpId="0" nodeType="withEffect">
                                      <p:stCondLst>
                                        <p:cond delay="250"/>
                                      </p:stCondLst>
                                      <p:childTnLst>
                                        <p:set>
                                          <p:cBhvr>
                                            <p:cTn id="20" dur="1" fill="hold">
                                              <p:stCondLst>
                                                <p:cond delay="0"/>
                                              </p:stCondLst>
                                            </p:cTn>
                                            <p:tgtEl>
                                              <p:spTgt spid="58"/>
                                            </p:tgtEl>
                                            <p:attrNameLst>
                                              <p:attrName>style.visibility</p:attrName>
                                            </p:attrNameLst>
                                          </p:cBhvr>
                                          <p:to>
                                            <p:strVal val="visible"/>
                                          </p:to>
                                        </p:set>
                                        <p:animEffect transition="in" filter="wipe(right)">
                                          <p:cBhvr>
                                            <p:cTn id="21" dur="300"/>
                                            <p:tgtEl>
                                              <p:spTgt spid="58"/>
                                            </p:tgtEl>
                                          </p:cBhvr>
                                        </p:animEffect>
                                      </p:childTnLst>
                                    </p:cTn>
                                  </p:par>
                                  <p:par>
                                    <p:cTn id="22" presetID="22" presetClass="entr" presetSubtype="2" fill="hold" grpId="0" nodeType="withEffect">
                                      <p:stCondLst>
                                        <p:cond delay="250"/>
                                      </p:stCondLst>
                                      <p:childTnLst>
                                        <p:set>
                                          <p:cBhvr>
                                            <p:cTn id="23" dur="1" fill="hold">
                                              <p:stCondLst>
                                                <p:cond delay="0"/>
                                              </p:stCondLst>
                                            </p:cTn>
                                            <p:tgtEl>
                                              <p:spTgt spid="57"/>
                                            </p:tgtEl>
                                            <p:attrNameLst>
                                              <p:attrName>style.visibility</p:attrName>
                                            </p:attrNameLst>
                                          </p:cBhvr>
                                          <p:to>
                                            <p:strVal val="visible"/>
                                          </p:to>
                                        </p:set>
                                        <p:animEffect transition="in" filter="wipe(right)">
                                          <p:cBhvr>
                                            <p:cTn id="24" dur="750"/>
                                            <p:tgtEl>
                                              <p:spTgt spid="57"/>
                                            </p:tgtEl>
                                          </p:cBhvr>
                                        </p:animEffect>
                                      </p:childTnLst>
                                    </p:cTn>
                                  </p:par>
                                  <p:par>
                                    <p:cTn id="25" presetID="22" presetClass="entr" presetSubtype="2" fill="hold" grpId="0" nodeType="withEffect">
                                      <p:stCondLst>
                                        <p:cond delay="550"/>
                                      </p:stCondLst>
                                      <p:childTnLst>
                                        <p:set>
                                          <p:cBhvr>
                                            <p:cTn id="26" dur="1" fill="hold">
                                              <p:stCondLst>
                                                <p:cond delay="0"/>
                                              </p:stCondLst>
                                            </p:cTn>
                                            <p:tgtEl>
                                              <p:spTgt spid="56"/>
                                            </p:tgtEl>
                                            <p:attrNameLst>
                                              <p:attrName>style.visibility</p:attrName>
                                            </p:attrNameLst>
                                          </p:cBhvr>
                                          <p:to>
                                            <p:strVal val="visible"/>
                                          </p:to>
                                        </p:set>
                                        <p:animEffect transition="in" filter="wipe(right)">
                                          <p:cBhvr>
                                            <p:cTn id="27" dur="350"/>
                                            <p:tgtEl>
                                              <p:spTgt spid="56"/>
                                            </p:tgtEl>
                                          </p:cBhvr>
                                        </p:animEffect>
                                      </p:childTnLst>
                                    </p:cTn>
                                  </p:par>
                                </p:childTnLst>
                              </p:cTn>
                            </p:par>
                            <p:par>
                              <p:cTn id="28" fill="hold">
                                <p:stCondLst>
                                  <p:cond delay="1500"/>
                                </p:stCondLst>
                                <p:childTnLst>
                                  <p:par>
                                    <p:cTn id="29" presetID="16" presetClass="entr" presetSubtype="21" fill="hold" nodeType="afterEffect">
                                      <p:stCondLst>
                                        <p:cond delay="250"/>
                                      </p:stCondLst>
                                      <p:childTnLst>
                                        <p:set>
                                          <p:cBhvr>
                                            <p:cTn id="30" dur="1" fill="hold">
                                              <p:stCondLst>
                                                <p:cond delay="0"/>
                                              </p:stCondLst>
                                            </p:cTn>
                                            <p:tgtEl>
                                              <p:spTgt spid="59"/>
                                            </p:tgtEl>
                                            <p:attrNameLst>
                                              <p:attrName>style.visibility</p:attrName>
                                            </p:attrNameLst>
                                          </p:cBhvr>
                                          <p:to>
                                            <p:strVal val="visible"/>
                                          </p:to>
                                        </p:set>
                                        <p:animEffect transition="in" filter="barn(inVertical)">
                                          <p:cBhvr>
                                            <p:cTn id="31" dur="600"/>
                                            <p:tgtEl>
                                              <p:spTgt spid="59"/>
                                            </p:tgtEl>
                                          </p:cBhvr>
                                        </p:animEffect>
                                      </p:childTnLst>
                                    </p:cTn>
                                  </p:par>
                                  <p:par>
                                    <p:cTn id="32" presetID="16" presetClass="entr" presetSubtype="21" fill="hold" grpId="0" nodeType="withEffect">
                                      <p:stCondLst>
                                        <p:cond delay="450"/>
                                      </p:stCondLst>
                                      <p:childTnLst>
                                        <p:set>
                                          <p:cBhvr>
                                            <p:cTn id="33" dur="1" fill="hold">
                                              <p:stCondLst>
                                                <p:cond delay="0"/>
                                              </p:stCondLst>
                                            </p:cTn>
                                            <p:tgtEl>
                                              <p:spTgt spid="84"/>
                                            </p:tgtEl>
                                            <p:attrNameLst>
                                              <p:attrName>style.visibility</p:attrName>
                                            </p:attrNameLst>
                                          </p:cBhvr>
                                          <p:to>
                                            <p:strVal val="visible"/>
                                          </p:to>
                                        </p:set>
                                        <p:animEffect transition="in" filter="barn(inVertical)">
                                          <p:cBhvr>
                                            <p:cTn id="34" dur="500"/>
                                            <p:tgtEl>
                                              <p:spTgt spid="84"/>
                                            </p:tgtEl>
                                          </p:cBhvr>
                                        </p:animEffect>
                                      </p:childTnLst>
                                    </p:cTn>
                                  </p:par>
                                  <p:par>
                                    <p:cTn id="35" presetID="16" presetClass="entr" presetSubtype="21" fill="hold" grpId="0" nodeType="withEffect">
                                      <p:stCondLst>
                                        <p:cond delay="450"/>
                                      </p:stCondLst>
                                      <p:childTnLst>
                                        <p:set>
                                          <p:cBhvr>
                                            <p:cTn id="36" dur="1" fill="hold">
                                              <p:stCondLst>
                                                <p:cond delay="0"/>
                                              </p:stCondLst>
                                            </p:cTn>
                                            <p:tgtEl>
                                              <p:spTgt spid="83"/>
                                            </p:tgtEl>
                                            <p:attrNameLst>
                                              <p:attrName>style.visibility</p:attrName>
                                            </p:attrNameLst>
                                          </p:cBhvr>
                                          <p:to>
                                            <p:strVal val="visible"/>
                                          </p:to>
                                        </p:set>
                                        <p:animEffect transition="in" filter="barn(inVertical)">
                                          <p:cBhvr>
                                            <p:cTn id="37" dur="500"/>
                                            <p:tgtEl>
                                              <p:spTgt spid="83"/>
                                            </p:tgtEl>
                                          </p:cBhvr>
                                        </p:animEffect>
                                      </p:childTnLst>
                                    </p:cTn>
                                  </p:par>
                                  <p:par>
                                    <p:cTn id="38" presetID="22" presetClass="entr" presetSubtype="8" fill="hold" grpId="0" nodeType="withEffect">
                                      <p:stCondLst>
                                        <p:cond delay="250"/>
                                      </p:stCondLst>
                                      <p:childTnLst>
                                        <p:set>
                                          <p:cBhvr>
                                            <p:cTn id="39" dur="1" fill="hold">
                                              <p:stCondLst>
                                                <p:cond delay="0"/>
                                              </p:stCondLst>
                                            </p:cTn>
                                            <p:tgtEl>
                                              <p:spTgt spid="52"/>
                                            </p:tgtEl>
                                            <p:attrNameLst>
                                              <p:attrName>style.visibility</p:attrName>
                                            </p:attrNameLst>
                                          </p:cBhvr>
                                          <p:to>
                                            <p:strVal val="visible"/>
                                          </p:to>
                                        </p:set>
                                        <p:animEffect transition="in" filter="wipe(left)">
                                          <p:cBhvr>
                                            <p:cTn id="40" dur="300"/>
                                            <p:tgtEl>
                                              <p:spTgt spid="52"/>
                                            </p:tgtEl>
                                          </p:cBhvr>
                                        </p:animEffect>
                                      </p:childTnLst>
                                    </p:cTn>
                                  </p:par>
                                  <p:par>
                                    <p:cTn id="41" presetID="22" presetClass="entr" presetSubtype="8" fill="hold" grpId="0" nodeType="withEffect">
                                      <p:stCondLst>
                                        <p:cond delay="250"/>
                                      </p:stCondLst>
                                      <p:childTnLst>
                                        <p:set>
                                          <p:cBhvr>
                                            <p:cTn id="42" dur="1" fill="hold">
                                              <p:stCondLst>
                                                <p:cond delay="0"/>
                                              </p:stCondLst>
                                            </p:cTn>
                                            <p:tgtEl>
                                              <p:spTgt spid="51"/>
                                            </p:tgtEl>
                                            <p:attrNameLst>
                                              <p:attrName>style.visibility</p:attrName>
                                            </p:attrNameLst>
                                          </p:cBhvr>
                                          <p:to>
                                            <p:strVal val="visible"/>
                                          </p:to>
                                        </p:set>
                                        <p:animEffect transition="in" filter="wipe(left)">
                                          <p:cBhvr>
                                            <p:cTn id="43" dur="750"/>
                                            <p:tgtEl>
                                              <p:spTgt spid="51"/>
                                            </p:tgtEl>
                                          </p:cBhvr>
                                        </p:animEffect>
                                      </p:childTnLst>
                                    </p:cTn>
                                  </p:par>
                                  <p:par>
                                    <p:cTn id="44" presetID="22" presetClass="entr" presetSubtype="8" fill="hold" grpId="0" nodeType="withEffect">
                                      <p:stCondLst>
                                        <p:cond delay="550"/>
                                      </p:stCondLst>
                                      <p:childTnLst>
                                        <p:set>
                                          <p:cBhvr>
                                            <p:cTn id="45" dur="1" fill="hold">
                                              <p:stCondLst>
                                                <p:cond delay="0"/>
                                              </p:stCondLst>
                                            </p:cTn>
                                            <p:tgtEl>
                                              <p:spTgt spid="50"/>
                                            </p:tgtEl>
                                            <p:attrNameLst>
                                              <p:attrName>style.visibility</p:attrName>
                                            </p:attrNameLst>
                                          </p:cBhvr>
                                          <p:to>
                                            <p:strVal val="visible"/>
                                          </p:to>
                                        </p:set>
                                        <p:animEffect transition="in" filter="wipe(left)">
                                          <p:cBhvr>
                                            <p:cTn id="46" dur="350"/>
                                            <p:tgtEl>
                                              <p:spTgt spid="50"/>
                                            </p:tgtEl>
                                          </p:cBhvr>
                                        </p:animEffect>
                                      </p:childTnLst>
                                    </p:cTn>
                                  </p:par>
                                </p:childTnLst>
                              </p:cTn>
                            </p:par>
                            <p:par>
                              <p:cTn id="47" fill="hold">
                                <p:stCondLst>
                                  <p:cond delay="2500"/>
                                </p:stCondLst>
                                <p:childTnLst>
                                  <p:par>
                                    <p:cTn id="48" presetID="16" presetClass="entr" presetSubtype="26" fill="hold" nodeType="afterEffect">
                                      <p:stCondLst>
                                        <p:cond delay="250"/>
                                      </p:stCondLst>
                                      <p:childTnLst>
                                        <p:set>
                                          <p:cBhvr>
                                            <p:cTn id="49" dur="1" fill="hold">
                                              <p:stCondLst>
                                                <p:cond delay="0"/>
                                              </p:stCondLst>
                                            </p:cTn>
                                            <p:tgtEl>
                                              <p:spTgt spid="70"/>
                                            </p:tgtEl>
                                            <p:attrNameLst>
                                              <p:attrName>style.visibility</p:attrName>
                                            </p:attrNameLst>
                                          </p:cBhvr>
                                          <p:to>
                                            <p:strVal val="visible"/>
                                          </p:to>
                                        </p:set>
                                        <p:animEffect transition="in" filter="barn(inHorizontal)">
                                          <p:cBhvr>
                                            <p:cTn id="50" dur="600"/>
                                            <p:tgtEl>
                                              <p:spTgt spid="70"/>
                                            </p:tgtEl>
                                          </p:cBhvr>
                                        </p:animEffect>
                                      </p:childTnLst>
                                    </p:cTn>
                                  </p:par>
                                  <p:par>
                                    <p:cTn id="51" presetID="16" presetClass="entr" presetSubtype="26" fill="hold" grpId="0" nodeType="withEffect">
                                      <p:stCondLst>
                                        <p:cond delay="450"/>
                                      </p:stCondLst>
                                      <p:childTnLst>
                                        <p:set>
                                          <p:cBhvr>
                                            <p:cTn id="52" dur="1" fill="hold">
                                              <p:stCondLst>
                                                <p:cond delay="0"/>
                                              </p:stCondLst>
                                            </p:cTn>
                                            <p:tgtEl>
                                              <p:spTgt spid="82"/>
                                            </p:tgtEl>
                                            <p:attrNameLst>
                                              <p:attrName>style.visibility</p:attrName>
                                            </p:attrNameLst>
                                          </p:cBhvr>
                                          <p:to>
                                            <p:strVal val="visible"/>
                                          </p:to>
                                        </p:set>
                                        <p:animEffect transition="in" filter="barn(inHorizontal)">
                                          <p:cBhvr>
                                            <p:cTn id="53" dur="500"/>
                                            <p:tgtEl>
                                              <p:spTgt spid="82"/>
                                            </p:tgtEl>
                                          </p:cBhvr>
                                        </p:animEffect>
                                      </p:childTnLst>
                                    </p:cTn>
                                  </p:par>
                                  <p:par>
                                    <p:cTn id="54" presetID="22" presetClass="entr" presetSubtype="4" fill="hold" grpId="0" nodeType="withEffect">
                                      <p:stCondLst>
                                        <p:cond delay="750"/>
                                      </p:stCondLst>
                                      <p:childTnLst>
                                        <p:set>
                                          <p:cBhvr>
                                            <p:cTn id="55" dur="1" fill="hold">
                                              <p:stCondLst>
                                                <p:cond delay="0"/>
                                              </p:stCondLst>
                                            </p:cTn>
                                            <p:tgtEl>
                                              <p:spTgt spid="81"/>
                                            </p:tgtEl>
                                            <p:attrNameLst>
                                              <p:attrName>style.visibility</p:attrName>
                                            </p:attrNameLst>
                                          </p:cBhvr>
                                          <p:to>
                                            <p:strVal val="visible"/>
                                          </p:to>
                                        </p:set>
                                        <p:animEffect transition="in" filter="wipe(down)">
                                          <p:cBhvr>
                                            <p:cTn id="56" dur="250"/>
                                            <p:tgtEl>
                                              <p:spTgt spid="81"/>
                                            </p:tgtEl>
                                          </p:cBhvr>
                                        </p:animEffect>
                                      </p:childTnLst>
                                    </p:cTn>
                                  </p:par>
                                  <p:par>
                                    <p:cTn id="57" presetID="22" presetClass="entr" presetSubtype="8" fill="hold" grpId="0" nodeType="withEffect">
                                      <p:stCondLst>
                                        <p:cond delay="250"/>
                                      </p:stCondLst>
                                      <p:childTnLst>
                                        <p:set>
                                          <p:cBhvr>
                                            <p:cTn id="58" dur="1" fill="hold">
                                              <p:stCondLst>
                                                <p:cond delay="0"/>
                                              </p:stCondLst>
                                            </p:cTn>
                                            <p:tgtEl>
                                              <p:spTgt spid="49"/>
                                            </p:tgtEl>
                                            <p:attrNameLst>
                                              <p:attrName>style.visibility</p:attrName>
                                            </p:attrNameLst>
                                          </p:cBhvr>
                                          <p:to>
                                            <p:strVal val="visible"/>
                                          </p:to>
                                        </p:set>
                                        <p:animEffect transition="in" filter="wipe(left)">
                                          <p:cBhvr>
                                            <p:cTn id="59" dur="300"/>
                                            <p:tgtEl>
                                              <p:spTgt spid="49"/>
                                            </p:tgtEl>
                                          </p:cBhvr>
                                        </p:animEffect>
                                      </p:childTnLst>
                                    </p:cTn>
                                  </p:par>
                                  <p:par>
                                    <p:cTn id="60" presetID="22" presetClass="entr" presetSubtype="8" fill="hold" grpId="0" nodeType="withEffect">
                                      <p:stCondLst>
                                        <p:cond delay="250"/>
                                      </p:stCondLst>
                                      <p:childTnLst>
                                        <p:set>
                                          <p:cBhvr>
                                            <p:cTn id="61" dur="1" fill="hold">
                                              <p:stCondLst>
                                                <p:cond delay="0"/>
                                              </p:stCondLst>
                                            </p:cTn>
                                            <p:tgtEl>
                                              <p:spTgt spid="48"/>
                                            </p:tgtEl>
                                            <p:attrNameLst>
                                              <p:attrName>style.visibility</p:attrName>
                                            </p:attrNameLst>
                                          </p:cBhvr>
                                          <p:to>
                                            <p:strVal val="visible"/>
                                          </p:to>
                                        </p:set>
                                        <p:animEffect transition="in" filter="wipe(left)">
                                          <p:cBhvr>
                                            <p:cTn id="62" dur="750"/>
                                            <p:tgtEl>
                                              <p:spTgt spid="48"/>
                                            </p:tgtEl>
                                          </p:cBhvr>
                                        </p:animEffect>
                                      </p:childTnLst>
                                    </p:cTn>
                                  </p:par>
                                  <p:par>
                                    <p:cTn id="63" presetID="22" presetClass="entr" presetSubtype="8" fill="hold" grpId="0" nodeType="withEffect">
                                      <p:stCondLst>
                                        <p:cond delay="550"/>
                                      </p:stCondLst>
                                      <p:childTnLst>
                                        <p:set>
                                          <p:cBhvr>
                                            <p:cTn id="64" dur="1" fill="hold">
                                              <p:stCondLst>
                                                <p:cond delay="0"/>
                                              </p:stCondLst>
                                            </p:cTn>
                                            <p:tgtEl>
                                              <p:spTgt spid="47"/>
                                            </p:tgtEl>
                                            <p:attrNameLst>
                                              <p:attrName>style.visibility</p:attrName>
                                            </p:attrNameLst>
                                          </p:cBhvr>
                                          <p:to>
                                            <p:strVal val="visible"/>
                                          </p:to>
                                        </p:set>
                                        <p:animEffect transition="in" filter="wipe(left)">
                                          <p:cBhvr>
                                            <p:cTn id="65" dur="350"/>
                                            <p:tgtEl>
                                              <p:spTgt spid="47"/>
                                            </p:tgtEl>
                                          </p:cBhvr>
                                        </p:animEffect>
                                      </p:childTnLst>
                                    </p:cTn>
                                  </p:par>
                                </p:childTnLst>
                              </p:cTn>
                            </p:par>
                            <p:par>
                              <p:cTn id="66" fill="hold">
                                <p:stCondLst>
                                  <p:cond delay="3500"/>
                                </p:stCondLst>
                                <p:childTnLst>
                                  <p:par>
                                    <p:cTn id="67" presetID="16" presetClass="entr" presetSubtype="21" fill="hold" nodeType="afterEffect">
                                      <p:stCondLst>
                                        <p:cond delay="250"/>
                                      </p:stCondLst>
                                      <p:childTnLst>
                                        <p:set>
                                          <p:cBhvr>
                                            <p:cTn id="68" dur="1" fill="hold">
                                              <p:stCondLst>
                                                <p:cond delay="0"/>
                                              </p:stCondLst>
                                            </p:cTn>
                                            <p:tgtEl>
                                              <p:spTgt spid="64"/>
                                            </p:tgtEl>
                                            <p:attrNameLst>
                                              <p:attrName>style.visibility</p:attrName>
                                            </p:attrNameLst>
                                          </p:cBhvr>
                                          <p:to>
                                            <p:strVal val="visible"/>
                                          </p:to>
                                        </p:set>
                                        <p:animEffect transition="in" filter="barn(inVertical)">
                                          <p:cBhvr>
                                            <p:cTn id="69" dur="600"/>
                                            <p:tgtEl>
                                              <p:spTgt spid="64"/>
                                            </p:tgtEl>
                                          </p:cBhvr>
                                        </p:animEffect>
                                      </p:childTnLst>
                                    </p:cTn>
                                  </p:par>
                                  <p:par>
                                    <p:cTn id="70" presetID="16" presetClass="entr" presetSubtype="21" fill="hold" grpId="0" nodeType="withEffect">
                                      <p:stCondLst>
                                        <p:cond delay="450"/>
                                      </p:stCondLst>
                                      <p:childTnLst>
                                        <p:set>
                                          <p:cBhvr>
                                            <p:cTn id="71" dur="1" fill="hold">
                                              <p:stCondLst>
                                                <p:cond delay="0"/>
                                              </p:stCondLst>
                                            </p:cTn>
                                            <p:tgtEl>
                                              <p:spTgt spid="86"/>
                                            </p:tgtEl>
                                            <p:attrNameLst>
                                              <p:attrName>style.visibility</p:attrName>
                                            </p:attrNameLst>
                                          </p:cBhvr>
                                          <p:to>
                                            <p:strVal val="visible"/>
                                          </p:to>
                                        </p:set>
                                        <p:animEffect transition="in" filter="barn(inVertical)">
                                          <p:cBhvr>
                                            <p:cTn id="72" dur="500"/>
                                            <p:tgtEl>
                                              <p:spTgt spid="86"/>
                                            </p:tgtEl>
                                          </p:cBhvr>
                                        </p:animEffect>
                                      </p:childTnLst>
                                    </p:cTn>
                                  </p:par>
                                  <p:par>
                                    <p:cTn id="73" presetID="16" presetClass="entr" presetSubtype="21" fill="hold" grpId="0" nodeType="withEffect">
                                      <p:stCondLst>
                                        <p:cond delay="450"/>
                                      </p:stCondLst>
                                      <p:childTnLst>
                                        <p:set>
                                          <p:cBhvr>
                                            <p:cTn id="74" dur="1" fill="hold">
                                              <p:stCondLst>
                                                <p:cond delay="0"/>
                                              </p:stCondLst>
                                            </p:cTn>
                                            <p:tgtEl>
                                              <p:spTgt spid="85"/>
                                            </p:tgtEl>
                                            <p:attrNameLst>
                                              <p:attrName>style.visibility</p:attrName>
                                            </p:attrNameLst>
                                          </p:cBhvr>
                                          <p:to>
                                            <p:strVal val="visible"/>
                                          </p:to>
                                        </p:set>
                                        <p:animEffect transition="in" filter="barn(inVertical)">
                                          <p:cBhvr>
                                            <p:cTn id="75" dur="500"/>
                                            <p:tgtEl>
                                              <p:spTgt spid="85"/>
                                            </p:tgtEl>
                                          </p:cBhvr>
                                        </p:animEffect>
                                      </p:childTnLst>
                                    </p:cTn>
                                  </p:par>
                                  <p:par>
                                    <p:cTn id="76" presetID="22" presetClass="entr" presetSubtype="2" fill="hold" grpId="0" nodeType="withEffect">
                                      <p:stCondLst>
                                        <p:cond delay="250"/>
                                      </p:stCondLst>
                                      <p:childTnLst>
                                        <p:set>
                                          <p:cBhvr>
                                            <p:cTn id="77" dur="1" fill="hold">
                                              <p:stCondLst>
                                                <p:cond delay="0"/>
                                              </p:stCondLst>
                                            </p:cTn>
                                            <p:tgtEl>
                                              <p:spTgt spid="55"/>
                                            </p:tgtEl>
                                            <p:attrNameLst>
                                              <p:attrName>style.visibility</p:attrName>
                                            </p:attrNameLst>
                                          </p:cBhvr>
                                          <p:to>
                                            <p:strVal val="visible"/>
                                          </p:to>
                                        </p:set>
                                        <p:animEffect transition="in" filter="wipe(right)">
                                          <p:cBhvr>
                                            <p:cTn id="78" dur="300"/>
                                            <p:tgtEl>
                                              <p:spTgt spid="55"/>
                                            </p:tgtEl>
                                          </p:cBhvr>
                                        </p:animEffect>
                                      </p:childTnLst>
                                    </p:cTn>
                                  </p:par>
                                  <p:par>
                                    <p:cTn id="79" presetID="22" presetClass="entr" presetSubtype="2" fill="hold" grpId="0" nodeType="withEffect">
                                      <p:stCondLst>
                                        <p:cond delay="250"/>
                                      </p:stCondLst>
                                      <p:childTnLst>
                                        <p:set>
                                          <p:cBhvr>
                                            <p:cTn id="80" dur="1" fill="hold">
                                              <p:stCondLst>
                                                <p:cond delay="0"/>
                                              </p:stCondLst>
                                            </p:cTn>
                                            <p:tgtEl>
                                              <p:spTgt spid="54"/>
                                            </p:tgtEl>
                                            <p:attrNameLst>
                                              <p:attrName>style.visibility</p:attrName>
                                            </p:attrNameLst>
                                          </p:cBhvr>
                                          <p:to>
                                            <p:strVal val="visible"/>
                                          </p:to>
                                        </p:set>
                                        <p:animEffect transition="in" filter="wipe(right)">
                                          <p:cBhvr>
                                            <p:cTn id="81" dur="750"/>
                                            <p:tgtEl>
                                              <p:spTgt spid="54"/>
                                            </p:tgtEl>
                                          </p:cBhvr>
                                        </p:animEffect>
                                      </p:childTnLst>
                                    </p:cTn>
                                  </p:par>
                                  <p:par>
                                    <p:cTn id="82" presetID="22" presetClass="entr" presetSubtype="2" fill="hold" grpId="0" nodeType="withEffect">
                                      <p:stCondLst>
                                        <p:cond delay="550"/>
                                      </p:stCondLst>
                                      <p:childTnLst>
                                        <p:set>
                                          <p:cBhvr>
                                            <p:cTn id="83" dur="1" fill="hold">
                                              <p:stCondLst>
                                                <p:cond delay="0"/>
                                              </p:stCondLst>
                                            </p:cTn>
                                            <p:tgtEl>
                                              <p:spTgt spid="53"/>
                                            </p:tgtEl>
                                            <p:attrNameLst>
                                              <p:attrName>style.visibility</p:attrName>
                                            </p:attrNameLst>
                                          </p:cBhvr>
                                          <p:to>
                                            <p:strVal val="visible"/>
                                          </p:to>
                                        </p:set>
                                        <p:animEffect transition="in" filter="wipe(right)">
                                          <p:cBhvr>
                                            <p:cTn id="84" dur="35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7" grpId="0"/>
          <p:bldP spid="48" grpId="0"/>
          <p:bldP spid="49" grpId="0"/>
          <p:bldP spid="50" grpId="0"/>
          <p:bldP spid="51" grpId="0"/>
          <p:bldP spid="52" grpId="0"/>
          <p:bldP spid="53" grpId="0"/>
          <p:bldP spid="54" grpId="0"/>
          <p:bldP spid="55" grpId="0"/>
          <p:bldP spid="56" grpId="0"/>
          <p:bldP spid="57" grpId="0"/>
          <p:bldP spid="58" grpId="0"/>
          <p:bldP spid="79" grpId="0"/>
          <p:bldP spid="80" grpId="0"/>
          <p:bldP spid="81" grpId="0"/>
          <p:bldP spid="82" grpId="0"/>
          <p:bldP spid="83" grpId="0"/>
          <p:bldP spid="84" grpId="0"/>
          <p:bldP spid="85" grpId="0"/>
          <p:bldP spid="8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6" fill="hold" nodeType="afterEffect">
                                      <p:stCondLst>
                                        <p:cond delay="250"/>
                                      </p:stCondLst>
                                      <p:childTnLst>
                                        <p:set>
                                          <p:cBhvr>
                                            <p:cTn id="11" dur="1" fill="hold">
                                              <p:stCondLst>
                                                <p:cond delay="0"/>
                                              </p:stCondLst>
                                            </p:cTn>
                                            <p:tgtEl>
                                              <p:spTgt spid="76"/>
                                            </p:tgtEl>
                                            <p:attrNameLst>
                                              <p:attrName>style.visibility</p:attrName>
                                            </p:attrNameLst>
                                          </p:cBhvr>
                                          <p:to>
                                            <p:strVal val="visible"/>
                                          </p:to>
                                        </p:set>
                                        <p:animEffect transition="in" filter="barn(inHorizontal)">
                                          <p:cBhvr>
                                            <p:cTn id="12" dur="600"/>
                                            <p:tgtEl>
                                              <p:spTgt spid="76"/>
                                            </p:tgtEl>
                                          </p:cBhvr>
                                        </p:animEffect>
                                      </p:childTnLst>
                                    </p:cTn>
                                  </p:par>
                                  <p:par>
                                    <p:cTn id="13" presetID="16" presetClass="entr" presetSubtype="26" fill="hold" grpId="0" nodeType="withEffect">
                                      <p:stCondLst>
                                        <p:cond delay="450"/>
                                      </p:stCondLst>
                                      <p:childTnLst>
                                        <p:set>
                                          <p:cBhvr>
                                            <p:cTn id="14" dur="1" fill="hold">
                                              <p:stCondLst>
                                                <p:cond delay="0"/>
                                              </p:stCondLst>
                                            </p:cTn>
                                            <p:tgtEl>
                                              <p:spTgt spid="80"/>
                                            </p:tgtEl>
                                            <p:attrNameLst>
                                              <p:attrName>style.visibility</p:attrName>
                                            </p:attrNameLst>
                                          </p:cBhvr>
                                          <p:to>
                                            <p:strVal val="visible"/>
                                          </p:to>
                                        </p:set>
                                        <p:animEffect transition="in" filter="barn(inHorizontal)">
                                          <p:cBhvr>
                                            <p:cTn id="15" dur="500"/>
                                            <p:tgtEl>
                                              <p:spTgt spid="80"/>
                                            </p:tgtEl>
                                          </p:cBhvr>
                                        </p:animEffect>
                                      </p:childTnLst>
                                    </p:cTn>
                                  </p:par>
                                  <p:par>
                                    <p:cTn id="16" presetID="22" presetClass="entr" presetSubtype="4" fill="hold" grpId="0" nodeType="withEffect">
                                      <p:stCondLst>
                                        <p:cond delay="750"/>
                                      </p:stCondLst>
                                      <p:childTnLst>
                                        <p:set>
                                          <p:cBhvr>
                                            <p:cTn id="17" dur="1" fill="hold">
                                              <p:stCondLst>
                                                <p:cond delay="0"/>
                                              </p:stCondLst>
                                            </p:cTn>
                                            <p:tgtEl>
                                              <p:spTgt spid="79"/>
                                            </p:tgtEl>
                                            <p:attrNameLst>
                                              <p:attrName>style.visibility</p:attrName>
                                            </p:attrNameLst>
                                          </p:cBhvr>
                                          <p:to>
                                            <p:strVal val="visible"/>
                                          </p:to>
                                        </p:set>
                                        <p:animEffect transition="in" filter="wipe(down)">
                                          <p:cBhvr>
                                            <p:cTn id="18" dur="250"/>
                                            <p:tgtEl>
                                              <p:spTgt spid="79"/>
                                            </p:tgtEl>
                                          </p:cBhvr>
                                        </p:animEffect>
                                      </p:childTnLst>
                                    </p:cTn>
                                  </p:par>
                                  <p:par>
                                    <p:cTn id="19" presetID="22" presetClass="entr" presetSubtype="2" fill="hold" grpId="0" nodeType="withEffect">
                                      <p:stCondLst>
                                        <p:cond delay="250"/>
                                      </p:stCondLst>
                                      <p:childTnLst>
                                        <p:set>
                                          <p:cBhvr>
                                            <p:cTn id="20" dur="1" fill="hold">
                                              <p:stCondLst>
                                                <p:cond delay="0"/>
                                              </p:stCondLst>
                                            </p:cTn>
                                            <p:tgtEl>
                                              <p:spTgt spid="58"/>
                                            </p:tgtEl>
                                            <p:attrNameLst>
                                              <p:attrName>style.visibility</p:attrName>
                                            </p:attrNameLst>
                                          </p:cBhvr>
                                          <p:to>
                                            <p:strVal val="visible"/>
                                          </p:to>
                                        </p:set>
                                        <p:animEffect transition="in" filter="wipe(right)">
                                          <p:cBhvr>
                                            <p:cTn id="21" dur="300"/>
                                            <p:tgtEl>
                                              <p:spTgt spid="58"/>
                                            </p:tgtEl>
                                          </p:cBhvr>
                                        </p:animEffect>
                                      </p:childTnLst>
                                    </p:cTn>
                                  </p:par>
                                  <p:par>
                                    <p:cTn id="22" presetID="22" presetClass="entr" presetSubtype="2" fill="hold" grpId="0" nodeType="withEffect">
                                      <p:stCondLst>
                                        <p:cond delay="250"/>
                                      </p:stCondLst>
                                      <p:childTnLst>
                                        <p:set>
                                          <p:cBhvr>
                                            <p:cTn id="23" dur="1" fill="hold">
                                              <p:stCondLst>
                                                <p:cond delay="0"/>
                                              </p:stCondLst>
                                            </p:cTn>
                                            <p:tgtEl>
                                              <p:spTgt spid="57"/>
                                            </p:tgtEl>
                                            <p:attrNameLst>
                                              <p:attrName>style.visibility</p:attrName>
                                            </p:attrNameLst>
                                          </p:cBhvr>
                                          <p:to>
                                            <p:strVal val="visible"/>
                                          </p:to>
                                        </p:set>
                                        <p:animEffect transition="in" filter="wipe(right)">
                                          <p:cBhvr>
                                            <p:cTn id="24" dur="750"/>
                                            <p:tgtEl>
                                              <p:spTgt spid="57"/>
                                            </p:tgtEl>
                                          </p:cBhvr>
                                        </p:animEffect>
                                      </p:childTnLst>
                                    </p:cTn>
                                  </p:par>
                                  <p:par>
                                    <p:cTn id="25" presetID="22" presetClass="entr" presetSubtype="2" fill="hold" grpId="0" nodeType="withEffect">
                                      <p:stCondLst>
                                        <p:cond delay="550"/>
                                      </p:stCondLst>
                                      <p:childTnLst>
                                        <p:set>
                                          <p:cBhvr>
                                            <p:cTn id="26" dur="1" fill="hold">
                                              <p:stCondLst>
                                                <p:cond delay="0"/>
                                              </p:stCondLst>
                                            </p:cTn>
                                            <p:tgtEl>
                                              <p:spTgt spid="56"/>
                                            </p:tgtEl>
                                            <p:attrNameLst>
                                              <p:attrName>style.visibility</p:attrName>
                                            </p:attrNameLst>
                                          </p:cBhvr>
                                          <p:to>
                                            <p:strVal val="visible"/>
                                          </p:to>
                                        </p:set>
                                        <p:animEffect transition="in" filter="wipe(right)">
                                          <p:cBhvr>
                                            <p:cTn id="27" dur="350"/>
                                            <p:tgtEl>
                                              <p:spTgt spid="56"/>
                                            </p:tgtEl>
                                          </p:cBhvr>
                                        </p:animEffect>
                                      </p:childTnLst>
                                    </p:cTn>
                                  </p:par>
                                </p:childTnLst>
                              </p:cTn>
                            </p:par>
                            <p:par>
                              <p:cTn id="28" fill="hold">
                                <p:stCondLst>
                                  <p:cond delay="1500"/>
                                </p:stCondLst>
                                <p:childTnLst>
                                  <p:par>
                                    <p:cTn id="29" presetID="16" presetClass="entr" presetSubtype="21" fill="hold" nodeType="afterEffect">
                                      <p:stCondLst>
                                        <p:cond delay="250"/>
                                      </p:stCondLst>
                                      <p:childTnLst>
                                        <p:set>
                                          <p:cBhvr>
                                            <p:cTn id="30" dur="1" fill="hold">
                                              <p:stCondLst>
                                                <p:cond delay="0"/>
                                              </p:stCondLst>
                                            </p:cTn>
                                            <p:tgtEl>
                                              <p:spTgt spid="59"/>
                                            </p:tgtEl>
                                            <p:attrNameLst>
                                              <p:attrName>style.visibility</p:attrName>
                                            </p:attrNameLst>
                                          </p:cBhvr>
                                          <p:to>
                                            <p:strVal val="visible"/>
                                          </p:to>
                                        </p:set>
                                        <p:animEffect transition="in" filter="barn(inVertical)">
                                          <p:cBhvr>
                                            <p:cTn id="31" dur="600"/>
                                            <p:tgtEl>
                                              <p:spTgt spid="59"/>
                                            </p:tgtEl>
                                          </p:cBhvr>
                                        </p:animEffect>
                                      </p:childTnLst>
                                    </p:cTn>
                                  </p:par>
                                  <p:par>
                                    <p:cTn id="32" presetID="16" presetClass="entr" presetSubtype="21" fill="hold" grpId="0" nodeType="withEffect">
                                      <p:stCondLst>
                                        <p:cond delay="450"/>
                                      </p:stCondLst>
                                      <p:childTnLst>
                                        <p:set>
                                          <p:cBhvr>
                                            <p:cTn id="33" dur="1" fill="hold">
                                              <p:stCondLst>
                                                <p:cond delay="0"/>
                                              </p:stCondLst>
                                            </p:cTn>
                                            <p:tgtEl>
                                              <p:spTgt spid="84"/>
                                            </p:tgtEl>
                                            <p:attrNameLst>
                                              <p:attrName>style.visibility</p:attrName>
                                            </p:attrNameLst>
                                          </p:cBhvr>
                                          <p:to>
                                            <p:strVal val="visible"/>
                                          </p:to>
                                        </p:set>
                                        <p:animEffect transition="in" filter="barn(inVertical)">
                                          <p:cBhvr>
                                            <p:cTn id="34" dur="500"/>
                                            <p:tgtEl>
                                              <p:spTgt spid="84"/>
                                            </p:tgtEl>
                                          </p:cBhvr>
                                        </p:animEffect>
                                      </p:childTnLst>
                                    </p:cTn>
                                  </p:par>
                                  <p:par>
                                    <p:cTn id="35" presetID="16" presetClass="entr" presetSubtype="21" fill="hold" grpId="0" nodeType="withEffect">
                                      <p:stCondLst>
                                        <p:cond delay="450"/>
                                      </p:stCondLst>
                                      <p:childTnLst>
                                        <p:set>
                                          <p:cBhvr>
                                            <p:cTn id="36" dur="1" fill="hold">
                                              <p:stCondLst>
                                                <p:cond delay="0"/>
                                              </p:stCondLst>
                                            </p:cTn>
                                            <p:tgtEl>
                                              <p:spTgt spid="83"/>
                                            </p:tgtEl>
                                            <p:attrNameLst>
                                              <p:attrName>style.visibility</p:attrName>
                                            </p:attrNameLst>
                                          </p:cBhvr>
                                          <p:to>
                                            <p:strVal val="visible"/>
                                          </p:to>
                                        </p:set>
                                        <p:animEffect transition="in" filter="barn(inVertical)">
                                          <p:cBhvr>
                                            <p:cTn id="37" dur="500"/>
                                            <p:tgtEl>
                                              <p:spTgt spid="83"/>
                                            </p:tgtEl>
                                          </p:cBhvr>
                                        </p:animEffect>
                                      </p:childTnLst>
                                    </p:cTn>
                                  </p:par>
                                  <p:par>
                                    <p:cTn id="38" presetID="22" presetClass="entr" presetSubtype="8" fill="hold" grpId="0" nodeType="withEffect">
                                      <p:stCondLst>
                                        <p:cond delay="250"/>
                                      </p:stCondLst>
                                      <p:childTnLst>
                                        <p:set>
                                          <p:cBhvr>
                                            <p:cTn id="39" dur="1" fill="hold">
                                              <p:stCondLst>
                                                <p:cond delay="0"/>
                                              </p:stCondLst>
                                            </p:cTn>
                                            <p:tgtEl>
                                              <p:spTgt spid="52"/>
                                            </p:tgtEl>
                                            <p:attrNameLst>
                                              <p:attrName>style.visibility</p:attrName>
                                            </p:attrNameLst>
                                          </p:cBhvr>
                                          <p:to>
                                            <p:strVal val="visible"/>
                                          </p:to>
                                        </p:set>
                                        <p:animEffect transition="in" filter="wipe(left)">
                                          <p:cBhvr>
                                            <p:cTn id="40" dur="300"/>
                                            <p:tgtEl>
                                              <p:spTgt spid="52"/>
                                            </p:tgtEl>
                                          </p:cBhvr>
                                        </p:animEffect>
                                      </p:childTnLst>
                                    </p:cTn>
                                  </p:par>
                                  <p:par>
                                    <p:cTn id="41" presetID="22" presetClass="entr" presetSubtype="8" fill="hold" grpId="0" nodeType="withEffect">
                                      <p:stCondLst>
                                        <p:cond delay="250"/>
                                      </p:stCondLst>
                                      <p:childTnLst>
                                        <p:set>
                                          <p:cBhvr>
                                            <p:cTn id="42" dur="1" fill="hold">
                                              <p:stCondLst>
                                                <p:cond delay="0"/>
                                              </p:stCondLst>
                                            </p:cTn>
                                            <p:tgtEl>
                                              <p:spTgt spid="51"/>
                                            </p:tgtEl>
                                            <p:attrNameLst>
                                              <p:attrName>style.visibility</p:attrName>
                                            </p:attrNameLst>
                                          </p:cBhvr>
                                          <p:to>
                                            <p:strVal val="visible"/>
                                          </p:to>
                                        </p:set>
                                        <p:animEffect transition="in" filter="wipe(left)">
                                          <p:cBhvr>
                                            <p:cTn id="43" dur="750"/>
                                            <p:tgtEl>
                                              <p:spTgt spid="51"/>
                                            </p:tgtEl>
                                          </p:cBhvr>
                                        </p:animEffect>
                                      </p:childTnLst>
                                    </p:cTn>
                                  </p:par>
                                  <p:par>
                                    <p:cTn id="44" presetID="22" presetClass="entr" presetSubtype="8" fill="hold" grpId="0" nodeType="withEffect">
                                      <p:stCondLst>
                                        <p:cond delay="550"/>
                                      </p:stCondLst>
                                      <p:childTnLst>
                                        <p:set>
                                          <p:cBhvr>
                                            <p:cTn id="45" dur="1" fill="hold">
                                              <p:stCondLst>
                                                <p:cond delay="0"/>
                                              </p:stCondLst>
                                            </p:cTn>
                                            <p:tgtEl>
                                              <p:spTgt spid="50"/>
                                            </p:tgtEl>
                                            <p:attrNameLst>
                                              <p:attrName>style.visibility</p:attrName>
                                            </p:attrNameLst>
                                          </p:cBhvr>
                                          <p:to>
                                            <p:strVal val="visible"/>
                                          </p:to>
                                        </p:set>
                                        <p:animEffect transition="in" filter="wipe(left)">
                                          <p:cBhvr>
                                            <p:cTn id="46" dur="350"/>
                                            <p:tgtEl>
                                              <p:spTgt spid="50"/>
                                            </p:tgtEl>
                                          </p:cBhvr>
                                        </p:animEffect>
                                      </p:childTnLst>
                                    </p:cTn>
                                  </p:par>
                                </p:childTnLst>
                              </p:cTn>
                            </p:par>
                            <p:par>
                              <p:cTn id="47" fill="hold">
                                <p:stCondLst>
                                  <p:cond delay="2500"/>
                                </p:stCondLst>
                                <p:childTnLst>
                                  <p:par>
                                    <p:cTn id="48" presetID="16" presetClass="entr" presetSubtype="26" fill="hold" nodeType="afterEffect">
                                      <p:stCondLst>
                                        <p:cond delay="250"/>
                                      </p:stCondLst>
                                      <p:childTnLst>
                                        <p:set>
                                          <p:cBhvr>
                                            <p:cTn id="49" dur="1" fill="hold">
                                              <p:stCondLst>
                                                <p:cond delay="0"/>
                                              </p:stCondLst>
                                            </p:cTn>
                                            <p:tgtEl>
                                              <p:spTgt spid="70"/>
                                            </p:tgtEl>
                                            <p:attrNameLst>
                                              <p:attrName>style.visibility</p:attrName>
                                            </p:attrNameLst>
                                          </p:cBhvr>
                                          <p:to>
                                            <p:strVal val="visible"/>
                                          </p:to>
                                        </p:set>
                                        <p:animEffect transition="in" filter="barn(inHorizontal)">
                                          <p:cBhvr>
                                            <p:cTn id="50" dur="600"/>
                                            <p:tgtEl>
                                              <p:spTgt spid="70"/>
                                            </p:tgtEl>
                                          </p:cBhvr>
                                        </p:animEffect>
                                      </p:childTnLst>
                                    </p:cTn>
                                  </p:par>
                                  <p:par>
                                    <p:cTn id="51" presetID="16" presetClass="entr" presetSubtype="26" fill="hold" grpId="0" nodeType="withEffect">
                                      <p:stCondLst>
                                        <p:cond delay="450"/>
                                      </p:stCondLst>
                                      <p:childTnLst>
                                        <p:set>
                                          <p:cBhvr>
                                            <p:cTn id="52" dur="1" fill="hold">
                                              <p:stCondLst>
                                                <p:cond delay="0"/>
                                              </p:stCondLst>
                                            </p:cTn>
                                            <p:tgtEl>
                                              <p:spTgt spid="82"/>
                                            </p:tgtEl>
                                            <p:attrNameLst>
                                              <p:attrName>style.visibility</p:attrName>
                                            </p:attrNameLst>
                                          </p:cBhvr>
                                          <p:to>
                                            <p:strVal val="visible"/>
                                          </p:to>
                                        </p:set>
                                        <p:animEffect transition="in" filter="barn(inHorizontal)">
                                          <p:cBhvr>
                                            <p:cTn id="53" dur="500"/>
                                            <p:tgtEl>
                                              <p:spTgt spid="82"/>
                                            </p:tgtEl>
                                          </p:cBhvr>
                                        </p:animEffect>
                                      </p:childTnLst>
                                    </p:cTn>
                                  </p:par>
                                  <p:par>
                                    <p:cTn id="54" presetID="22" presetClass="entr" presetSubtype="4" fill="hold" grpId="0" nodeType="withEffect">
                                      <p:stCondLst>
                                        <p:cond delay="750"/>
                                      </p:stCondLst>
                                      <p:childTnLst>
                                        <p:set>
                                          <p:cBhvr>
                                            <p:cTn id="55" dur="1" fill="hold">
                                              <p:stCondLst>
                                                <p:cond delay="0"/>
                                              </p:stCondLst>
                                            </p:cTn>
                                            <p:tgtEl>
                                              <p:spTgt spid="81"/>
                                            </p:tgtEl>
                                            <p:attrNameLst>
                                              <p:attrName>style.visibility</p:attrName>
                                            </p:attrNameLst>
                                          </p:cBhvr>
                                          <p:to>
                                            <p:strVal val="visible"/>
                                          </p:to>
                                        </p:set>
                                        <p:animEffect transition="in" filter="wipe(down)">
                                          <p:cBhvr>
                                            <p:cTn id="56" dur="250"/>
                                            <p:tgtEl>
                                              <p:spTgt spid="81"/>
                                            </p:tgtEl>
                                          </p:cBhvr>
                                        </p:animEffect>
                                      </p:childTnLst>
                                    </p:cTn>
                                  </p:par>
                                  <p:par>
                                    <p:cTn id="57" presetID="22" presetClass="entr" presetSubtype="8" fill="hold" grpId="0" nodeType="withEffect">
                                      <p:stCondLst>
                                        <p:cond delay="250"/>
                                      </p:stCondLst>
                                      <p:childTnLst>
                                        <p:set>
                                          <p:cBhvr>
                                            <p:cTn id="58" dur="1" fill="hold">
                                              <p:stCondLst>
                                                <p:cond delay="0"/>
                                              </p:stCondLst>
                                            </p:cTn>
                                            <p:tgtEl>
                                              <p:spTgt spid="49"/>
                                            </p:tgtEl>
                                            <p:attrNameLst>
                                              <p:attrName>style.visibility</p:attrName>
                                            </p:attrNameLst>
                                          </p:cBhvr>
                                          <p:to>
                                            <p:strVal val="visible"/>
                                          </p:to>
                                        </p:set>
                                        <p:animEffect transition="in" filter="wipe(left)">
                                          <p:cBhvr>
                                            <p:cTn id="59" dur="300"/>
                                            <p:tgtEl>
                                              <p:spTgt spid="49"/>
                                            </p:tgtEl>
                                          </p:cBhvr>
                                        </p:animEffect>
                                      </p:childTnLst>
                                    </p:cTn>
                                  </p:par>
                                  <p:par>
                                    <p:cTn id="60" presetID="22" presetClass="entr" presetSubtype="8" fill="hold" grpId="0" nodeType="withEffect">
                                      <p:stCondLst>
                                        <p:cond delay="250"/>
                                      </p:stCondLst>
                                      <p:childTnLst>
                                        <p:set>
                                          <p:cBhvr>
                                            <p:cTn id="61" dur="1" fill="hold">
                                              <p:stCondLst>
                                                <p:cond delay="0"/>
                                              </p:stCondLst>
                                            </p:cTn>
                                            <p:tgtEl>
                                              <p:spTgt spid="48"/>
                                            </p:tgtEl>
                                            <p:attrNameLst>
                                              <p:attrName>style.visibility</p:attrName>
                                            </p:attrNameLst>
                                          </p:cBhvr>
                                          <p:to>
                                            <p:strVal val="visible"/>
                                          </p:to>
                                        </p:set>
                                        <p:animEffect transition="in" filter="wipe(left)">
                                          <p:cBhvr>
                                            <p:cTn id="62" dur="750"/>
                                            <p:tgtEl>
                                              <p:spTgt spid="48"/>
                                            </p:tgtEl>
                                          </p:cBhvr>
                                        </p:animEffect>
                                      </p:childTnLst>
                                    </p:cTn>
                                  </p:par>
                                  <p:par>
                                    <p:cTn id="63" presetID="22" presetClass="entr" presetSubtype="8" fill="hold" grpId="0" nodeType="withEffect">
                                      <p:stCondLst>
                                        <p:cond delay="550"/>
                                      </p:stCondLst>
                                      <p:childTnLst>
                                        <p:set>
                                          <p:cBhvr>
                                            <p:cTn id="64" dur="1" fill="hold">
                                              <p:stCondLst>
                                                <p:cond delay="0"/>
                                              </p:stCondLst>
                                            </p:cTn>
                                            <p:tgtEl>
                                              <p:spTgt spid="47"/>
                                            </p:tgtEl>
                                            <p:attrNameLst>
                                              <p:attrName>style.visibility</p:attrName>
                                            </p:attrNameLst>
                                          </p:cBhvr>
                                          <p:to>
                                            <p:strVal val="visible"/>
                                          </p:to>
                                        </p:set>
                                        <p:animEffect transition="in" filter="wipe(left)">
                                          <p:cBhvr>
                                            <p:cTn id="65" dur="350"/>
                                            <p:tgtEl>
                                              <p:spTgt spid="47"/>
                                            </p:tgtEl>
                                          </p:cBhvr>
                                        </p:animEffect>
                                      </p:childTnLst>
                                    </p:cTn>
                                  </p:par>
                                </p:childTnLst>
                              </p:cTn>
                            </p:par>
                            <p:par>
                              <p:cTn id="66" fill="hold">
                                <p:stCondLst>
                                  <p:cond delay="3500"/>
                                </p:stCondLst>
                                <p:childTnLst>
                                  <p:par>
                                    <p:cTn id="67" presetID="16" presetClass="entr" presetSubtype="21" fill="hold" nodeType="afterEffect">
                                      <p:stCondLst>
                                        <p:cond delay="250"/>
                                      </p:stCondLst>
                                      <p:childTnLst>
                                        <p:set>
                                          <p:cBhvr>
                                            <p:cTn id="68" dur="1" fill="hold">
                                              <p:stCondLst>
                                                <p:cond delay="0"/>
                                              </p:stCondLst>
                                            </p:cTn>
                                            <p:tgtEl>
                                              <p:spTgt spid="64"/>
                                            </p:tgtEl>
                                            <p:attrNameLst>
                                              <p:attrName>style.visibility</p:attrName>
                                            </p:attrNameLst>
                                          </p:cBhvr>
                                          <p:to>
                                            <p:strVal val="visible"/>
                                          </p:to>
                                        </p:set>
                                        <p:animEffect transition="in" filter="barn(inVertical)">
                                          <p:cBhvr>
                                            <p:cTn id="69" dur="600"/>
                                            <p:tgtEl>
                                              <p:spTgt spid="64"/>
                                            </p:tgtEl>
                                          </p:cBhvr>
                                        </p:animEffect>
                                      </p:childTnLst>
                                    </p:cTn>
                                  </p:par>
                                  <p:par>
                                    <p:cTn id="70" presetID="16" presetClass="entr" presetSubtype="21" fill="hold" grpId="0" nodeType="withEffect">
                                      <p:stCondLst>
                                        <p:cond delay="450"/>
                                      </p:stCondLst>
                                      <p:childTnLst>
                                        <p:set>
                                          <p:cBhvr>
                                            <p:cTn id="71" dur="1" fill="hold">
                                              <p:stCondLst>
                                                <p:cond delay="0"/>
                                              </p:stCondLst>
                                            </p:cTn>
                                            <p:tgtEl>
                                              <p:spTgt spid="86"/>
                                            </p:tgtEl>
                                            <p:attrNameLst>
                                              <p:attrName>style.visibility</p:attrName>
                                            </p:attrNameLst>
                                          </p:cBhvr>
                                          <p:to>
                                            <p:strVal val="visible"/>
                                          </p:to>
                                        </p:set>
                                        <p:animEffect transition="in" filter="barn(inVertical)">
                                          <p:cBhvr>
                                            <p:cTn id="72" dur="500"/>
                                            <p:tgtEl>
                                              <p:spTgt spid="86"/>
                                            </p:tgtEl>
                                          </p:cBhvr>
                                        </p:animEffect>
                                      </p:childTnLst>
                                    </p:cTn>
                                  </p:par>
                                  <p:par>
                                    <p:cTn id="73" presetID="16" presetClass="entr" presetSubtype="21" fill="hold" grpId="0" nodeType="withEffect">
                                      <p:stCondLst>
                                        <p:cond delay="450"/>
                                      </p:stCondLst>
                                      <p:childTnLst>
                                        <p:set>
                                          <p:cBhvr>
                                            <p:cTn id="74" dur="1" fill="hold">
                                              <p:stCondLst>
                                                <p:cond delay="0"/>
                                              </p:stCondLst>
                                            </p:cTn>
                                            <p:tgtEl>
                                              <p:spTgt spid="85"/>
                                            </p:tgtEl>
                                            <p:attrNameLst>
                                              <p:attrName>style.visibility</p:attrName>
                                            </p:attrNameLst>
                                          </p:cBhvr>
                                          <p:to>
                                            <p:strVal val="visible"/>
                                          </p:to>
                                        </p:set>
                                        <p:animEffect transition="in" filter="barn(inVertical)">
                                          <p:cBhvr>
                                            <p:cTn id="75" dur="500"/>
                                            <p:tgtEl>
                                              <p:spTgt spid="85"/>
                                            </p:tgtEl>
                                          </p:cBhvr>
                                        </p:animEffect>
                                      </p:childTnLst>
                                    </p:cTn>
                                  </p:par>
                                  <p:par>
                                    <p:cTn id="76" presetID="22" presetClass="entr" presetSubtype="2" fill="hold" grpId="0" nodeType="withEffect">
                                      <p:stCondLst>
                                        <p:cond delay="250"/>
                                      </p:stCondLst>
                                      <p:childTnLst>
                                        <p:set>
                                          <p:cBhvr>
                                            <p:cTn id="77" dur="1" fill="hold">
                                              <p:stCondLst>
                                                <p:cond delay="0"/>
                                              </p:stCondLst>
                                            </p:cTn>
                                            <p:tgtEl>
                                              <p:spTgt spid="55"/>
                                            </p:tgtEl>
                                            <p:attrNameLst>
                                              <p:attrName>style.visibility</p:attrName>
                                            </p:attrNameLst>
                                          </p:cBhvr>
                                          <p:to>
                                            <p:strVal val="visible"/>
                                          </p:to>
                                        </p:set>
                                        <p:animEffect transition="in" filter="wipe(right)">
                                          <p:cBhvr>
                                            <p:cTn id="78" dur="300"/>
                                            <p:tgtEl>
                                              <p:spTgt spid="55"/>
                                            </p:tgtEl>
                                          </p:cBhvr>
                                        </p:animEffect>
                                      </p:childTnLst>
                                    </p:cTn>
                                  </p:par>
                                  <p:par>
                                    <p:cTn id="79" presetID="22" presetClass="entr" presetSubtype="2" fill="hold" grpId="0" nodeType="withEffect">
                                      <p:stCondLst>
                                        <p:cond delay="250"/>
                                      </p:stCondLst>
                                      <p:childTnLst>
                                        <p:set>
                                          <p:cBhvr>
                                            <p:cTn id="80" dur="1" fill="hold">
                                              <p:stCondLst>
                                                <p:cond delay="0"/>
                                              </p:stCondLst>
                                            </p:cTn>
                                            <p:tgtEl>
                                              <p:spTgt spid="54"/>
                                            </p:tgtEl>
                                            <p:attrNameLst>
                                              <p:attrName>style.visibility</p:attrName>
                                            </p:attrNameLst>
                                          </p:cBhvr>
                                          <p:to>
                                            <p:strVal val="visible"/>
                                          </p:to>
                                        </p:set>
                                        <p:animEffect transition="in" filter="wipe(right)">
                                          <p:cBhvr>
                                            <p:cTn id="81" dur="750"/>
                                            <p:tgtEl>
                                              <p:spTgt spid="54"/>
                                            </p:tgtEl>
                                          </p:cBhvr>
                                        </p:animEffect>
                                      </p:childTnLst>
                                    </p:cTn>
                                  </p:par>
                                  <p:par>
                                    <p:cTn id="82" presetID="22" presetClass="entr" presetSubtype="2" fill="hold" grpId="0" nodeType="withEffect">
                                      <p:stCondLst>
                                        <p:cond delay="550"/>
                                      </p:stCondLst>
                                      <p:childTnLst>
                                        <p:set>
                                          <p:cBhvr>
                                            <p:cTn id="83" dur="1" fill="hold">
                                              <p:stCondLst>
                                                <p:cond delay="0"/>
                                              </p:stCondLst>
                                            </p:cTn>
                                            <p:tgtEl>
                                              <p:spTgt spid="53"/>
                                            </p:tgtEl>
                                            <p:attrNameLst>
                                              <p:attrName>style.visibility</p:attrName>
                                            </p:attrNameLst>
                                          </p:cBhvr>
                                          <p:to>
                                            <p:strVal val="visible"/>
                                          </p:to>
                                        </p:set>
                                        <p:animEffect transition="in" filter="wipe(right)">
                                          <p:cBhvr>
                                            <p:cTn id="84" dur="35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7" grpId="0"/>
          <p:bldP spid="48" grpId="0"/>
          <p:bldP spid="49" grpId="0"/>
          <p:bldP spid="50" grpId="0"/>
          <p:bldP spid="51" grpId="0"/>
          <p:bldP spid="52" grpId="0"/>
          <p:bldP spid="53" grpId="0"/>
          <p:bldP spid="54" grpId="0"/>
          <p:bldP spid="55" grpId="0"/>
          <p:bldP spid="56" grpId="0"/>
          <p:bldP spid="57" grpId="0"/>
          <p:bldP spid="58" grpId="0"/>
          <p:bldP spid="79" grpId="0"/>
          <p:bldP spid="80" grpId="0"/>
          <p:bldP spid="81" grpId="0"/>
          <p:bldP spid="82" grpId="0"/>
          <p:bldP spid="83" grpId="0"/>
          <p:bldP spid="84" grpId="0"/>
          <p:bldP spid="85" grpId="0"/>
          <p:bldP spid="86" grpId="0"/>
        </p:bldLst>
      </p:timing>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44"/>
          <p:cNvSpPr>
            <a:spLocks noChangeArrowheads="1"/>
          </p:cNvSpPr>
          <p:nvPr/>
        </p:nvSpPr>
        <p:spPr bwMode="auto">
          <a:xfrm>
            <a:off x="1459607" y="500436"/>
            <a:ext cx="4253728" cy="541634"/>
          </a:xfrm>
          <a:prstGeom prst="rect">
            <a:avLst/>
          </a:prstGeom>
          <a:noFill/>
          <a:ln w="9525" algn="ctr">
            <a:noFill/>
            <a:miter lim="800000"/>
            <a:headEnd/>
            <a:tailEnd/>
          </a:ln>
        </p:spPr>
        <p:txBody>
          <a:bodyPr wrap="square" lIns="109678" tIns="54838" rIns="109678" bIns="54838">
            <a:spAutoFit/>
          </a:bodyPr>
          <a:lstStyle/>
          <a:p>
            <a:pPr eaLnBrk="0" hangingPunct="0"/>
            <a:r>
              <a:rPr lang="zh-CN" altLang="en-US" sz="2800" b="1" dirty="0" smtClean="0">
                <a:solidFill>
                  <a:srgbClr val="000000"/>
                </a:solidFill>
                <a:latin typeface="微软雅黑" pitchFamily="34" charset="-122"/>
                <a:ea typeface="微软雅黑" pitchFamily="34" charset="-122"/>
              </a:rPr>
              <a:t>点击这里输入您</a:t>
            </a:r>
            <a:r>
              <a:rPr lang="zh-CN" altLang="en-US" sz="2800" b="1" dirty="0">
                <a:solidFill>
                  <a:srgbClr val="000000"/>
                </a:solidFill>
                <a:latin typeface="微软雅黑" pitchFamily="34" charset="-122"/>
                <a:ea typeface="微软雅黑" pitchFamily="34" charset="-122"/>
              </a:rPr>
              <a:t>的</a:t>
            </a:r>
            <a:r>
              <a:rPr lang="zh-CN" altLang="en-US" sz="2800" b="1" dirty="0" smtClean="0">
                <a:solidFill>
                  <a:srgbClr val="000000"/>
                </a:solidFill>
                <a:latin typeface="微软雅黑" pitchFamily="34" charset="-122"/>
                <a:ea typeface="微软雅黑" pitchFamily="34" charset="-122"/>
              </a:rPr>
              <a:t>标题</a:t>
            </a:r>
            <a:endParaRPr lang="en-US" altLang="zh-CN" sz="2800" b="1" dirty="0">
              <a:solidFill>
                <a:srgbClr val="000000"/>
              </a:solidFill>
              <a:latin typeface="微软雅黑" pitchFamily="34" charset="-122"/>
              <a:ea typeface="微软雅黑" pitchFamily="34" charset="-122"/>
            </a:endParaRPr>
          </a:p>
        </p:txBody>
      </p:sp>
      <p:sp>
        <p:nvSpPr>
          <p:cNvPr id="5" name="Line 45"/>
          <p:cNvSpPr>
            <a:spLocks noChangeShapeType="1"/>
          </p:cNvSpPr>
          <p:nvPr/>
        </p:nvSpPr>
        <p:spPr bwMode="auto">
          <a:xfrm>
            <a:off x="1296541" y="994822"/>
            <a:ext cx="4500000" cy="0"/>
          </a:xfrm>
          <a:prstGeom prst="line">
            <a:avLst/>
          </a:prstGeom>
          <a:solidFill>
            <a:schemeClr val="accent1">
              <a:lumMod val="75000"/>
            </a:schemeClr>
          </a:solidFill>
          <a:ln w="9525">
            <a:solidFill>
              <a:srgbClr val="760000"/>
            </a:solidFill>
            <a:round/>
            <a:headEnd/>
            <a:tailEnd/>
          </a:ln>
        </p:spPr>
        <p:txBody>
          <a:bodyPr wrap="none" lIns="109678" tIns="54838" rIns="109678" bIns="54838" anchor="ctr"/>
          <a:lstStyle/>
          <a:p>
            <a:endParaRPr lang="zh-CN" altLang="en-US" dirty="0">
              <a:latin typeface="微软雅黑" pitchFamily="34" charset="-122"/>
              <a:ea typeface="微软雅黑" pitchFamily="34" charset="-122"/>
            </a:endParaRPr>
          </a:p>
        </p:txBody>
      </p:sp>
      <p:grpSp>
        <p:nvGrpSpPr>
          <p:cNvPr id="28" name="组合 27"/>
          <p:cNvGrpSpPr/>
          <p:nvPr/>
        </p:nvGrpSpPr>
        <p:grpSpPr>
          <a:xfrm>
            <a:off x="1040650" y="2106580"/>
            <a:ext cx="2090090" cy="1036715"/>
            <a:chOff x="465719" y="1295954"/>
            <a:chExt cx="1658494" cy="740511"/>
          </a:xfrm>
        </p:grpSpPr>
        <p:sp>
          <p:nvSpPr>
            <p:cNvPr id="29" name="Freeform 1"/>
            <p:cNvSpPr>
              <a:spLocks noChangeArrowheads="1"/>
            </p:cNvSpPr>
            <p:nvPr/>
          </p:nvSpPr>
          <p:spPr bwMode="auto">
            <a:xfrm rot="10800000">
              <a:off x="465719" y="1295954"/>
              <a:ext cx="1658494" cy="740511"/>
            </a:xfrm>
            <a:custGeom>
              <a:avLst/>
              <a:gdLst>
                <a:gd name="T0" fmla="*/ 5874 w 7875"/>
                <a:gd name="T1" fmla="*/ 1811 h 3594"/>
                <a:gd name="T2" fmla="*/ 7874 w 7875"/>
                <a:gd name="T3" fmla="*/ 0 h 3594"/>
                <a:gd name="T4" fmla="*/ 1969 w 7875"/>
                <a:gd name="T5" fmla="*/ 0 h 3594"/>
                <a:gd name="T6" fmla="*/ 0 w 7875"/>
                <a:gd name="T7" fmla="*/ 1811 h 3594"/>
                <a:gd name="T8" fmla="*/ 1969 w 7875"/>
                <a:gd name="T9" fmla="*/ 3593 h 3594"/>
                <a:gd name="T10" fmla="*/ 7874 w 7875"/>
                <a:gd name="T11" fmla="*/ 3593 h 3594"/>
                <a:gd name="T12" fmla="*/ 5874 w 7875"/>
                <a:gd name="T13" fmla="*/ 1811 h 3594"/>
              </a:gdLst>
              <a:ahLst/>
              <a:cxnLst>
                <a:cxn ang="0">
                  <a:pos x="T0" y="T1"/>
                </a:cxn>
                <a:cxn ang="0">
                  <a:pos x="T2" y="T3"/>
                </a:cxn>
                <a:cxn ang="0">
                  <a:pos x="T4" y="T5"/>
                </a:cxn>
                <a:cxn ang="0">
                  <a:pos x="T6" y="T7"/>
                </a:cxn>
                <a:cxn ang="0">
                  <a:pos x="T8" y="T9"/>
                </a:cxn>
                <a:cxn ang="0">
                  <a:pos x="T10" y="T11"/>
                </a:cxn>
                <a:cxn ang="0">
                  <a:pos x="T12" y="T13"/>
                </a:cxn>
              </a:cxnLst>
              <a:rect l="0" t="0" r="r" b="b"/>
              <a:pathLst>
                <a:path w="7875" h="3594">
                  <a:moveTo>
                    <a:pt x="5874" y="1811"/>
                  </a:moveTo>
                  <a:lnTo>
                    <a:pt x="7874" y="0"/>
                  </a:lnTo>
                  <a:lnTo>
                    <a:pt x="1969" y="0"/>
                  </a:lnTo>
                  <a:lnTo>
                    <a:pt x="0" y="1811"/>
                  </a:lnTo>
                  <a:lnTo>
                    <a:pt x="1969" y="3593"/>
                  </a:lnTo>
                  <a:lnTo>
                    <a:pt x="7874" y="3593"/>
                  </a:lnTo>
                  <a:lnTo>
                    <a:pt x="5874" y="1811"/>
                  </a:lnTo>
                </a:path>
              </a:pathLst>
            </a:custGeom>
            <a:solidFill>
              <a:srgbClr val="C00000"/>
            </a:solidFill>
            <a:ln>
              <a:noFill/>
            </a:ln>
            <a:effectLst/>
          </p:spPr>
          <p:txBody>
            <a:bodyPr wrap="none" anchor="ct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en-US" sz="3000" b="0" i="0" u="none" strike="noStrike" kern="0" cap="none" spc="0" normalizeH="0" baseline="0" noProof="0">
                <a:ln>
                  <a:noFill/>
                </a:ln>
                <a:solidFill>
                  <a:prstClr val="black"/>
                </a:solidFill>
                <a:effectLst/>
                <a:uLnTx/>
                <a:uFillTx/>
                <a:latin typeface="微软雅黑"/>
                <a:ea typeface="宋体" pitchFamily="2" charset="-122"/>
              </a:endParaRPr>
            </a:p>
          </p:txBody>
        </p:sp>
        <p:sp>
          <p:nvSpPr>
            <p:cNvPr id="30" name="Freeform 41"/>
            <p:cNvSpPr>
              <a:spLocks noEditPoints="1"/>
            </p:cNvSpPr>
            <p:nvPr/>
          </p:nvSpPr>
          <p:spPr bwMode="auto">
            <a:xfrm>
              <a:off x="1089592" y="1430439"/>
              <a:ext cx="458072" cy="416658"/>
            </a:xfrm>
            <a:custGeom>
              <a:avLst/>
              <a:gdLst>
                <a:gd name="T0" fmla="*/ 2147483647 w 67"/>
                <a:gd name="T1" fmla="*/ 124018912 h 60"/>
                <a:gd name="T2" fmla="*/ 2147483647 w 67"/>
                <a:gd name="T3" fmla="*/ 0 h 60"/>
                <a:gd name="T4" fmla="*/ 2147483647 w 67"/>
                <a:gd name="T5" fmla="*/ 0 h 60"/>
                <a:gd name="T6" fmla="*/ 2147483647 w 67"/>
                <a:gd name="T7" fmla="*/ 124018912 h 60"/>
                <a:gd name="T8" fmla="*/ 2147483647 w 67"/>
                <a:gd name="T9" fmla="*/ 310059138 h 60"/>
                <a:gd name="T10" fmla="*/ 2147483647 w 67"/>
                <a:gd name="T11" fmla="*/ 868156039 h 60"/>
                <a:gd name="T12" fmla="*/ 2147483647 w 67"/>
                <a:gd name="T13" fmla="*/ 124018912 h 60"/>
                <a:gd name="T14" fmla="*/ 2147483647 w 67"/>
                <a:gd name="T15" fmla="*/ 1922344337 h 60"/>
                <a:gd name="T16" fmla="*/ 2147483647 w 67"/>
                <a:gd name="T17" fmla="*/ 124018912 h 60"/>
                <a:gd name="T18" fmla="*/ 1902898002 w 67"/>
                <a:gd name="T19" fmla="*/ 124018912 h 60"/>
                <a:gd name="T20" fmla="*/ 122771150 w 67"/>
                <a:gd name="T21" fmla="*/ 1922344337 h 60"/>
                <a:gd name="T22" fmla="*/ 122771150 w 67"/>
                <a:gd name="T23" fmla="*/ 2147483647 h 60"/>
                <a:gd name="T24" fmla="*/ 245534466 w 67"/>
                <a:gd name="T25" fmla="*/ 2147483647 h 60"/>
                <a:gd name="T26" fmla="*/ 429691207 w 67"/>
                <a:gd name="T27" fmla="*/ 2147483647 h 60"/>
                <a:gd name="T28" fmla="*/ 2087055172 w 67"/>
                <a:gd name="T29" fmla="*/ 558097024 h 60"/>
                <a:gd name="T30" fmla="*/ 2147483647 w 67"/>
                <a:gd name="T31" fmla="*/ 2147483647 h 60"/>
                <a:gd name="T32" fmla="*/ 2147483647 w 67"/>
                <a:gd name="T33" fmla="*/ 2147483647 h 60"/>
                <a:gd name="T34" fmla="*/ 2147483647 w 67"/>
                <a:gd name="T35" fmla="*/ 1922344337 h 60"/>
                <a:gd name="T36" fmla="*/ 552454614 w 67"/>
                <a:gd name="T37" fmla="*/ 2147483647 h 60"/>
                <a:gd name="T38" fmla="*/ 552454614 w 67"/>
                <a:gd name="T39" fmla="*/ 2147483647 h 60"/>
                <a:gd name="T40" fmla="*/ 797989019 w 67"/>
                <a:gd name="T41" fmla="*/ 2147483647 h 60"/>
                <a:gd name="T42" fmla="*/ 1718749157 w 67"/>
                <a:gd name="T43" fmla="*/ 2147483647 h 60"/>
                <a:gd name="T44" fmla="*/ 1718749157 w 67"/>
                <a:gd name="T45" fmla="*/ 2147483647 h 60"/>
                <a:gd name="T46" fmla="*/ 1780134717 w 67"/>
                <a:gd name="T47" fmla="*/ 2147483647 h 60"/>
                <a:gd name="T48" fmla="*/ 2147483647 w 67"/>
                <a:gd name="T49" fmla="*/ 2147483647 h 60"/>
                <a:gd name="T50" fmla="*/ 2147483647 w 67"/>
                <a:gd name="T51" fmla="*/ 2147483647 h 60"/>
                <a:gd name="T52" fmla="*/ 2147483647 w 67"/>
                <a:gd name="T53" fmla="*/ 2147483647 h 60"/>
                <a:gd name="T54" fmla="*/ 2147483647 w 67"/>
                <a:gd name="T55" fmla="*/ 2147483647 h 60"/>
                <a:gd name="T56" fmla="*/ 2147483647 w 67"/>
                <a:gd name="T57" fmla="*/ 2147483647 h 60"/>
                <a:gd name="T58" fmla="*/ 2147483647 w 67"/>
                <a:gd name="T59" fmla="*/ 2147483647 h 60"/>
                <a:gd name="T60" fmla="*/ 2087055172 w 67"/>
                <a:gd name="T61" fmla="*/ 806142661 h 60"/>
                <a:gd name="T62" fmla="*/ 552454614 w 67"/>
                <a:gd name="T63" fmla="*/ 2147483647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7"/>
                <a:gd name="T97" fmla="*/ 0 h 60"/>
                <a:gd name="T98" fmla="*/ 67 w 67"/>
                <a:gd name="T99" fmla="*/ 60 h 6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7" h="60">
                  <a:moveTo>
                    <a:pt x="53" y="2"/>
                  </a:moveTo>
                  <a:cubicBezTo>
                    <a:pt x="53" y="1"/>
                    <a:pt x="52" y="0"/>
                    <a:pt x="51" y="0"/>
                  </a:cubicBezTo>
                  <a:cubicBezTo>
                    <a:pt x="46" y="0"/>
                    <a:pt x="46" y="0"/>
                    <a:pt x="46" y="0"/>
                  </a:cubicBezTo>
                  <a:cubicBezTo>
                    <a:pt x="45" y="0"/>
                    <a:pt x="44" y="1"/>
                    <a:pt x="44" y="2"/>
                  </a:cubicBezTo>
                  <a:cubicBezTo>
                    <a:pt x="44" y="5"/>
                    <a:pt x="44" y="5"/>
                    <a:pt x="44" y="5"/>
                  </a:cubicBezTo>
                  <a:cubicBezTo>
                    <a:pt x="53" y="14"/>
                    <a:pt x="53" y="14"/>
                    <a:pt x="53" y="14"/>
                  </a:cubicBezTo>
                  <a:lnTo>
                    <a:pt x="53" y="2"/>
                  </a:lnTo>
                  <a:close/>
                  <a:moveTo>
                    <a:pt x="66" y="31"/>
                  </a:moveTo>
                  <a:cubicBezTo>
                    <a:pt x="36" y="2"/>
                    <a:pt x="36" y="2"/>
                    <a:pt x="36" y="2"/>
                  </a:cubicBezTo>
                  <a:cubicBezTo>
                    <a:pt x="35" y="0"/>
                    <a:pt x="33" y="0"/>
                    <a:pt x="31" y="2"/>
                  </a:cubicBezTo>
                  <a:cubicBezTo>
                    <a:pt x="2" y="31"/>
                    <a:pt x="2" y="31"/>
                    <a:pt x="2" y="31"/>
                  </a:cubicBezTo>
                  <a:cubicBezTo>
                    <a:pt x="0" y="33"/>
                    <a:pt x="0" y="35"/>
                    <a:pt x="2" y="36"/>
                  </a:cubicBezTo>
                  <a:cubicBezTo>
                    <a:pt x="2" y="37"/>
                    <a:pt x="3" y="37"/>
                    <a:pt x="4" y="37"/>
                  </a:cubicBezTo>
                  <a:cubicBezTo>
                    <a:pt x="5" y="37"/>
                    <a:pt x="6" y="37"/>
                    <a:pt x="7" y="36"/>
                  </a:cubicBezTo>
                  <a:cubicBezTo>
                    <a:pt x="34" y="9"/>
                    <a:pt x="34" y="9"/>
                    <a:pt x="34" y="9"/>
                  </a:cubicBezTo>
                  <a:cubicBezTo>
                    <a:pt x="61" y="36"/>
                    <a:pt x="61" y="36"/>
                    <a:pt x="61" y="36"/>
                  </a:cubicBezTo>
                  <a:cubicBezTo>
                    <a:pt x="62" y="38"/>
                    <a:pt x="65" y="38"/>
                    <a:pt x="66" y="36"/>
                  </a:cubicBezTo>
                  <a:cubicBezTo>
                    <a:pt x="67" y="35"/>
                    <a:pt x="67" y="33"/>
                    <a:pt x="66" y="31"/>
                  </a:cubicBezTo>
                  <a:close/>
                  <a:moveTo>
                    <a:pt x="9" y="37"/>
                  </a:moveTo>
                  <a:cubicBezTo>
                    <a:pt x="9" y="57"/>
                    <a:pt x="9" y="57"/>
                    <a:pt x="9" y="57"/>
                  </a:cubicBezTo>
                  <a:cubicBezTo>
                    <a:pt x="9" y="59"/>
                    <a:pt x="11" y="60"/>
                    <a:pt x="13" y="60"/>
                  </a:cubicBezTo>
                  <a:cubicBezTo>
                    <a:pt x="28" y="60"/>
                    <a:pt x="28" y="60"/>
                    <a:pt x="28" y="60"/>
                  </a:cubicBezTo>
                  <a:cubicBezTo>
                    <a:pt x="28" y="42"/>
                    <a:pt x="28" y="42"/>
                    <a:pt x="28" y="42"/>
                  </a:cubicBezTo>
                  <a:cubicBezTo>
                    <a:pt x="28" y="42"/>
                    <a:pt x="29" y="41"/>
                    <a:pt x="29" y="41"/>
                  </a:cubicBezTo>
                  <a:cubicBezTo>
                    <a:pt x="38" y="41"/>
                    <a:pt x="38" y="41"/>
                    <a:pt x="38" y="41"/>
                  </a:cubicBezTo>
                  <a:cubicBezTo>
                    <a:pt x="39" y="41"/>
                    <a:pt x="39" y="42"/>
                    <a:pt x="39" y="42"/>
                  </a:cubicBezTo>
                  <a:cubicBezTo>
                    <a:pt x="39" y="60"/>
                    <a:pt x="39" y="60"/>
                    <a:pt x="39" y="60"/>
                  </a:cubicBezTo>
                  <a:cubicBezTo>
                    <a:pt x="55" y="60"/>
                    <a:pt x="55" y="60"/>
                    <a:pt x="55" y="60"/>
                  </a:cubicBezTo>
                  <a:cubicBezTo>
                    <a:pt x="57" y="60"/>
                    <a:pt x="58" y="59"/>
                    <a:pt x="58" y="57"/>
                  </a:cubicBezTo>
                  <a:cubicBezTo>
                    <a:pt x="58" y="38"/>
                    <a:pt x="58" y="38"/>
                    <a:pt x="58" y="38"/>
                  </a:cubicBezTo>
                  <a:cubicBezTo>
                    <a:pt x="34" y="13"/>
                    <a:pt x="34" y="13"/>
                    <a:pt x="34" y="13"/>
                  </a:cubicBezTo>
                  <a:lnTo>
                    <a:pt x="9" y="37"/>
                  </a:lnTo>
                  <a:close/>
                </a:path>
              </a:pathLst>
            </a:custGeom>
            <a:solidFill>
              <a:sysClr val="window" lastClr="FFFFFF"/>
            </a:solidFill>
            <a:ln w="9525">
              <a:noFill/>
              <a:round/>
              <a:headEnd/>
              <a:tailEnd/>
            </a:ln>
          </p:spPr>
          <p:txBody>
            <a:bodyP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en-US" sz="30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sp>
        <p:nvSpPr>
          <p:cNvPr id="31" name="TextBox 6"/>
          <p:cNvSpPr txBox="1"/>
          <p:nvPr/>
        </p:nvSpPr>
        <p:spPr>
          <a:xfrm>
            <a:off x="3353683" y="2347659"/>
            <a:ext cx="7671426" cy="749759"/>
          </a:xfrm>
          <a:prstGeom prst="rect">
            <a:avLst/>
          </a:prstGeom>
          <a:noFill/>
        </p:spPr>
        <p:txBody>
          <a:bodyPr wrap="square" lIns="108827" tIns="54414" rIns="108827" bIns="54414" rtlCol="0">
            <a:spAutoFit/>
          </a:bodyPr>
          <a:lstStyle/>
          <a:p>
            <a:pPr fontAlgn="base">
              <a:lnSpc>
                <a:spcPct val="150000"/>
              </a:lnSpc>
              <a:spcBef>
                <a:spcPct val="0"/>
              </a:spcBef>
              <a:spcAft>
                <a:spcPct val="0"/>
              </a:spcAft>
              <a:buFont typeface="Arial" pitchFamily="34" charset="0"/>
              <a:buNone/>
            </a:pPr>
            <a:r>
              <a:rPr lang="zh-CN" altLang="en-US" sz="1400" dirty="0">
                <a:solidFill>
                  <a:prstClr val="black"/>
                </a:solidFill>
                <a:latin typeface="微软雅黑"/>
                <a:ea typeface="宋体" pitchFamily="2" charset="-122"/>
              </a:rPr>
              <a:t>单击此处添加文本单击此处添加文本 单击此处添加文本单击此处添加文本单击此处添加文本</a:t>
            </a:r>
            <a:endParaRPr lang="en-US" altLang="zh-CN" sz="1400" dirty="0">
              <a:solidFill>
                <a:prstClr val="black"/>
              </a:solidFill>
              <a:latin typeface="微软雅黑"/>
              <a:ea typeface="宋体" pitchFamily="2" charset="-122"/>
            </a:endParaRPr>
          </a:p>
          <a:p>
            <a:pPr fontAlgn="base">
              <a:lnSpc>
                <a:spcPct val="150000"/>
              </a:lnSpc>
              <a:spcBef>
                <a:spcPct val="0"/>
              </a:spcBef>
              <a:spcAft>
                <a:spcPct val="0"/>
              </a:spcAft>
              <a:buFont typeface="Arial" pitchFamily="34" charset="0"/>
              <a:buNone/>
            </a:pPr>
            <a:r>
              <a:rPr lang="zh-CN" altLang="en-US" sz="1400" dirty="0">
                <a:solidFill>
                  <a:prstClr val="black"/>
                </a:solidFill>
                <a:latin typeface="微软雅黑"/>
                <a:ea typeface="宋体" pitchFamily="2" charset="-122"/>
              </a:rPr>
              <a:t>单击此处添加文本单击此处添加文本单击此处添加文本 单击此处添加文本单击此处添加文本</a:t>
            </a:r>
            <a:endParaRPr lang="en-US" altLang="zh-CN" sz="1400" dirty="0">
              <a:solidFill>
                <a:prstClr val="black"/>
              </a:solidFill>
              <a:latin typeface="微软雅黑"/>
              <a:ea typeface="宋体" pitchFamily="2" charset="-122"/>
            </a:endParaRPr>
          </a:p>
        </p:txBody>
      </p:sp>
      <p:sp>
        <p:nvSpPr>
          <p:cNvPr id="32" name="TextBox 7"/>
          <p:cNvSpPr txBox="1"/>
          <p:nvPr/>
        </p:nvSpPr>
        <p:spPr>
          <a:xfrm>
            <a:off x="3206157" y="1977283"/>
            <a:ext cx="3357635" cy="382951"/>
          </a:xfrm>
          <a:prstGeom prst="rect">
            <a:avLst/>
          </a:prstGeom>
          <a:noFill/>
        </p:spPr>
        <p:txBody>
          <a:bodyPr wrap="square" lIns="72009" tIns="36005" rIns="72009" bIns="36005" rtlCol="0">
            <a:spAutoFit/>
          </a:bodyPr>
          <a:lstStyle/>
          <a:p>
            <a:pPr fontAlgn="base">
              <a:spcBef>
                <a:spcPct val="0"/>
              </a:spcBef>
              <a:spcAft>
                <a:spcPct val="0"/>
              </a:spcAft>
              <a:buFont typeface="Arial" pitchFamily="34" charset="0"/>
              <a:buNone/>
            </a:pPr>
            <a:r>
              <a:rPr lang="zh-CN" altLang="zh-CN" sz="2000" b="1" dirty="0">
                <a:solidFill>
                  <a:prstClr val="black"/>
                </a:solidFill>
                <a:ea typeface="宋体" pitchFamily="2" charset="-122"/>
              </a:rPr>
              <a:t>（一）</a:t>
            </a:r>
            <a:r>
              <a:rPr lang="zh-CN" altLang="en-US" sz="2000" b="1" dirty="0">
                <a:solidFill>
                  <a:prstClr val="black"/>
                </a:solidFill>
                <a:ea typeface="宋体" pitchFamily="2" charset="-122"/>
              </a:rPr>
              <a:t>单击填加标题</a:t>
            </a:r>
          </a:p>
        </p:txBody>
      </p:sp>
      <p:grpSp>
        <p:nvGrpSpPr>
          <p:cNvPr id="33" name="组合 32"/>
          <p:cNvGrpSpPr/>
          <p:nvPr/>
        </p:nvGrpSpPr>
        <p:grpSpPr>
          <a:xfrm>
            <a:off x="1040650" y="5178447"/>
            <a:ext cx="2090090" cy="1086299"/>
            <a:chOff x="465719" y="3291830"/>
            <a:chExt cx="1658494" cy="740511"/>
          </a:xfrm>
        </p:grpSpPr>
        <p:sp>
          <p:nvSpPr>
            <p:cNvPr id="34" name="Freeform 1"/>
            <p:cNvSpPr>
              <a:spLocks noChangeArrowheads="1"/>
            </p:cNvSpPr>
            <p:nvPr/>
          </p:nvSpPr>
          <p:spPr bwMode="auto">
            <a:xfrm rot="10800000">
              <a:off x="465719" y="3291830"/>
              <a:ext cx="1658494" cy="740511"/>
            </a:xfrm>
            <a:custGeom>
              <a:avLst/>
              <a:gdLst>
                <a:gd name="T0" fmla="*/ 5874 w 7875"/>
                <a:gd name="T1" fmla="*/ 1811 h 3594"/>
                <a:gd name="T2" fmla="*/ 7874 w 7875"/>
                <a:gd name="T3" fmla="*/ 0 h 3594"/>
                <a:gd name="T4" fmla="*/ 1969 w 7875"/>
                <a:gd name="T5" fmla="*/ 0 h 3594"/>
                <a:gd name="T6" fmla="*/ 0 w 7875"/>
                <a:gd name="T7" fmla="*/ 1811 h 3594"/>
                <a:gd name="T8" fmla="*/ 1969 w 7875"/>
                <a:gd name="T9" fmla="*/ 3593 h 3594"/>
                <a:gd name="T10" fmla="*/ 7874 w 7875"/>
                <a:gd name="T11" fmla="*/ 3593 h 3594"/>
                <a:gd name="T12" fmla="*/ 5874 w 7875"/>
                <a:gd name="T13" fmla="*/ 1811 h 3594"/>
              </a:gdLst>
              <a:ahLst/>
              <a:cxnLst>
                <a:cxn ang="0">
                  <a:pos x="T0" y="T1"/>
                </a:cxn>
                <a:cxn ang="0">
                  <a:pos x="T2" y="T3"/>
                </a:cxn>
                <a:cxn ang="0">
                  <a:pos x="T4" y="T5"/>
                </a:cxn>
                <a:cxn ang="0">
                  <a:pos x="T6" y="T7"/>
                </a:cxn>
                <a:cxn ang="0">
                  <a:pos x="T8" y="T9"/>
                </a:cxn>
                <a:cxn ang="0">
                  <a:pos x="T10" y="T11"/>
                </a:cxn>
                <a:cxn ang="0">
                  <a:pos x="T12" y="T13"/>
                </a:cxn>
              </a:cxnLst>
              <a:rect l="0" t="0" r="r" b="b"/>
              <a:pathLst>
                <a:path w="7875" h="3594">
                  <a:moveTo>
                    <a:pt x="5874" y="1811"/>
                  </a:moveTo>
                  <a:lnTo>
                    <a:pt x="7874" y="0"/>
                  </a:lnTo>
                  <a:lnTo>
                    <a:pt x="1969" y="0"/>
                  </a:lnTo>
                  <a:lnTo>
                    <a:pt x="0" y="1811"/>
                  </a:lnTo>
                  <a:lnTo>
                    <a:pt x="1969" y="3593"/>
                  </a:lnTo>
                  <a:lnTo>
                    <a:pt x="7874" y="3593"/>
                  </a:lnTo>
                  <a:lnTo>
                    <a:pt x="5874" y="1811"/>
                  </a:lnTo>
                </a:path>
              </a:pathLst>
            </a:custGeom>
            <a:solidFill>
              <a:srgbClr val="C00000"/>
            </a:solidFill>
            <a:ln>
              <a:noFill/>
            </a:ln>
            <a:effectLst/>
          </p:spPr>
          <p:txBody>
            <a:bodyPr wrap="none" anchor="ctr"/>
            <a:lstStyle/>
            <a:p>
              <a:pPr fontAlgn="base">
                <a:spcBef>
                  <a:spcPct val="0"/>
                </a:spcBef>
                <a:spcAft>
                  <a:spcPct val="0"/>
                </a:spcAft>
                <a:buFont typeface="Arial" pitchFamily="34" charset="0"/>
                <a:buNone/>
              </a:pPr>
              <a:endParaRPr lang="en-US" sz="3000">
                <a:solidFill>
                  <a:prstClr val="black"/>
                </a:solidFill>
                <a:latin typeface="微软雅黑"/>
                <a:ea typeface="宋体" pitchFamily="2" charset="-122"/>
              </a:endParaRPr>
            </a:p>
          </p:txBody>
        </p:sp>
        <p:pic>
          <p:nvPicPr>
            <p:cNvPr id="35" name="Picture 2"/>
            <p:cNvPicPr>
              <a:picLocks noChangeAspect="1" noChangeArrowheads="1"/>
            </p:cNvPicPr>
            <p:nvPr/>
          </p:nvPicPr>
          <p:blipFill>
            <a:blip r:embed="rId3" cstate="email">
              <a:extLst>
                <a:ext uri="{28A0092B-C50C-407E-A947-70E740481C1C}">
                  <a14:useLocalDpi xmlns:a14="http://schemas.microsoft.com/office/drawing/2010/main"/>
                </a:ext>
              </a:extLst>
            </a:blip>
            <a:stretch>
              <a:fillRect/>
            </a:stretch>
          </p:blipFill>
          <p:spPr bwMode="auto">
            <a:xfrm>
              <a:off x="1171134" y="3488771"/>
              <a:ext cx="346674" cy="346630"/>
            </a:xfrm>
            <a:prstGeom prst="rect">
              <a:avLst/>
            </a:prstGeom>
            <a:noFill/>
            <a:extLst>
              <a:ext uri="{909E8E84-426E-40DD-AFC4-6F175D3DCCD1}">
                <a14:hiddenFill xmlns:a14="http://schemas.microsoft.com/office/drawing/2010/main">
                  <a:solidFill>
                    <a:srgbClr val="FFFFFF"/>
                  </a:solidFill>
                </a14:hiddenFill>
              </a:ext>
            </a:extLst>
          </p:spPr>
        </p:pic>
      </p:grpSp>
      <p:sp>
        <p:nvSpPr>
          <p:cNvPr id="36" name="TextBox 11"/>
          <p:cNvSpPr txBox="1"/>
          <p:nvPr/>
        </p:nvSpPr>
        <p:spPr>
          <a:xfrm>
            <a:off x="3353683" y="3938382"/>
            <a:ext cx="7671426" cy="749759"/>
          </a:xfrm>
          <a:prstGeom prst="rect">
            <a:avLst/>
          </a:prstGeom>
          <a:noFill/>
        </p:spPr>
        <p:txBody>
          <a:bodyPr wrap="square" lIns="108827" tIns="54414" rIns="108827" bIns="54414" rtlCol="0">
            <a:spAutoFit/>
          </a:bodyPr>
          <a:lstStyle/>
          <a:p>
            <a:pPr fontAlgn="base">
              <a:lnSpc>
                <a:spcPct val="150000"/>
              </a:lnSpc>
              <a:spcBef>
                <a:spcPct val="0"/>
              </a:spcBef>
              <a:spcAft>
                <a:spcPct val="0"/>
              </a:spcAft>
              <a:buFont typeface="Arial" pitchFamily="34" charset="0"/>
              <a:buNone/>
            </a:pPr>
            <a:r>
              <a:rPr lang="zh-CN" altLang="en-US" sz="1400" dirty="0">
                <a:solidFill>
                  <a:prstClr val="black"/>
                </a:solidFill>
                <a:latin typeface="微软雅黑"/>
                <a:ea typeface="宋体" pitchFamily="2" charset="-122"/>
              </a:rPr>
              <a:t>单击此处添加文本单击此处添加文本 单击此处添加文本单击此处添加文本单击此处添加文本</a:t>
            </a:r>
            <a:endParaRPr lang="en-US" altLang="zh-CN" sz="1400" dirty="0">
              <a:solidFill>
                <a:prstClr val="black"/>
              </a:solidFill>
              <a:latin typeface="微软雅黑"/>
              <a:ea typeface="宋体" pitchFamily="2" charset="-122"/>
            </a:endParaRPr>
          </a:p>
          <a:p>
            <a:pPr fontAlgn="base">
              <a:lnSpc>
                <a:spcPct val="150000"/>
              </a:lnSpc>
              <a:spcBef>
                <a:spcPct val="0"/>
              </a:spcBef>
              <a:spcAft>
                <a:spcPct val="0"/>
              </a:spcAft>
              <a:buFont typeface="Arial" pitchFamily="34" charset="0"/>
              <a:buNone/>
            </a:pPr>
            <a:r>
              <a:rPr lang="zh-CN" altLang="en-US" sz="1400" dirty="0">
                <a:solidFill>
                  <a:prstClr val="black"/>
                </a:solidFill>
                <a:latin typeface="微软雅黑"/>
                <a:ea typeface="宋体" pitchFamily="2" charset="-122"/>
              </a:rPr>
              <a:t>单击此处添加文本单击此处添加文本单击此处添加文本 单击此处添加文本单击此处添加文本</a:t>
            </a:r>
            <a:endParaRPr lang="en-US" altLang="zh-CN" sz="1400" dirty="0">
              <a:solidFill>
                <a:prstClr val="black"/>
              </a:solidFill>
              <a:latin typeface="微软雅黑"/>
              <a:ea typeface="宋体" pitchFamily="2" charset="-122"/>
            </a:endParaRPr>
          </a:p>
        </p:txBody>
      </p:sp>
      <p:sp>
        <p:nvSpPr>
          <p:cNvPr id="37" name="TextBox 12"/>
          <p:cNvSpPr txBox="1"/>
          <p:nvPr/>
        </p:nvSpPr>
        <p:spPr>
          <a:xfrm>
            <a:off x="3206157" y="3568004"/>
            <a:ext cx="3357635" cy="382951"/>
          </a:xfrm>
          <a:prstGeom prst="rect">
            <a:avLst/>
          </a:prstGeom>
          <a:noFill/>
        </p:spPr>
        <p:txBody>
          <a:bodyPr wrap="square" lIns="72009" tIns="36005" rIns="72009" bIns="36005" rtlCol="0">
            <a:spAutoFit/>
          </a:bodyPr>
          <a:lstStyle/>
          <a:p>
            <a:pPr fontAlgn="base">
              <a:spcBef>
                <a:spcPct val="0"/>
              </a:spcBef>
              <a:spcAft>
                <a:spcPct val="0"/>
              </a:spcAft>
              <a:buFont typeface="Arial" pitchFamily="34" charset="0"/>
              <a:buNone/>
            </a:pPr>
            <a:r>
              <a:rPr lang="zh-CN" altLang="zh-CN" sz="2000" b="1" dirty="0">
                <a:solidFill>
                  <a:prstClr val="black"/>
                </a:solidFill>
                <a:ea typeface="宋体" pitchFamily="2" charset="-122"/>
              </a:rPr>
              <a:t>（</a:t>
            </a:r>
            <a:r>
              <a:rPr lang="zh-CN" altLang="en-US" sz="2000" b="1" dirty="0">
                <a:solidFill>
                  <a:prstClr val="black"/>
                </a:solidFill>
                <a:ea typeface="宋体" pitchFamily="2" charset="-122"/>
              </a:rPr>
              <a:t>二</a:t>
            </a:r>
            <a:r>
              <a:rPr lang="zh-CN" altLang="zh-CN" sz="2000" b="1" dirty="0">
                <a:solidFill>
                  <a:prstClr val="black"/>
                </a:solidFill>
                <a:ea typeface="宋体" pitchFamily="2" charset="-122"/>
              </a:rPr>
              <a:t>）</a:t>
            </a:r>
            <a:r>
              <a:rPr lang="zh-CN" altLang="en-US" sz="2000" b="1" dirty="0">
                <a:solidFill>
                  <a:prstClr val="black"/>
                </a:solidFill>
                <a:ea typeface="宋体" pitchFamily="2" charset="-122"/>
              </a:rPr>
              <a:t>单击填加标题</a:t>
            </a:r>
          </a:p>
        </p:txBody>
      </p:sp>
      <p:sp>
        <p:nvSpPr>
          <p:cNvPr id="38" name="TextBox 13"/>
          <p:cNvSpPr txBox="1"/>
          <p:nvPr/>
        </p:nvSpPr>
        <p:spPr>
          <a:xfrm>
            <a:off x="3353683" y="5472807"/>
            <a:ext cx="7671426" cy="749759"/>
          </a:xfrm>
          <a:prstGeom prst="rect">
            <a:avLst/>
          </a:prstGeom>
          <a:noFill/>
        </p:spPr>
        <p:txBody>
          <a:bodyPr wrap="square" lIns="108827" tIns="54414" rIns="108827" bIns="54414" rtlCol="0">
            <a:spAutoFit/>
          </a:bodyPr>
          <a:lstStyle/>
          <a:p>
            <a:pPr fontAlgn="base">
              <a:lnSpc>
                <a:spcPct val="150000"/>
              </a:lnSpc>
              <a:spcBef>
                <a:spcPct val="0"/>
              </a:spcBef>
              <a:spcAft>
                <a:spcPct val="0"/>
              </a:spcAft>
              <a:buFont typeface="Arial" pitchFamily="34" charset="0"/>
              <a:buNone/>
            </a:pPr>
            <a:r>
              <a:rPr lang="zh-CN" altLang="en-US" sz="1400" dirty="0">
                <a:solidFill>
                  <a:prstClr val="black"/>
                </a:solidFill>
                <a:latin typeface="微软雅黑"/>
                <a:ea typeface="宋体" pitchFamily="2" charset="-122"/>
              </a:rPr>
              <a:t>单击此处添加文本单击此处添加文本 单击此处添加文本单击此处添加文本单击此处添加文本</a:t>
            </a:r>
            <a:endParaRPr lang="en-US" altLang="zh-CN" sz="1400" dirty="0">
              <a:solidFill>
                <a:prstClr val="black"/>
              </a:solidFill>
              <a:latin typeface="微软雅黑"/>
              <a:ea typeface="宋体" pitchFamily="2" charset="-122"/>
            </a:endParaRPr>
          </a:p>
          <a:p>
            <a:pPr fontAlgn="base">
              <a:lnSpc>
                <a:spcPct val="150000"/>
              </a:lnSpc>
              <a:spcBef>
                <a:spcPct val="0"/>
              </a:spcBef>
              <a:spcAft>
                <a:spcPct val="0"/>
              </a:spcAft>
              <a:buFont typeface="Arial" pitchFamily="34" charset="0"/>
              <a:buNone/>
            </a:pPr>
            <a:r>
              <a:rPr lang="zh-CN" altLang="en-US" sz="1400" dirty="0">
                <a:solidFill>
                  <a:prstClr val="black"/>
                </a:solidFill>
                <a:latin typeface="微软雅黑"/>
                <a:ea typeface="宋体" pitchFamily="2" charset="-122"/>
              </a:rPr>
              <a:t>单击此处添加文本单击此处添加文本单击此处添加文本 单击此处添加文本单击此处添加文本</a:t>
            </a:r>
            <a:endParaRPr lang="en-US" altLang="zh-CN" sz="1400" dirty="0">
              <a:solidFill>
                <a:prstClr val="black"/>
              </a:solidFill>
              <a:latin typeface="微软雅黑"/>
              <a:ea typeface="宋体" pitchFamily="2" charset="-122"/>
            </a:endParaRPr>
          </a:p>
        </p:txBody>
      </p:sp>
      <p:sp>
        <p:nvSpPr>
          <p:cNvPr id="39" name="TextBox 14"/>
          <p:cNvSpPr txBox="1"/>
          <p:nvPr/>
        </p:nvSpPr>
        <p:spPr>
          <a:xfrm>
            <a:off x="3206157" y="5102428"/>
            <a:ext cx="3357635" cy="382951"/>
          </a:xfrm>
          <a:prstGeom prst="rect">
            <a:avLst/>
          </a:prstGeom>
          <a:noFill/>
        </p:spPr>
        <p:txBody>
          <a:bodyPr wrap="square" lIns="72009" tIns="36005" rIns="72009" bIns="36005" rtlCol="0">
            <a:spAutoFit/>
          </a:bodyPr>
          <a:lstStyle/>
          <a:p>
            <a:pPr fontAlgn="base">
              <a:spcBef>
                <a:spcPct val="0"/>
              </a:spcBef>
              <a:spcAft>
                <a:spcPct val="0"/>
              </a:spcAft>
              <a:buFont typeface="Arial" pitchFamily="34" charset="0"/>
              <a:buNone/>
            </a:pPr>
            <a:r>
              <a:rPr lang="zh-CN" altLang="zh-CN" sz="2000" b="1" dirty="0">
                <a:solidFill>
                  <a:prstClr val="black"/>
                </a:solidFill>
                <a:ea typeface="宋体" pitchFamily="2" charset="-122"/>
              </a:rPr>
              <a:t>（</a:t>
            </a:r>
            <a:r>
              <a:rPr lang="zh-CN" altLang="en-US" sz="2000" b="1" dirty="0">
                <a:solidFill>
                  <a:prstClr val="black"/>
                </a:solidFill>
                <a:ea typeface="宋体" pitchFamily="2" charset="-122"/>
              </a:rPr>
              <a:t>三</a:t>
            </a:r>
            <a:r>
              <a:rPr lang="zh-CN" altLang="zh-CN" sz="2000" b="1" dirty="0">
                <a:solidFill>
                  <a:prstClr val="black"/>
                </a:solidFill>
                <a:ea typeface="宋体" pitchFamily="2" charset="-122"/>
              </a:rPr>
              <a:t>）</a:t>
            </a:r>
            <a:r>
              <a:rPr lang="zh-CN" altLang="en-US" sz="2000" b="1" dirty="0">
                <a:solidFill>
                  <a:prstClr val="black"/>
                </a:solidFill>
                <a:ea typeface="宋体" pitchFamily="2" charset="-122"/>
              </a:rPr>
              <a:t>单击填加标题</a:t>
            </a:r>
          </a:p>
        </p:txBody>
      </p:sp>
      <p:grpSp>
        <p:nvGrpSpPr>
          <p:cNvPr id="40" name="Group 4"/>
          <p:cNvGrpSpPr/>
          <p:nvPr/>
        </p:nvGrpSpPr>
        <p:grpSpPr>
          <a:xfrm>
            <a:off x="1040650" y="3643466"/>
            <a:ext cx="2090090" cy="1085261"/>
            <a:chOff x="1372486" y="3793072"/>
            <a:chExt cx="6146978" cy="2804667"/>
          </a:xfrm>
        </p:grpSpPr>
        <p:sp>
          <p:nvSpPr>
            <p:cNvPr id="41" name="Freeform 1"/>
            <p:cNvSpPr>
              <a:spLocks noChangeArrowheads="1"/>
            </p:cNvSpPr>
            <p:nvPr/>
          </p:nvSpPr>
          <p:spPr bwMode="auto">
            <a:xfrm rot="10800000">
              <a:off x="1372486" y="3793072"/>
              <a:ext cx="6146978" cy="2804667"/>
            </a:xfrm>
            <a:custGeom>
              <a:avLst/>
              <a:gdLst>
                <a:gd name="T0" fmla="*/ 5874 w 7875"/>
                <a:gd name="T1" fmla="*/ 1811 h 3594"/>
                <a:gd name="T2" fmla="*/ 7874 w 7875"/>
                <a:gd name="T3" fmla="*/ 0 h 3594"/>
                <a:gd name="T4" fmla="*/ 1969 w 7875"/>
                <a:gd name="T5" fmla="*/ 0 h 3594"/>
                <a:gd name="T6" fmla="*/ 0 w 7875"/>
                <a:gd name="T7" fmla="*/ 1811 h 3594"/>
                <a:gd name="T8" fmla="*/ 1969 w 7875"/>
                <a:gd name="T9" fmla="*/ 3593 h 3594"/>
                <a:gd name="T10" fmla="*/ 7874 w 7875"/>
                <a:gd name="T11" fmla="*/ 3593 h 3594"/>
                <a:gd name="T12" fmla="*/ 5874 w 7875"/>
                <a:gd name="T13" fmla="*/ 1811 h 3594"/>
              </a:gdLst>
              <a:ahLst/>
              <a:cxnLst>
                <a:cxn ang="0">
                  <a:pos x="T0" y="T1"/>
                </a:cxn>
                <a:cxn ang="0">
                  <a:pos x="T2" y="T3"/>
                </a:cxn>
                <a:cxn ang="0">
                  <a:pos x="T4" y="T5"/>
                </a:cxn>
                <a:cxn ang="0">
                  <a:pos x="T6" y="T7"/>
                </a:cxn>
                <a:cxn ang="0">
                  <a:pos x="T8" y="T9"/>
                </a:cxn>
                <a:cxn ang="0">
                  <a:pos x="T10" y="T11"/>
                </a:cxn>
                <a:cxn ang="0">
                  <a:pos x="T12" y="T13"/>
                </a:cxn>
              </a:cxnLst>
              <a:rect l="0" t="0" r="r" b="b"/>
              <a:pathLst>
                <a:path w="7875" h="3594">
                  <a:moveTo>
                    <a:pt x="5874" y="1811"/>
                  </a:moveTo>
                  <a:lnTo>
                    <a:pt x="7874" y="0"/>
                  </a:lnTo>
                  <a:lnTo>
                    <a:pt x="1969" y="0"/>
                  </a:lnTo>
                  <a:lnTo>
                    <a:pt x="0" y="1811"/>
                  </a:lnTo>
                  <a:lnTo>
                    <a:pt x="1969" y="3593"/>
                  </a:lnTo>
                  <a:lnTo>
                    <a:pt x="7874" y="3593"/>
                  </a:lnTo>
                  <a:lnTo>
                    <a:pt x="5874" y="1811"/>
                  </a:lnTo>
                </a:path>
              </a:pathLst>
            </a:custGeom>
            <a:solidFill>
              <a:srgbClr val="FFC000"/>
            </a:solidFill>
            <a:ln>
              <a:noFill/>
            </a:ln>
            <a:effectLst/>
          </p:spPr>
          <p:txBody>
            <a:bodyPr wrap="none" anchor="ct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en-US" sz="3000" b="0" i="0" u="none" strike="noStrike" kern="0" cap="none" spc="0" normalizeH="0" baseline="0" noProof="0">
                <a:ln>
                  <a:noFill/>
                </a:ln>
                <a:solidFill>
                  <a:prstClr val="black"/>
                </a:solidFill>
                <a:effectLst/>
                <a:uLnTx/>
                <a:uFillTx/>
                <a:latin typeface="微软雅黑"/>
                <a:ea typeface="宋体" pitchFamily="2" charset="-122"/>
              </a:endParaRPr>
            </a:p>
          </p:txBody>
        </p:sp>
        <p:grpSp>
          <p:nvGrpSpPr>
            <p:cNvPr id="42" name="Group 2"/>
            <p:cNvGrpSpPr>
              <a:grpSpLocks/>
            </p:cNvGrpSpPr>
            <p:nvPr/>
          </p:nvGrpSpPr>
          <p:grpSpPr bwMode="auto">
            <a:xfrm>
              <a:off x="3531959" y="4060393"/>
              <a:ext cx="1906518" cy="1888205"/>
              <a:chOff x="1569458" y="688424"/>
              <a:chExt cx="334962" cy="331788"/>
            </a:xfrm>
            <a:solidFill>
              <a:sysClr val="window" lastClr="FFFFFF"/>
            </a:solidFill>
          </p:grpSpPr>
          <p:sp>
            <p:nvSpPr>
              <p:cNvPr id="43" name="Freeform 11"/>
              <p:cNvSpPr>
                <a:spLocks noChangeArrowheads="1"/>
              </p:cNvSpPr>
              <p:nvPr/>
            </p:nvSpPr>
            <p:spPr bwMode="auto">
              <a:xfrm>
                <a:off x="1587500" y="901699"/>
                <a:ext cx="42863" cy="77788"/>
              </a:xfrm>
              <a:custGeom>
                <a:avLst/>
                <a:gdLst>
                  <a:gd name="T0" fmla="*/ 0 w 118"/>
                  <a:gd name="T1" fmla="*/ 183 h 218"/>
                  <a:gd name="T2" fmla="*/ 25 w 118"/>
                  <a:gd name="T3" fmla="*/ 217 h 218"/>
                  <a:gd name="T4" fmla="*/ 84 w 118"/>
                  <a:gd name="T5" fmla="*/ 217 h 218"/>
                  <a:gd name="T6" fmla="*/ 117 w 118"/>
                  <a:gd name="T7" fmla="*/ 183 h 218"/>
                  <a:gd name="T8" fmla="*/ 117 w 118"/>
                  <a:gd name="T9" fmla="*/ 0 h 218"/>
                  <a:gd name="T10" fmla="*/ 17 w 118"/>
                  <a:gd name="T11" fmla="*/ 91 h 218"/>
                  <a:gd name="T12" fmla="*/ 0 w 118"/>
                  <a:gd name="T13" fmla="*/ 75 h 218"/>
                  <a:gd name="T14" fmla="*/ 0 w 118"/>
                  <a:gd name="T15" fmla="*/ 183 h 218"/>
                  <a:gd name="T16" fmla="*/ 0 w 118"/>
                  <a:gd name="T17" fmla="*/ 183 h 218"/>
                  <a:gd name="T18" fmla="*/ 0 w 118"/>
                  <a:gd name="T19" fmla="*/ 183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8" h="218">
                    <a:moveTo>
                      <a:pt x="0" y="183"/>
                    </a:moveTo>
                    <a:cubicBezTo>
                      <a:pt x="0" y="200"/>
                      <a:pt x="8" y="217"/>
                      <a:pt x="25" y="217"/>
                    </a:cubicBezTo>
                    <a:cubicBezTo>
                      <a:pt x="84" y="217"/>
                      <a:pt x="84" y="217"/>
                      <a:pt x="84" y="217"/>
                    </a:cubicBezTo>
                    <a:cubicBezTo>
                      <a:pt x="100" y="217"/>
                      <a:pt x="117" y="200"/>
                      <a:pt x="117" y="183"/>
                    </a:cubicBezTo>
                    <a:cubicBezTo>
                      <a:pt x="117" y="0"/>
                      <a:pt x="117" y="0"/>
                      <a:pt x="117" y="0"/>
                    </a:cubicBezTo>
                    <a:cubicBezTo>
                      <a:pt x="17" y="91"/>
                      <a:pt x="17" y="91"/>
                      <a:pt x="17" y="91"/>
                    </a:cubicBezTo>
                    <a:cubicBezTo>
                      <a:pt x="0" y="75"/>
                      <a:pt x="0" y="75"/>
                      <a:pt x="0" y="75"/>
                    </a:cubicBezTo>
                    <a:lnTo>
                      <a:pt x="0" y="183"/>
                    </a:lnTo>
                    <a:close/>
                    <a:moveTo>
                      <a:pt x="0" y="183"/>
                    </a:moveTo>
                    <a:lnTo>
                      <a:pt x="0" y="183"/>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en-US" sz="3000" b="0" i="0" u="none" strike="noStrike" kern="0" cap="none" spc="0" normalizeH="0" baseline="0" noProof="0">
                  <a:ln>
                    <a:noFill/>
                  </a:ln>
                  <a:solidFill>
                    <a:prstClr val="black"/>
                  </a:solidFill>
                  <a:effectLst/>
                  <a:uLnTx/>
                  <a:uFillTx/>
                  <a:latin typeface="微软雅黑"/>
                  <a:ea typeface="宋体" pitchFamily="2" charset="-122"/>
                </a:endParaRPr>
              </a:p>
            </p:txBody>
          </p:sp>
          <p:sp>
            <p:nvSpPr>
              <p:cNvPr id="44" name="Freeform 12"/>
              <p:cNvSpPr>
                <a:spLocks noChangeArrowheads="1"/>
              </p:cNvSpPr>
              <p:nvPr/>
            </p:nvSpPr>
            <p:spPr bwMode="auto">
              <a:xfrm>
                <a:off x="1657350" y="858837"/>
                <a:ext cx="42863" cy="120650"/>
              </a:xfrm>
              <a:custGeom>
                <a:avLst/>
                <a:gdLst>
                  <a:gd name="T0" fmla="*/ 0 w 118"/>
                  <a:gd name="T1" fmla="*/ 301 h 336"/>
                  <a:gd name="T2" fmla="*/ 34 w 118"/>
                  <a:gd name="T3" fmla="*/ 335 h 336"/>
                  <a:gd name="T4" fmla="*/ 84 w 118"/>
                  <a:gd name="T5" fmla="*/ 335 h 336"/>
                  <a:gd name="T6" fmla="*/ 117 w 118"/>
                  <a:gd name="T7" fmla="*/ 301 h 336"/>
                  <a:gd name="T8" fmla="*/ 117 w 118"/>
                  <a:gd name="T9" fmla="*/ 76 h 336"/>
                  <a:gd name="T10" fmla="*/ 42 w 118"/>
                  <a:gd name="T11" fmla="*/ 0 h 336"/>
                  <a:gd name="T12" fmla="*/ 0 w 118"/>
                  <a:gd name="T13" fmla="*/ 42 h 336"/>
                  <a:gd name="T14" fmla="*/ 0 w 118"/>
                  <a:gd name="T15" fmla="*/ 301 h 336"/>
                  <a:gd name="T16" fmla="*/ 0 w 118"/>
                  <a:gd name="T17" fmla="*/ 301 h 336"/>
                  <a:gd name="T18" fmla="*/ 0 w 118"/>
                  <a:gd name="T19" fmla="*/ 301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8" h="336">
                    <a:moveTo>
                      <a:pt x="0" y="301"/>
                    </a:moveTo>
                    <a:cubicBezTo>
                      <a:pt x="0" y="318"/>
                      <a:pt x="17" y="335"/>
                      <a:pt x="34" y="335"/>
                    </a:cubicBezTo>
                    <a:cubicBezTo>
                      <a:pt x="84" y="335"/>
                      <a:pt x="84" y="335"/>
                      <a:pt x="84" y="335"/>
                    </a:cubicBezTo>
                    <a:cubicBezTo>
                      <a:pt x="101" y="335"/>
                      <a:pt x="117" y="318"/>
                      <a:pt x="117" y="301"/>
                    </a:cubicBezTo>
                    <a:cubicBezTo>
                      <a:pt x="117" y="76"/>
                      <a:pt x="117" y="76"/>
                      <a:pt x="117" y="76"/>
                    </a:cubicBezTo>
                    <a:cubicBezTo>
                      <a:pt x="42" y="0"/>
                      <a:pt x="42" y="0"/>
                      <a:pt x="42" y="0"/>
                    </a:cubicBezTo>
                    <a:cubicBezTo>
                      <a:pt x="0" y="42"/>
                      <a:pt x="0" y="42"/>
                      <a:pt x="0" y="42"/>
                    </a:cubicBezTo>
                    <a:lnTo>
                      <a:pt x="0" y="301"/>
                    </a:lnTo>
                    <a:close/>
                    <a:moveTo>
                      <a:pt x="0" y="301"/>
                    </a:moveTo>
                    <a:lnTo>
                      <a:pt x="0" y="301"/>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en-US" sz="3000" b="0" i="0" u="none" strike="noStrike" kern="0" cap="none" spc="0" normalizeH="0" baseline="0" noProof="0">
                  <a:ln>
                    <a:noFill/>
                  </a:ln>
                  <a:solidFill>
                    <a:prstClr val="black"/>
                  </a:solidFill>
                  <a:effectLst/>
                  <a:uLnTx/>
                  <a:uFillTx/>
                  <a:latin typeface="微软雅黑"/>
                  <a:ea typeface="宋体" pitchFamily="2" charset="-122"/>
                </a:endParaRPr>
              </a:p>
            </p:txBody>
          </p:sp>
          <p:sp>
            <p:nvSpPr>
              <p:cNvPr id="45" name="Freeform 13"/>
              <p:cNvSpPr>
                <a:spLocks noChangeArrowheads="1"/>
              </p:cNvSpPr>
              <p:nvPr/>
            </p:nvSpPr>
            <p:spPr bwMode="auto">
              <a:xfrm>
                <a:off x="1727200" y="858837"/>
                <a:ext cx="42863" cy="120650"/>
              </a:xfrm>
              <a:custGeom>
                <a:avLst/>
                <a:gdLst>
                  <a:gd name="T0" fmla="*/ 92 w 118"/>
                  <a:gd name="T1" fmla="*/ 335 h 336"/>
                  <a:gd name="T2" fmla="*/ 117 w 118"/>
                  <a:gd name="T3" fmla="*/ 301 h 336"/>
                  <a:gd name="T4" fmla="*/ 117 w 118"/>
                  <a:gd name="T5" fmla="*/ 0 h 336"/>
                  <a:gd name="T6" fmla="*/ 0 w 118"/>
                  <a:gd name="T7" fmla="*/ 118 h 336"/>
                  <a:gd name="T8" fmla="*/ 0 w 118"/>
                  <a:gd name="T9" fmla="*/ 301 h 336"/>
                  <a:gd name="T10" fmla="*/ 33 w 118"/>
                  <a:gd name="T11" fmla="*/ 335 h 336"/>
                  <a:gd name="T12" fmla="*/ 92 w 118"/>
                  <a:gd name="T13" fmla="*/ 335 h 336"/>
                  <a:gd name="T14" fmla="*/ 92 w 118"/>
                  <a:gd name="T15" fmla="*/ 335 h 336"/>
                  <a:gd name="T16" fmla="*/ 92 w 118"/>
                  <a:gd name="T17" fmla="*/ 335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8" h="336">
                    <a:moveTo>
                      <a:pt x="92" y="335"/>
                    </a:moveTo>
                    <a:cubicBezTo>
                      <a:pt x="108" y="335"/>
                      <a:pt x="117" y="318"/>
                      <a:pt x="117" y="301"/>
                    </a:cubicBezTo>
                    <a:cubicBezTo>
                      <a:pt x="117" y="0"/>
                      <a:pt x="117" y="0"/>
                      <a:pt x="117" y="0"/>
                    </a:cubicBezTo>
                    <a:cubicBezTo>
                      <a:pt x="0" y="118"/>
                      <a:pt x="0" y="118"/>
                      <a:pt x="0" y="118"/>
                    </a:cubicBezTo>
                    <a:cubicBezTo>
                      <a:pt x="0" y="301"/>
                      <a:pt x="0" y="301"/>
                      <a:pt x="0" y="301"/>
                    </a:cubicBezTo>
                    <a:cubicBezTo>
                      <a:pt x="0" y="318"/>
                      <a:pt x="16" y="335"/>
                      <a:pt x="33" y="335"/>
                    </a:cubicBezTo>
                    <a:lnTo>
                      <a:pt x="92" y="335"/>
                    </a:lnTo>
                    <a:close/>
                    <a:moveTo>
                      <a:pt x="92" y="335"/>
                    </a:moveTo>
                    <a:lnTo>
                      <a:pt x="92" y="335"/>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en-US" sz="3000" b="0" i="0" u="none" strike="noStrike" kern="0" cap="none" spc="0" normalizeH="0" baseline="0" noProof="0">
                  <a:ln>
                    <a:noFill/>
                  </a:ln>
                  <a:solidFill>
                    <a:prstClr val="black"/>
                  </a:solidFill>
                  <a:effectLst/>
                  <a:uLnTx/>
                  <a:uFillTx/>
                  <a:latin typeface="微软雅黑"/>
                  <a:ea typeface="宋体" pitchFamily="2" charset="-122"/>
                </a:endParaRPr>
              </a:p>
            </p:txBody>
          </p:sp>
          <p:sp>
            <p:nvSpPr>
              <p:cNvPr id="46" name="Freeform 14"/>
              <p:cNvSpPr>
                <a:spLocks noChangeArrowheads="1"/>
              </p:cNvSpPr>
              <p:nvPr/>
            </p:nvSpPr>
            <p:spPr bwMode="auto">
              <a:xfrm>
                <a:off x="1795463" y="817562"/>
                <a:ext cx="46037" cy="163512"/>
              </a:xfrm>
              <a:custGeom>
                <a:avLst/>
                <a:gdLst>
                  <a:gd name="T0" fmla="*/ 0 w 126"/>
                  <a:gd name="T1" fmla="*/ 41 h 452"/>
                  <a:gd name="T2" fmla="*/ 0 w 126"/>
                  <a:gd name="T3" fmla="*/ 417 h 452"/>
                  <a:gd name="T4" fmla="*/ 33 w 126"/>
                  <a:gd name="T5" fmla="*/ 451 h 452"/>
                  <a:gd name="T6" fmla="*/ 92 w 126"/>
                  <a:gd name="T7" fmla="*/ 451 h 452"/>
                  <a:gd name="T8" fmla="*/ 125 w 126"/>
                  <a:gd name="T9" fmla="*/ 417 h 452"/>
                  <a:gd name="T10" fmla="*/ 125 w 126"/>
                  <a:gd name="T11" fmla="*/ 66 h 452"/>
                  <a:gd name="T12" fmla="*/ 50 w 126"/>
                  <a:gd name="T13" fmla="*/ 0 h 452"/>
                  <a:gd name="T14" fmla="*/ 0 w 126"/>
                  <a:gd name="T15" fmla="*/ 41 h 452"/>
                  <a:gd name="T16" fmla="*/ 0 w 126"/>
                  <a:gd name="T17" fmla="*/ 41 h 452"/>
                  <a:gd name="T18" fmla="*/ 0 w 126"/>
                  <a:gd name="T19" fmla="*/ 41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6" h="452">
                    <a:moveTo>
                      <a:pt x="0" y="41"/>
                    </a:moveTo>
                    <a:cubicBezTo>
                      <a:pt x="0" y="417"/>
                      <a:pt x="0" y="417"/>
                      <a:pt x="0" y="417"/>
                    </a:cubicBezTo>
                    <a:cubicBezTo>
                      <a:pt x="0" y="434"/>
                      <a:pt x="17" y="451"/>
                      <a:pt x="33" y="451"/>
                    </a:cubicBezTo>
                    <a:cubicBezTo>
                      <a:pt x="92" y="451"/>
                      <a:pt x="92" y="451"/>
                      <a:pt x="92" y="451"/>
                    </a:cubicBezTo>
                    <a:cubicBezTo>
                      <a:pt x="109" y="451"/>
                      <a:pt x="125" y="434"/>
                      <a:pt x="125" y="417"/>
                    </a:cubicBezTo>
                    <a:cubicBezTo>
                      <a:pt x="125" y="66"/>
                      <a:pt x="125" y="66"/>
                      <a:pt x="125" y="66"/>
                    </a:cubicBezTo>
                    <a:cubicBezTo>
                      <a:pt x="50" y="0"/>
                      <a:pt x="50" y="0"/>
                      <a:pt x="50" y="0"/>
                    </a:cubicBezTo>
                    <a:lnTo>
                      <a:pt x="0" y="41"/>
                    </a:lnTo>
                    <a:close/>
                    <a:moveTo>
                      <a:pt x="0" y="41"/>
                    </a:moveTo>
                    <a:lnTo>
                      <a:pt x="0" y="41"/>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en-US" sz="3000" b="0" i="0" u="none" strike="noStrike" kern="0" cap="none" spc="0" normalizeH="0" baseline="0" noProof="0">
                  <a:ln>
                    <a:noFill/>
                  </a:ln>
                  <a:solidFill>
                    <a:prstClr val="black"/>
                  </a:solidFill>
                  <a:effectLst/>
                  <a:uLnTx/>
                  <a:uFillTx/>
                  <a:latin typeface="微软雅黑"/>
                  <a:ea typeface="宋体" pitchFamily="2" charset="-122"/>
                </a:endParaRPr>
              </a:p>
            </p:txBody>
          </p:sp>
          <p:sp>
            <p:nvSpPr>
              <p:cNvPr id="47" name="Freeform 15"/>
              <p:cNvSpPr>
                <a:spLocks noChangeArrowheads="1"/>
              </p:cNvSpPr>
              <p:nvPr/>
            </p:nvSpPr>
            <p:spPr bwMode="auto">
              <a:xfrm>
                <a:off x="1576388" y="744537"/>
                <a:ext cx="261937" cy="163512"/>
              </a:xfrm>
              <a:custGeom>
                <a:avLst/>
                <a:gdLst>
                  <a:gd name="T0" fmla="*/ 234 w 728"/>
                  <a:gd name="T1" fmla="*/ 284 h 452"/>
                  <a:gd name="T2" fmla="*/ 292 w 728"/>
                  <a:gd name="T3" fmla="*/ 284 h 452"/>
                  <a:gd name="T4" fmla="*/ 359 w 728"/>
                  <a:gd name="T5" fmla="*/ 351 h 452"/>
                  <a:gd name="T6" fmla="*/ 401 w 728"/>
                  <a:gd name="T7" fmla="*/ 368 h 452"/>
                  <a:gd name="T8" fmla="*/ 434 w 728"/>
                  <a:gd name="T9" fmla="*/ 351 h 452"/>
                  <a:gd name="T10" fmla="*/ 660 w 728"/>
                  <a:gd name="T11" fmla="*/ 134 h 452"/>
                  <a:gd name="T12" fmla="*/ 694 w 728"/>
                  <a:gd name="T13" fmla="*/ 167 h 452"/>
                  <a:gd name="T14" fmla="*/ 710 w 728"/>
                  <a:gd name="T15" fmla="*/ 175 h 452"/>
                  <a:gd name="T16" fmla="*/ 727 w 728"/>
                  <a:gd name="T17" fmla="*/ 159 h 452"/>
                  <a:gd name="T18" fmla="*/ 727 w 728"/>
                  <a:gd name="T19" fmla="*/ 33 h 452"/>
                  <a:gd name="T20" fmla="*/ 719 w 728"/>
                  <a:gd name="T21" fmla="*/ 8 h 452"/>
                  <a:gd name="T22" fmla="*/ 694 w 728"/>
                  <a:gd name="T23" fmla="*/ 0 h 452"/>
                  <a:gd name="T24" fmla="*/ 568 w 728"/>
                  <a:gd name="T25" fmla="*/ 0 h 452"/>
                  <a:gd name="T26" fmla="*/ 551 w 728"/>
                  <a:gd name="T27" fmla="*/ 8 h 452"/>
                  <a:gd name="T28" fmla="*/ 551 w 728"/>
                  <a:gd name="T29" fmla="*/ 33 h 452"/>
                  <a:gd name="T30" fmla="*/ 585 w 728"/>
                  <a:gd name="T31" fmla="*/ 58 h 452"/>
                  <a:gd name="T32" fmla="*/ 426 w 728"/>
                  <a:gd name="T33" fmla="*/ 217 h 452"/>
                  <a:gd name="T34" fmla="*/ 401 w 728"/>
                  <a:gd name="T35" fmla="*/ 225 h 452"/>
                  <a:gd name="T36" fmla="*/ 368 w 728"/>
                  <a:gd name="T37" fmla="*/ 217 h 452"/>
                  <a:gd name="T38" fmla="*/ 292 w 728"/>
                  <a:gd name="T39" fmla="*/ 142 h 452"/>
                  <a:gd name="T40" fmla="*/ 234 w 728"/>
                  <a:gd name="T41" fmla="*/ 142 h 452"/>
                  <a:gd name="T42" fmla="*/ 8 w 728"/>
                  <a:gd name="T43" fmla="*/ 359 h 452"/>
                  <a:gd name="T44" fmla="*/ 0 w 728"/>
                  <a:gd name="T45" fmla="*/ 393 h 452"/>
                  <a:gd name="T46" fmla="*/ 8 w 728"/>
                  <a:gd name="T47" fmla="*/ 426 h 452"/>
                  <a:gd name="T48" fmla="*/ 25 w 728"/>
                  <a:gd name="T49" fmla="*/ 435 h 452"/>
                  <a:gd name="T50" fmla="*/ 83 w 728"/>
                  <a:gd name="T51" fmla="*/ 435 h 452"/>
                  <a:gd name="T52" fmla="*/ 234 w 728"/>
                  <a:gd name="T53" fmla="*/ 284 h 452"/>
                  <a:gd name="T54" fmla="*/ 234 w 728"/>
                  <a:gd name="T55" fmla="*/ 284 h 452"/>
                  <a:gd name="T56" fmla="*/ 234 w 728"/>
                  <a:gd name="T57" fmla="*/ 284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728" h="452">
                    <a:moveTo>
                      <a:pt x="234" y="284"/>
                    </a:moveTo>
                    <a:cubicBezTo>
                      <a:pt x="250" y="267"/>
                      <a:pt x="276" y="267"/>
                      <a:pt x="292" y="284"/>
                    </a:cubicBezTo>
                    <a:cubicBezTo>
                      <a:pt x="359" y="351"/>
                      <a:pt x="359" y="351"/>
                      <a:pt x="359" y="351"/>
                    </a:cubicBezTo>
                    <a:cubicBezTo>
                      <a:pt x="376" y="368"/>
                      <a:pt x="384" y="368"/>
                      <a:pt x="401" y="368"/>
                    </a:cubicBezTo>
                    <a:cubicBezTo>
                      <a:pt x="418" y="368"/>
                      <a:pt x="426" y="368"/>
                      <a:pt x="434" y="351"/>
                    </a:cubicBezTo>
                    <a:cubicBezTo>
                      <a:pt x="660" y="134"/>
                      <a:pt x="660" y="134"/>
                      <a:pt x="660" y="134"/>
                    </a:cubicBezTo>
                    <a:cubicBezTo>
                      <a:pt x="694" y="167"/>
                      <a:pt x="694" y="167"/>
                      <a:pt x="694" y="167"/>
                    </a:cubicBezTo>
                    <a:cubicBezTo>
                      <a:pt x="702" y="175"/>
                      <a:pt x="710" y="175"/>
                      <a:pt x="710" y="175"/>
                    </a:cubicBezTo>
                    <a:cubicBezTo>
                      <a:pt x="719" y="175"/>
                      <a:pt x="727" y="167"/>
                      <a:pt x="727" y="159"/>
                    </a:cubicBezTo>
                    <a:cubicBezTo>
                      <a:pt x="727" y="33"/>
                      <a:pt x="727" y="33"/>
                      <a:pt x="727" y="33"/>
                    </a:cubicBezTo>
                    <a:cubicBezTo>
                      <a:pt x="727" y="25"/>
                      <a:pt x="727" y="16"/>
                      <a:pt x="719" y="8"/>
                    </a:cubicBezTo>
                    <a:cubicBezTo>
                      <a:pt x="710" y="0"/>
                      <a:pt x="702" y="0"/>
                      <a:pt x="694" y="0"/>
                    </a:cubicBezTo>
                    <a:cubicBezTo>
                      <a:pt x="568" y="0"/>
                      <a:pt x="568" y="0"/>
                      <a:pt x="568" y="0"/>
                    </a:cubicBezTo>
                    <a:cubicBezTo>
                      <a:pt x="560" y="0"/>
                      <a:pt x="551" y="0"/>
                      <a:pt x="551" y="8"/>
                    </a:cubicBezTo>
                    <a:cubicBezTo>
                      <a:pt x="543" y="16"/>
                      <a:pt x="551" y="25"/>
                      <a:pt x="551" y="33"/>
                    </a:cubicBezTo>
                    <a:cubicBezTo>
                      <a:pt x="585" y="58"/>
                      <a:pt x="585" y="58"/>
                      <a:pt x="585" y="58"/>
                    </a:cubicBezTo>
                    <a:cubicBezTo>
                      <a:pt x="426" y="217"/>
                      <a:pt x="426" y="217"/>
                      <a:pt x="426" y="217"/>
                    </a:cubicBezTo>
                    <a:cubicBezTo>
                      <a:pt x="426" y="225"/>
                      <a:pt x="409" y="225"/>
                      <a:pt x="401" y="225"/>
                    </a:cubicBezTo>
                    <a:cubicBezTo>
                      <a:pt x="393" y="225"/>
                      <a:pt x="376" y="225"/>
                      <a:pt x="368" y="217"/>
                    </a:cubicBezTo>
                    <a:cubicBezTo>
                      <a:pt x="292" y="142"/>
                      <a:pt x="292" y="142"/>
                      <a:pt x="292" y="142"/>
                    </a:cubicBezTo>
                    <a:cubicBezTo>
                      <a:pt x="276" y="125"/>
                      <a:pt x="250" y="125"/>
                      <a:pt x="234" y="142"/>
                    </a:cubicBezTo>
                    <a:cubicBezTo>
                      <a:pt x="8" y="359"/>
                      <a:pt x="8" y="359"/>
                      <a:pt x="8" y="359"/>
                    </a:cubicBezTo>
                    <a:cubicBezTo>
                      <a:pt x="0" y="368"/>
                      <a:pt x="0" y="384"/>
                      <a:pt x="0" y="393"/>
                    </a:cubicBezTo>
                    <a:cubicBezTo>
                      <a:pt x="0" y="410"/>
                      <a:pt x="0" y="418"/>
                      <a:pt x="8" y="426"/>
                    </a:cubicBezTo>
                    <a:cubicBezTo>
                      <a:pt x="25" y="435"/>
                      <a:pt x="25" y="435"/>
                      <a:pt x="25" y="435"/>
                    </a:cubicBezTo>
                    <a:cubicBezTo>
                      <a:pt x="41" y="451"/>
                      <a:pt x="67" y="451"/>
                      <a:pt x="83" y="435"/>
                    </a:cubicBezTo>
                    <a:lnTo>
                      <a:pt x="234" y="284"/>
                    </a:lnTo>
                    <a:close/>
                    <a:moveTo>
                      <a:pt x="234" y="284"/>
                    </a:moveTo>
                    <a:lnTo>
                      <a:pt x="234" y="284"/>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en-US" sz="3000" b="0" i="0" u="none" strike="noStrike" kern="0" cap="none" spc="0" normalizeH="0" baseline="0" noProof="0">
                  <a:ln>
                    <a:noFill/>
                  </a:ln>
                  <a:solidFill>
                    <a:prstClr val="black"/>
                  </a:solidFill>
                  <a:effectLst/>
                  <a:uLnTx/>
                  <a:uFillTx/>
                  <a:latin typeface="微软雅黑"/>
                  <a:ea typeface="宋体" pitchFamily="2" charset="-122"/>
                </a:endParaRPr>
              </a:p>
            </p:txBody>
          </p:sp>
          <p:sp>
            <p:nvSpPr>
              <p:cNvPr id="48" name="Freeform 16"/>
              <p:cNvSpPr>
                <a:spLocks noChangeArrowheads="1"/>
              </p:cNvSpPr>
              <p:nvPr/>
            </p:nvSpPr>
            <p:spPr bwMode="auto">
              <a:xfrm>
                <a:off x="1569458" y="688424"/>
                <a:ext cx="334962" cy="331788"/>
              </a:xfrm>
              <a:custGeom>
                <a:avLst/>
                <a:gdLst>
                  <a:gd name="T0" fmla="*/ 887 w 929"/>
                  <a:gd name="T1" fmla="*/ 0 h 921"/>
                  <a:gd name="T2" fmla="*/ 836 w 929"/>
                  <a:gd name="T3" fmla="*/ 50 h 921"/>
                  <a:gd name="T4" fmla="*/ 836 w 929"/>
                  <a:gd name="T5" fmla="*/ 837 h 921"/>
                  <a:gd name="T6" fmla="*/ 51 w 929"/>
                  <a:gd name="T7" fmla="*/ 837 h 921"/>
                  <a:gd name="T8" fmla="*/ 0 w 929"/>
                  <a:gd name="T9" fmla="*/ 878 h 921"/>
                  <a:gd name="T10" fmla="*/ 51 w 929"/>
                  <a:gd name="T11" fmla="*/ 920 h 921"/>
                  <a:gd name="T12" fmla="*/ 887 w 929"/>
                  <a:gd name="T13" fmla="*/ 920 h 921"/>
                  <a:gd name="T14" fmla="*/ 928 w 929"/>
                  <a:gd name="T15" fmla="*/ 878 h 921"/>
                  <a:gd name="T16" fmla="*/ 928 w 929"/>
                  <a:gd name="T17" fmla="*/ 50 h 921"/>
                  <a:gd name="T18" fmla="*/ 887 w 929"/>
                  <a:gd name="T19" fmla="*/ 0 h 921"/>
                  <a:gd name="T20" fmla="*/ 887 w 929"/>
                  <a:gd name="T21" fmla="*/ 0 h 921"/>
                  <a:gd name="T22" fmla="*/ 887 w 929"/>
                  <a:gd name="T23" fmla="*/ 0 h 9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29" h="921">
                    <a:moveTo>
                      <a:pt x="887" y="0"/>
                    </a:moveTo>
                    <a:cubicBezTo>
                      <a:pt x="862" y="0"/>
                      <a:pt x="836" y="26"/>
                      <a:pt x="836" y="50"/>
                    </a:cubicBezTo>
                    <a:cubicBezTo>
                      <a:pt x="836" y="837"/>
                      <a:pt x="836" y="837"/>
                      <a:pt x="836" y="837"/>
                    </a:cubicBezTo>
                    <a:cubicBezTo>
                      <a:pt x="51" y="837"/>
                      <a:pt x="51" y="837"/>
                      <a:pt x="51" y="837"/>
                    </a:cubicBezTo>
                    <a:cubicBezTo>
                      <a:pt x="26" y="837"/>
                      <a:pt x="0" y="853"/>
                      <a:pt x="0" y="878"/>
                    </a:cubicBezTo>
                    <a:cubicBezTo>
                      <a:pt x="0" y="903"/>
                      <a:pt x="26" y="920"/>
                      <a:pt x="51" y="920"/>
                    </a:cubicBezTo>
                    <a:cubicBezTo>
                      <a:pt x="887" y="920"/>
                      <a:pt x="887" y="920"/>
                      <a:pt x="887" y="920"/>
                    </a:cubicBezTo>
                    <a:cubicBezTo>
                      <a:pt x="912" y="920"/>
                      <a:pt x="928" y="903"/>
                      <a:pt x="928" y="878"/>
                    </a:cubicBezTo>
                    <a:cubicBezTo>
                      <a:pt x="928" y="50"/>
                      <a:pt x="928" y="50"/>
                      <a:pt x="928" y="50"/>
                    </a:cubicBezTo>
                    <a:cubicBezTo>
                      <a:pt x="928" y="26"/>
                      <a:pt x="903" y="0"/>
                      <a:pt x="887" y="0"/>
                    </a:cubicBezTo>
                    <a:close/>
                    <a:moveTo>
                      <a:pt x="887" y="0"/>
                    </a:moveTo>
                    <a:lnTo>
                      <a:pt x="887" y="0"/>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en-US" sz="3000" b="0" i="0" u="none" strike="noStrike" kern="0" cap="none" spc="0" normalizeH="0" baseline="0" noProof="0">
                  <a:ln>
                    <a:noFill/>
                  </a:ln>
                  <a:solidFill>
                    <a:prstClr val="black"/>
                  </a:solidFill>
                  <a:effectLst/>
                  <a:uLnTx/>
                  <a:uFillTx/>
                  <a:latin typeface="微软雅黑"/>
                  <a:ea typeface="宋体" pitchFamily="2" charset="-122"/>
                </a:endParaRPr>
              </a:p>
            </p:txBody>
          </p:sp>
        </p:grpSp>
      </p:grpSp>
    </p:spTree>
    <p:extLst>
      <p:ext uri="{BB962C8B-B14F-4D97-AF65-F5344CB8AC3E}">
        <p14:creationId xmlns:p14="http://schemas.microsoft.com/office/powerpoint/2010/main" val="1751298073"/>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52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52000">
                                          <p:cBhvr additive="base">
                                            <p:cTn id="7" dur="500" fill="hold"/>
                                            <p:tgtEl>
                                              <p:spTgt spid="4"/>
                                            </p:tgtEl>
                                            <p:attrNameLst>
                                              <p:attrName>ppt_x</p:attrName>
                                            </p:attrNameLst>
                                          </p:cBhvr>
                                          <p:tavLst>
                                            <p:tav tm="0">
                                              <p:val>
                                                <p:strVal val="0-#ppt_w/2"/>
                                              </p:val>
                                            </p:tav>
                                            <p:tav tm="100000">
                                              <p:val>
                                                <p:strVal val="#ppt_x"/>
                                              </p:val>
                                            </p:tav>
                                          </p:tavLst>
                                        </p:anim>
                                        <p:anim calcmode="lin" valueType="num" p14:bounceEnd="52000">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decel="100000" fill="hold" nodeType="afterEffect">
                                      <p:stCondLst>
                                        <p:cond delay="0"/>
                                      </p:stCondLst>
                                      <p:childTnLst>
                                        <p:set>
                                          <p:cBhvr>
                                            <p:cTn id="11" dur="1" fill="hold">
                                              <p:stCondLst>
                                                <p:cond delay="0"/>
                                              </p:stCondLst>
                                            </p:cTn>
                                            <p:tgtEl>
                                              <p:spTgt spid="28"/>
                                            </p:tgtEl>
                                            <p:attrNameLst>
                                              <p:attrName>style.visibility</p:attrName>
                                            </p:attrNameLst>
                                          </p:cBhvr>
                                          <p:to>
                                            <p:strVal val="visible"/>
                                          </p:to>
                                        </p:set>
                                        <p:anim calcmode="lin" valueType="num">
                                          <p:cBhvr additive="base">
                                            <p:cTn id="12" dur="500" fill="hold"/>
                                            <p:tgtEl>
                                              <p:spTgt spid="28"/>
                                            </p:tgtEl>
                                            <p:attrNameLst>
                                              <p:attrName>ppt_x</p:attrName>
                                            </p:attrNameLst>
                                          </p:cBhvr>
                                          <p:tavLst>
                                            <p:tav tm="0">
                                              <p:val>
                                                <p:strVal val="0-#ppt_w/2"/>
                                              </p:val>
                                            </p:tav>
                                            <p:tav tm="100000">
                                              <p:val>
                                                <p:strVal val="#ppt_x"/>
                                              </p:val>
                                            </p:tav>
                                          </p:tavLst>
                                        </p:anim>
                                        <p:anim calcmode="lin" valueType="num">
                                          <p:cBhvr additive="base">
                                            <p:cTn id="13" dur="500" fill="hold"/>
                                            <p:tgtEl>
                                              <p:spTgt spid="28"/>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32"/>
                                            </p:tgtEl>
                                            <p:attrNameLst>
                                              <p:attrName>style.visibility</p:attrName>
                                            </p:attrNameLst>
                                          </p:cBhvr>
                                          <p:to>
                                            <p:strVal val="visible"/>
                                          </p:to>
                                        </p:set>
                                        <p:animEffect transition="in" filter="fade">
                                          <p:cBhvr>
                                            <p:cTn id="17" dur="500"/>
                                            <p:tgtEl>
                                              <p:spTgt spid="32"/>
                                            </p:tgtEl>
                                          </p:cBhvr>
                                        </p:animEffect>
                                      </p:childTnLst>
                                    </p:cTn>
                                  </p:par>
                                </p:childTnLst>
                              </p:cTn>
                            </p:par>
                            <p:par>
                              <p:cTn id="18" fill="hold">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31"/>
                                            </p:tgtEl>
                                            <p:attrNameLst>
                                              <p:attrName>style.visibility</p:attrName>
                                            </p:attrNameLst>
                                          </p:cBhvr>
                                          <p:to>
                                            <p:strVal val="visible"/>
                                          </p:to>
                                        </p:set>
                                        <p:animEffect transition="in" filter="wipe(left)">
                                          <p:cBhvr>
                                            <p:cTn id="21" dur="750"/>
                                            <p:tgtEl>
                                              <p:spTgt spid="31"/>
                                            </p:tgtEl>
                                          </p:cBhvr>
                                        </p:animEffect>
                                      </p:childTnLst>
                                    </p:cTn>
                                  </p:par>
                                </p:childTnLst>
                              </p:cTn>
                            </p:par>
                            <p:par>
                              <p:cTn id="22" fill="hold">
                                <p:stCondLst>
                                  <p:cond delay="2250"/>
                                </p:stCondLst>
                                <p:childTnLst>
                                  <p:par>
                                    <p:cTn id="23" presetID="2" presetClass="entr" presetSubtype="8" decel="100000" fill="hold" nodeType="afterEffect">
                                      <p:stCondLst>
                                        <p:cond delay="0"/>
                                      </p:stCondLst>
                                      <p:childTnLst>
                                        <p:set>
                                          <p:cBhvr>
                                            <p:cTn id="24" dur="1" fill="hold">
                                              <p:stCondLst>
                                                <p:cond delay="0"/>
                                              </p:stCondLst>
                                            </p:cTn>
                                            <p:tgtEl>
                                              <p:spTgt spid="40"/>
                                            </p:tgtEl>
                                            <p:attrNameLst>
                                              <p:attrName>style.visibility</p:attrName>
                                            </p:attrNameLst>
                                          </p:cBhvr>
                                          <p:to>
                                            <p:strVal val="visible"/>
                                          </p:to>
                                        </p:set>
                                        <p:anim calcmode="lin" valueType="num">
                                          <p:cBhvr additive="base">
                                            <p:cTn id="25" dur="500" fill="hold"/>
                                            <p:tgtEl>
                                              <p:spTgt spid="40"/>
                                            </p:tgtEl>
                                            <p:attrNameLst>
                                              <p:attrName>ppt_x</p:attrName>
                                            </p:attrNameLst>
                                          </p:cBhvr>
                                          <p:tavLst>
                                            <p:tav tm="0">
                                              <p:val>
                                                <p:strVal val="0-#ppt_w/2"/>
                                              </p:val>
                                            </p:tav>
                                            <p:tav tm="100000">
                                              <p:val>
                                                <p:strVal val="#ppt_x"/>
                                              </p:val>
                                            </p:tav>
                                          </p:tavLst>
                                        </p:anim>
                                        <p:anim calcmode="lin" valueType="num">
                                          <p:cBhvr additive="base">
                                            <p:cTn id="26" dur="500" fill="hold"/>
                                            <p:tgtEl>
                                              <p:spTgt spid="40"/>
                                            </p:tgtEl>
                                            <p:attrNameLst>
                                              <p:attrName>ppt_y</p:attrName>
                                            </p:attrNameLst>
                                          </p:cBhvr>
                                          <p:tavLst>
                                            <p:tav tm="0">
                                              <p:val>
                                                <p:strVal val="#ppt_y"/>
                                              </p:val>
                                            </p:tav>
                                            <p:tav tm="100000">
                                              <p:val>
                                                <p:strVal val="#ppt_y"/>
                                              </p:val>
                                            </p:tav>
                                          </p:tavLst>
                                        </p:anim>
                                      </p:childTnLst>
                                    </p:cTn>
                                  </p:par>
                                </p:childTnLst>
                              </p:cTn>
                            </p:par>
                            <p:par>
                              <p:cTn id="27" fill="hold">
                                <p:stCondLst>
                                  <p:cond delay="2750"/>
                                </p:stCondLst>
                                <p:childTnLst>
                                  <p:par>
                                    <p:cTn id="28" presetID="10" presetClass="entr" presetSubtype="0" fill="hold" grpId="0" nodeType="afterEffect">
                                      <p:stCondLst>
                                        <p:cond delay="0"/>
                                      </p:stCondLst>
                                      <p:childTnLst>
                                        <p:set>
                                          <p:cBhvr>
                                            <p:cTn id="29" dur="1" fill="hold">
                                              <p:stCondLst>
                                                <p:cond delay="0"/>
                                              </p:stCondLst>
                                            </p:cTn>
                                            <p:tgtEl>
                                              <p:spTgt spid="37"/>
                                            </p:tgtEl>
                                            <p:attrNameLst>
                                              <p:attrName>style.visibility</p:attrName>
                                            </p:attrNameLst>
                                          </p:cBhvr>
                                          <p:to>
                                            <p:strVal val="visible"/>
                                          </p:to>
                                        </p:set>
                                        <p:animEffect transition="in" filter="fade">
                                          <p:cBhvr>
                                            <p:cTn id="30" dur="500"/>
                                            <p:tgtEl>
                                              <p:spTgt spid="37"/>
                                            </p:tgtEl>
                                          </p:cBhvr>
                                        </p:animEffect>
                                      </p:childTnLst>
                                    </p:cTn>
                                  </p:par>
                                </p:childTnLst>
                              </p:cTn>
                            </p:par>
                            <p:par>
                              <p:cTn id="31" fill="hold">
                                <p:stCondLst>
                                  <p:cond delay="3250"/>
                                </p:stCondLst>
                                <p:childTnLst>
                                  <p:par>
                                    <p:cTn id="32" presetID="22" presetClass="entr" presetSubtype="8" fill="hold" grpId="0" nodeType="afterEffect">
                                      <p:stCondLst>
                                        <p:cond delay="0"/>
                                      </p:stCondLst>
                                      <p:childTnLst>
                                        <p:set>
                                          <p:cBhvr>
                                            <p:cTn id="33" dur="1" fill="hold">
                                              <p:stCondLst>
                                                <p:cond delay="0"/>
                                              </p:stCondLst>
                                            </p:cTn>
                                            <p:tgtEl>
                                              <p:spTgt spid="36"/>
                                            </p:tgtEl>
                                            <p:attrNameLst>
                                              <p:attrName>style.visibility</p:attrName>
                                            </p:attrNameLst>
                                          </p:cBhvr>
                                          <p:to>
                                            <p:strVal val="visible"/>
                                          </p:to>
                                        </p:set>
                                        <p:animEffect transition="in" filter="wipe(left)">
                                          <p:cBhvr>
                                            <p:cTn id="34" dur="750"/>
                                            <p:tgtEl>
                                              <p:spTgt spid="36"/>
                                            </p:tgtEl>
                                          </p:cBhvr>
                                        </p:animEffect>
                                      </p:childTnLst>
                                    </p:cTn>
                                  </p:par>
                                </p:childTnLst>
                              </p:cTn>
                            </p:par>
                            <p:par>
                              <p:cTn id="35" fill="hold">
                                <p:stCondLst>
                                  <p:cond delay="4000"/>
                                </p:stCondLst>
                                <p:childTnLst>
                                  <p:par>
                                    <p:cTn id="36" presetID="2" presetClass="entr" presetSubtype="8" decel="100000" fill="hold" nodeType="afterEffect">
                                      <p:stCondLst>
                                        <p:cond delay="0"/>
                                      </p:stCondLst>
                                      <p:childTnLst>
                                        <p:set>
                                          <p:cBhvr>
                                            <p:cTn id="37" dur="1" fill="hold">
                                              <p:stCondLst>
                                                <p:cond delay="0"/>
                                              </p:stCondLst>
                                            </p:cTn>
                                            <p:tgtEl>
                                              <p:spTgt spid="33"/>
                                            </p:tgtEl>
                                            <p:attrNameLst>
                                              <p:attrName>style.visibility</p:attrName>
                                            </p:attrNameLst>
                                          </p:cBhvr>
                                          <p:to>
                                            <p:strVal val="visible"/>
                                          </p:to>
                                        </p:set>
                                        <p:anim calcmode="lin" valueType="num">
                                          <p:cBhvr additive="base">
                                            <p:cTn id="38" dur="500" fill="hold"/>
                                            <p:tgtEl>
                                              <p:spTgt spid="33"/>
                                            </p:tgtEl>
                                            <p:attrNameLst>
                                              <p:attrName>ppt_x</p:attrName>
                                            </p:attrNameLst>
                                          </p:cBhvr>
                                          <p:tavLst>
                                            <p:tav tm="0">
                                              <p:val>
                                                <p:strVal val="0-#ppt_w/2"/>
                                              </p:val>
                                            </p:tav>
                                            <p:tav tm="100000">
                                              <p:val>
                                                <p:strVal val="#ppt_x"/>
                                              </p:val>
                                            </p:tav>
                                          </p:tavLst>
                                        </p:anim>
                                        <p:anim calcmode="lin" valueType="num">
                                          <p:cBhvr additive="base">
                                            <p:cTn id="39" dur="500" fill="hold"/>
                                            <p:tgtEl>
                                              <p:spTgt spid="33"/>
                                            </p:tgtEl>
                                            <p:attrNameLst>
                                              <p:attrName>ppt_y</p:attrName>
                                            </p:attrNameLst>
                                          </p:cBhvr>
                                          <p:tavLst>
                                            <p:tav tm="0">
                                              <p:val>
                                                <p:strVal val="#ppt_y"/>
                                              </p:val>
                                            </p:tav>
                                            <p:tav tm="100000">
                                              <p:val>
                                                <p:strVal val="#ppt_y"/>
                                              </p:val>
                                            </p:tav>
                                          </p:tavLst>
                                        </p:anim>
                                      </p:childTnLst>
                                    </p:cTn>
                                  </p:par>
                                </p:childTnLst>
                              </p:cTn>
                            </p:par>
                            <p:par>
                              <p:cTn id="40" fill="hold">
                                <p:stCondLst>
                                  <p:cond delay="4500"/>
                                </p:stCondLst>
                                <p:childTnLst>
                                  <p:par>
                                    <p:cTn id="41" presetID="10" presetClass="entr" presetSubtype="0" fill="hold" grpId="0" nodeType="afterEffect">
                                      <p:stCondLst>
                                        <p:cond delay="0"/>
                                      </p:stCondLst>
                                      <p:childTnLst>
                                        <p:set>
                                          <p:cBhvr>
                                            <p:cTn id="42" dur="1" fill="hold">
                                              <p:stCondLst>
                                                <p:cond delay="0"/>
                                              </p:stCondLst>
                                            </p:cTn>
                                            <p:tgtEl>
                                              <p:spTgt spid="39"/>
                                            </p:tgtEl>
                                            <p:attrNameLst>
                                              <p:attrName>style.visibility</p:attrName>
                                            </p:attrNameLst>
                                          </p:cBhvr>
                                          <p:to>
                                            <p:strVal val="visible"/>
                                          </p:to>
                                        </p:set>
                                        <p:animEffect transition="in" filter="fade">
                                          <p:cBhvr>
                                            <p:cTn id="43" dur="500"/>
                                            <p:tgtEl>
                                              <p:spTgt spid="39"/>
                                            </p:tgtEl>
                                          </p:cBhvr>
                                        </p:animEffect>
                                      </p:childTnLst>
                                    </p:cTn>
                                  </p:par>
                                </p:childTnLst>
                              </p:cTn>
                            </p:par>
                            <p:par>
                              <p:cTn id="44" fill="hold">
                                <p:stCondLst>
                                  <p:cond delay="5000"/>
                                </p:stCondLst>
                                <p:childTnLst>
                                  <p:par>
                                    <p:cTn id="45" presetID="22" presetClass="entr" presetSubtype="8" fill="hold" grpId="0" nodeType="afterEffect">
                                      <p:stCondLst>
                                        <p:cond delay="0"/>
                                      </p:stCondLst>
                                      <p:childTnLst>
                                        <p:set>
                                          <p:cBhvr>
                                            <p:cTn id="46" dur="1" fill="hold">
                                              <p:stCondLst>
                                                <p:cond delay="0"/>
                                              </p:stCondLst>
                                            </p:cTn>
                                            <p:tgtEl>
                                              <p:spTgt spid="38"/>
                                            </p:tgtEl>
                                            <p:attrNameLst>
                                              <p:attrName>style.visibility</p:attrName>
                                            </p:attrNameLst>
                                          </p:cBhvr>
                                          <p:to>
                                            <p:strVal val="visible"/>
                                          </p:to>
                                        </p:set>
                                        <p:animEffect transition="in" filter="wipe(left)">
                                          <p:cBhvr>
                                            <p:cTn id="47" dur="75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1" grpId="0"/>
          <p:bldP spid="32" grpId="0"/>
          <p:bldP spid="36" grpId="0"/>
          <p:bldP spid="37" grpId="0"/>
          <p:bldP spid="38" grpId="0"/>
          <p:bldP spid="3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decel="100000" fill="hold" nodeType="afterEffect">
                                      <p:stCondLst>
                                        <p:cond delay="0"/>
                                      </p:stCondLst>
                                      <p:childTnLst>
                                        <p:set>
                                          <p:cBhvr>
                                            <p:cTn id="11" dur="1" fill="hold">
                                              <p:stCondLst>
                                                <p:cond delay="0"/>
                                              </p:stCondLst>
                                            </p:cTn>
                                            <p:tgtEl>
                                              <p:spTgt spid="28"/>
                                            </p:tgtEl>
                                            <p:attrNameLst>
                                              <p:attrName>style.visibility</p:attrName>
                                            </p:attrNameLst>
                                          </p:cBhvr>
                                          <p:to>
                                            <p:strVal val="visible"/>
                                          </p:to>
                                        </p:set>
                                        <p:anim calcmode="lin" valueType="num">
                                          <p:cBhvr additive="base">
                                            <p:cTn id="12" dur="500" fill="hold"/>
                                            <p:tgtEl>
                                              <p:spTgt spid="28"/>
                                            </p:tgtEl>
                                            <p:attrNameLst>
                                              <p:attrName>ppt_x</p:attrName>
                                            </p:attrNameLst>
                                          </p:cBhvr>
                                          <p:tavLst>
                                            <p:tav tm="0">
                                              <p:val>
                                                <p:strVal val="0-#ppt_w/2"/>
                                              </p:val>
                                            </p:tav>
                                            <p:tav tm="100000">
                                              <p:val>
                                                <p:strVal val="#ppt_x"/>
                                              </p:val>
                                            </p:tav>
                                          </p:tavLst>
                                        </p:anim>
                                        <p:anim calcmode="lin" valueType="num">
                                          <p:cBhvr additive="base">
                                            <p:cTn id="13" dur="500" fill="hold"/>
                                            <p:tgtEl>
                                              <p:spTgt spid="28"/>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32"/>
                                            </p:tgtEl>
                                            <p:attrNameLst>
                                              <p:attrName>style.visibility</p:attrName>
                                            </p:attrNameLst>
                                          </p:cBhvr>
                                          <p:to>
                                            <p:strVal val="visible"/>
                                          </p:to>
                                        </p:set>
                                        <p:animEffect transition="in" filter="fade">
                                          <p:cBhvr>
                                            <p:cTn id="17" dur="500"/>
                                            <p:tgtEl>
                                              <p:spTgt spid="32"/>
                                            </p:tgtEl>
                                          </p:cBhvr>
                                        </p:animEffect>
                                      </p:childTnLst>
                                    </p:cTn>
                                  </p:par>
                                </p:childTnLst>
                              </p:cTn>
                            </p:par>
                            <p:par>
                              <p:cTn id="18" fill="hold">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31"/>
                                            </p:tgtEl>
                                            <p:attrNameLst>
                                              <p:attrName>style.visibility</p:attrName>
                                            </p:attrNameLst>
                                          </p:cBhvr>
                                          <p:to>
                                            <p:strVal val="visible"/>
                                          </p:to>
                                        </p:set>
                                        <p:animEffect transition="in" filter="wipe(left)">
                                          <p:cBhvr>
                                            <p:cTn id="21" dur="750"/>
                                            <p:tgtEl>
                                              <p:spTgt spid="31"/>
                                            </p:tgtEl>
                                          </p:cBhvr>
                                        </p:animEffect>
                                      </p:childTnLst>
                                    </p:cTn>
                                  </p:par>
                                </p:childTnLst>
                              </p:cTn>
                            </p:par>
                            <p:par>
                              <p:cTn id="22" fill="hold">
                                <p:stCondLst>
                                  <p:cond delay="2250"/>
                                </p:stCondLst>
                                <p:childTnLst>
                                  <p:par>
                                    <p:cTn id="23" presetID="2" presetClass="entr" presetSubtype="8" decel="100000" fill="hold" nodeType="afterEffect">
                                      <p:stCondLst>
                                        <p:cond delay="0"/>
                                      </p:stCondLst>
                                      <p:childTnLst>
                                        <p:set>
                                          <p:cBhvr>
                                            <p:cTn id="24" dur="1" fill="hold">
                                              <p:stCondLst>
                                                <p:cond delay="0"/>
                                              </p:stCondLst>
                                            </p:cTn>
                                            <p:tgtEl>
                                              <p:spTgt spid="40"/>
                                            </p:tgtEl>
                                            <p:attrNameLst>
                                              <p:attrName>style.visibility</p:attrName>
                                            </p:attrNameLst>
                                          </p:cBhvr>
                                          <p:to>
                                            <p:strVal val="visible"/>
                                          </p:to>
                                        </p:set>
                                        <p:anim calcmode="lin" valueType="num">
                                          <p:cBhvr additive="base">
                                            <p:cTn id="25" dur="500" fill="hold"/>
                                            <p:tgtEl>
                                              <p:spTgt spid="40"/>
                                            </p:tgtEl>
                                            <p:attrNameLst>
                                              <p:attrName>ppt_x</p:attrName>
                                            </p:attrNameLst>
                                          </p:cBhvr>
                                          <p:tavLst>
                                            <p:tav tm="0">
                                              <p:val>
                                                <p:strVal val="0-#ppt_w/2"/>
                                              </p:val>
                                            </p:tav>
                                            <p:tav tm="100000">
                                              <p:val>
                                                <p:strVal val="#ppt_x"/>
                                              </p:val>
                                            </p:tav>
                                          </p:tavLst>
                                        </p:anim>
                                        <p:anim calcmode="lin" valueType="num">
                                          <p:cBhvr additive="base">
                                            <p:cTn id="26" dur="500" fill="hold"/>
                                            <p:tgtEl>
                                              <p:spTgt spid="40"/>
                                            </p:tgtEl>
                                            <p:attrNameLst>
                                              <p:attrName>ppt_y</p:attrName>
                                            </p:attrNameLst>
                                          </p:cBhvr>
                                          <p:tavLst>
                                            <p:tav tm="0">
                                              <p:val>
                                                <p:strVal val="#ppt_y"/>
                                              </p:val>
                                            </p:tav>
                                            <p:tav tm="100000">
                                              <p:val>
                                                <p:strVal val="#ppt_y"/>
                                              </p:val>
                                            </p:tav>
                                          </p:tavLst>
                                        </p:anim>
                                      </p:childTnLst>
                                    </p:cTn>
                                  </p:par>
                                </p:childTnLst>
                              </p:cTn>
                            </p:par>
                            <p:par>
                              <p:cTn id="27" fill="hold">
                                <p:stCondLst>
                                  <p:cond delay="2750"/>
                                </p:stCondLst>
                                <p:childTnLst>
                                  <p:par>
                                    <p:cTn id="28" presetID="10" presetClass="entr" presetSubtype="0" fill="hold" grpId="0" nodeType="afterEffect">
                                      <p:stCondLst>
                                        <p:cond delay="0"/>
                                      </p:stCondLst>
                                      <p:childTnLst>
                                        <p:set>
                                          <p:cBhvr>
                                            <p:cTn id="29" dur="1" fill="hold">
                                              <p:stCondLst>
                                                <p:cond delay="0"/>
                                              </p:stCondLst>
                                            </p:cTn>
                                            <p:tgtEl>
                                              <p:spTgt spid="37"/>
                                            </p:tgtEl>
                                            <p:attrNameLst>
                                              <p:attrName>style.visibility</p:attrName>
                                            </p:attrNameLst>
                                          </p:cBhvr>
                                          <p:to>
                                            <p:strVal val="visible"/>
                                          </p:to>
                                        </p:set>
                                        <p:animEffect transition="in" filter="fade">
                                          <p:cBhvr>
                                            <p:cTn id="30" dur="500"/>
                                            <p:tgtEl>
                                              <p:spTgt spid="37"/>
                                            </p:tgtEl>
                                          </p:cBhvr>
                                        </p:animEffect>
                                      </p:childTnLst>
                                    </p:cTn>
                                  </p:par>
                                </p:childTnLst>
                              </p:cTn>
                            </p:par>
                            <p:par>
                              <p:cTn id="31" fill="hold">
                                <p:stCondLst>
                                  <p:cond delay="3250"/>
                                </p:stCondLst>
                                <p:childTnLst>
                                  <p:par>
                                    <p:cTn id="32" presetID="22" presetClass="entr" presetSubtype="8" fill="hold" grpId="0" nodeType="afterEffect">
                                      <p:stCondLst>
                                        <p:cond delay="0"/>
                                      </p:stCondLst>
                                      <p:childTnLst>
                                        <p:set>
                                          <p:cBhvr>
                                            <p:cTn id="33" dur="1" fill="hold">
                                              <p:stCondLst>
                                                <p:cond delay="0"/>
                                              </p:stCondLst>
                                            </p:cTn>
                                            <p:tgtEl>
                                              <p:spTgt spid="36"/>
                                            </p:tgtEl>
                                            <p:attrNameLst>
                                              <p:attrName>style.visibility</p:attrName>
                                            </p:attrNameLst>
                                          </p:cBhvr>
                                          <p:to>
                                            <p:strVal val="visible"/>
                                          </p:to>
                                        </p:set>
                                        <p:animEffect transition="in" filter="wipe(left)">
                                          <p:cBhvr>
                                            <p:cTn id="34" dur="750"/>
                                            <p:tgtEl>
                                              <p:spTgt spid="36"/>
                                            </p:tgtEl>
                                          </p:cBhvr>
                                        </p:animEffect>
                                      </p:childTnLst>
                                    </p:cTn>
                                  </p:par>
                                </p:childTnLst>
                              </p:cTn>
                            </p:par>
                            <p:par>
                              <p:cTn id="35" fill="hold">
                                <p:stCondLst>
                                  <p:cond delay="4000"/>
                                </p:stCondLst>
                                <p:childTnLst>
                                  <p:par>
                                    <p:cTn id="36" presetID="2" presetClass="entr" presetSubtype="8" decel="100000" fill="hold" nodeType="afterEffect">
                                      <p:stCondLst>
                                        <p:cond delay="0"/>
                                      </p:stCondLst>
                                      <p:childTnLst>
                                        <p:set>
                                          <p:cBhvr>
                                            <p:cTn id="37" dur="1" fill="hold">
                                              <p:stCondLst>
                                                <p:cond delay="0"/>
                                              </p:stCondLst>
                                            </p:cTn>
                                            <p:tgtEl>
                                              <p:spTgt spid="33"/>
                                            </p:tgtEl>
                                            <p:attrNameLst>
                                              <p:attrName>style.visibility</p:attrName>
                                            </p:attrNameLst>
                                          </p:cBhvr>
                                          <p:to>
                                            <p:strVal val="visible"/>
                                          </p:to>
                                        </p:set>
                                        <p:anim calcmode="lin" valueType="num">
                                          <p:cBhvr additive="base">
                                            <p:cTn id="38" dur="500" fill="hold"/>
                                            <p:tgtEl>
                                              <p:spTgt spid="33"/>
                                            </p:tgtEl>
                                            <p:attrNameLst>
                                              <p:attrName>ppt_x</p:attrName>
                                            </p:attrNameLst>
                                          </p:cBhvr>
                                          <p:tavLst>
                                            <p:tav tm="0">
                                              <p:val>
                                                <p:strVal val="0-#ppt_w/2"/>
                                              </p:val>
                                            </p:tav>
                                            <p:tav tm="100000">
                                              <p:val>
                                                <p:strVal val="#ppt_x"/>
                                              </p:val>
                                            </p:tav>
                                          </p:tavLst>
                                        </p:anim>
                                        <p:anim calcmode="lin" valueType="num">
                                          <p:cBhvr additive="base">
                                            <p:cTn id="39" dur="500" fill="hold"/>
                                            <p:tgtEl>
                                              <p:spTgt spid="33"/>
                                            </p:tgtEl>
                                            <p:attrNameLst>
                                              <p:attrName>ppt_y</p:attrName>
                                            </p:attrNameLst>
                                          </p:cBhvr>
                                          <p:tavLst>
                                            <p:tav tm="0">
                                              <p:val>
                                                <p:strVal val="#ppt_y"/>
                                              </p:val>
                                            </p:tav>
                                            <p:tav tm="100000">
                                              <p:val>
                                                <p:strVal val="#ppt_y"/>
                                              </p:val>
                                            </p:tav>
                                          </p:tavLst>
                                        </p:anim>
                                      </p:childTnLst>
                                    </p:cTn>
                                  </p:par>
                                </p:childTnLst>
                              </p:cTn>
                            </p:par>
                            <p:par>
                              <p:cTn id="40" fill="hold">
                                <p:stCondLst>
                                  <p:cond delay="4500"/>
                                </p:stCondLst>
                                <p:childTnLst>
                                  <p:par>
                                    <p:cTn id="41" presetID="10" presetClass="entr" presetSubtype="0" fill="hold" grpId="0" nodeType="afterEffect">
                                      <p:stCondLst>
                                        <p:cond delay="0"/>
                                      </p:stCondLst>
                                      <p:childTnLst>
                                        <p:set>
                                          <p:cBhvr>
                                            <p:cTn id="42" dur="1" fill="hold">
                                              <p:stCondLst>
                                                <p:cond delay="0"/>
                                              </p:stCondLst>
                                            </p:cTn>
                                            <p:tgtEl>
                                              <p:spTgt spid="39"/>
                                            </p:tgtEl>
                                            <p:attrNameLst>
                                              <p:attrName>style.visibility</p:attrName>
                                            </p:attrNameLst>
                                          </p:cBhvr>
                                          <p:to>
                                            <p:strVal val="visible"/>
                                          </p:to>
                                        </p:set>
                                        <p:animEffect transition="in" filter="fade">
                                          <p:cBhvr>
                                            <p:cTn id="43" dur="500"/>
                                            <p:tgtEl>
                                              <p:spTgt spid="39"/>
                                            </p:tgtEl>
                                          </p:cBhvr>
                                        </p:animEffect>
                                      </p:childTnLst>
                                    </p:cTn>
                                  </p:par>
                                </p:childTnLst>
                              </p:cTn>
                            </p:par>
                            <p:par>
                              <p:cTn id="44" fill="hold">
                                <p:stCondLst>
                                  <p:cond delay="5000"/>
                                </p:stCondLst>
                                <p:childTnLst>
                                  <p:par>
                                    <p:cTn id="45" presetID="22" presetClass="entr" presetSubtype="8" fill="hold" grpId="0" nodeType="afterEffect">
                                      <p:stCondLst>
                                        <p:cond delay="0"/>
                                      </p:stCondLst>
                                      <p:childTnLst>
                                        <p:set>
                                          <p:cBhvr>
                                            <p:cTn id="46" dur="1" fill="hold">
                                              <p:stCondLst>
                                                <p:cond delay="0"/>
                                              </p:stCondLst>
                                            </p:cTn>
                                            <p:tgtEl>
                                              <p:spTgt spid="38"/>
                                            </p:tgtEl>
                                            <p:attrNameLst>
                                              <p:attrName>style.visibility</p:attrName>
                                            </p:attrNameLst>
                                          </p:cBhvr>
                                          <p:to>
                                            <p:strVal val="visible"/>
                                          </p:to>
                                        </p:set>
                                        <p:animEffect transition="in" filter="wipe(left)">
                                          <p:cBhvr>
                                            <p:cTn id="47" dur="75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1" grpId="0"/>
          <p:bldP spid="32" grpId="0"/>
          <p:bldP spid="36" grpId="0"/>
          <p:bldP spid="37" grpId="0"/>
          <p:bldP spid="38" grpId="0"/>
          <p:bldP spid="39" grpId="0"/>
        </p:bldLst>
      </p:timing>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44"/>
          <p:cNvSpPr>
            <a:spLocks noChangeArrowheads="1"/>
          </p:cNvSpPr>
          <p:nvPr/>
        </p:nvSpPr>
        <p:spPr bwMode="auto">
          <a:xfrm>
            <a:off x="1459607" y="500436"/>
            <a:ext cx="4253728" cy="541634"/>
          </a:xfrm>
          <a:prstGeom prst="rect">
            <a:avLst/>
          </a:prstGeom>
          <a:noFill/>
          <a:ln w="9525" algn="ctr">
            <a:noFill/>
            <a:miter lim="800000"/>
            <a:headEnd/>
            <a:tailEnd/>
          </a:ln>
        </p:spPr>
        <p:txBody>
          <a:bodyPr wrap="square" lIns="109678" tIns="54838" rIns="109678" bIns="54838">
            <a:spAutoFit/>
          </a:bodyPr>
          <a:lstStyle/>
          <a:p>
            <a:pPr eaLnBrk="0" hangingPunct="0"/>
            <a:r>
              <a:rPr lang="zh-CN" altLang="en-US" sz="2800" b="1" dirty="0" smtClean="0">
                <a:solidFill>
                  <a:srgbClr val="000000"/>
                </a:solidFill>
                <a:latin typeface="微软雅黑" pitchFamily="34" charset="-122"/>
                <a:ea typeface="微软雅黑" pitchFamily="34" charset="-122"/>
              </a:rPr>
              <a:t>点击这里输入您</a:t>
            </a:r>
            <a:r>
              <a:rPr lang="zh-CN" altLang="en-US" sz="2800" b="1" dirty="0">
                <a:solidFill>
                  <a:srgbClr val="000000"/>
                </a:solidFill>
                <a:latin typeface="微软雅黑" pitchFamily="34" charset="-122"/>
                <a:ea typeface="微软雅黑" pitchFamily="34" charset="-122"/>
              </a:rPr>
              <a:t>的</a:t>
            </a:r>
            <a:r>
              <a:rPr lang="zh-CN" altLang="en-US" sz="2800" b="1" dirty="0" smtClean="0">
                <a:solidFill>
                  <a:srgbClr val="000000"/>
                </a:solidFill>
                <a:latin typeface="微软雅黑" pitchFamily="34" charset="-122"/>
                <a:ea typeface="微软雅黑" pitchFamily="34" charset="-122"/>
              </a:rPr>
              <a:t>标题</a:t>
            </a:r>
            <a:endParaRPr lang="en-US" altLang="zh-CN" sz="2800" b="1" dirty="0">
              <a:solidFill>
                <a:srgbClr val="000000"/>
              </a:solidFill>
              <a:latin typeface="微软雅黑" pitchFamily="34" charset="-122"/>
              <a:ea typeface="微软雅黑" pitchFamily="34" charset="-122"/>
            </a:endParaRPr>
          </a:p>
        </p:txBody>
      </p:sp>
      <p:sp>
        <p:nvSpPr>
          <p:cNvPr id="5" name="Line 45"/>
          <p:cNvSpPr>
            <a:spLocks noChangeShapeType="1"/>
          </p:cNvSpPr>
          <p:nvPr/>
        </p:nvSpPr>
        <p:spPr bwMode="auto">
          <a:xfrm>
            <a:off x="1296541" y="994822"/>
            <a:ext cx="4500000" cy="0"/>
          </a:xfrm>
          <a:prstGeom prst="line">
            <a:avLst/>
          </a:prstGeom>
          <a:solidFill>
            <a:schemeClr val="accent1">
              <a:lumMod val="75000"/>
            </a:schemeClr>
          </a:solidFill>
          <a:ln w="9525">
            <a:solidFill>
              <a:srgbClr val="760000"/>
            </a:solidFill>
            <a:round/>
            <a:headEnd/>
            <a:tailEnd/>
          </a:ln>
        </p:spPr>
        <p:txBody>
          <a:bodyPr wrap="none" lIns="109678" tIns="54838" rIns="109678" bIns="54838" anchor="ctr"/>
          <a:lstStyle/>
          <a:p>
            <a:endParaRPr lang="zh-CN" altLang="en-US" dirty="0">
              <a:latin typeface="微软雅黑" pitchFamily="34" charset="-122"/>
              <a:ea typeface="微软雅黑" pitchFamily="34" charset="-122"/>
            </a:endParaRPr>
          </a:p>
        </p:txBody>
      </p:sp>
      <p:grpSp>
        <p:nvGrpSpPr>
          <p:cNvPr id="40" name="组合 12"/>
          <p:cNvGrpSpPr>
            <a:grpSpLocks/>
          </p:cNvGrpSpPr>
          <p:nvPr/>
        </p:nvGrpSpPr>
        <p:grpSpPr bwMode="auto">
          <a:xfrm>
            <a:off x="7682602" y="3098126"/>
            <a:ext cx="2104379" cy="2253615"/>
            <a:chOff x="0" y="0"/>
            <a:chExt cx="1671177" cy="1609411"/>
          </a:xfrm>
        </p:grpSpPr>
        <p:sp>
          <p:nvSpPr>
            <p:cNvPr id="41" name="右箭头 55"/>
            <p:cNvSpPr>
              <a:spLocks/>
            </p:cNvSpPr>
            <p:nvPr/>
          </p:nvSpPr>
          <p:spPr bwMode="auto">
            <a:xfrm>
              <a:off x="0" y="0"/>
              <a:ext cx="1671177" cy="1609411"/>
            </a:xfrm>
            <a:custGeom>
              <a:avLst/>
              <a:gdLst>
                <a:gd name="T0" fmla="*/ 0 w 1671177"/>
                <a:gd name="T1" fmla="*/ 354510 h 1609411"/>
                <a:gd name="T2" fmla="*/ 556334 w 1671177"/>
                <a:gd name="T3" fmla="*/ 353057 h 1609411"/>
                <a:gd name="T4" fmla="*/ 850996 w 1671177"/>
                <a:gd name="T5" fmla="*/ 94099 h 1609411"/>
                <a:gd name="T6" fmla="*/ 1004876 w 1671177"/>
                <a:gd name="T7" fmla="*/ 34278 h 1609411"/>
                <a:gd name="T8" fmla="*/ 1577267 w 1671177"/>
                <a:gd name="T9" fmla="*/ 619386 h 1609411"/>
                <a:gd name="T10" fmla="*/ 1589104 w 1671177"/>
                <a:gd name="T11" fmla="*/ 982488 h 1609411"/>
                <a:gd name="T12" fmla="*/ 1013753 w 1671177"/>
                <a:gd name="T13" fmla="*/ 1548957 h 1609411"/>
                <a:gd name="T14" fmla="*/ 853956 w 1671177"/>
                <a:gd name="T15" fmla="*/ 1495056 h 1609411"/>
                <a:gd name="T16" fmla="*/ 582967 w 1671177"/>
                <a:gd name="T17" fmla="*/ 1267456 h 1609411"/>
                <a:gd name="T18" fmla="*/ 0 w 1671177"/>
                <a:gd name="T19" fmla="*/ 1267196 h 1609411"/>
                <a:gd name="T20" fmla="*/ 266330 w 1671177"/>
                <a:gd name="T21" fmla="*/ 989289 h 1609411"/>
                <a:gd name="T22" fmla="*/ 287045 w 1671177"/>
                <a:gd name="T23" fmla="*/ 646020 h 1609411"/>
                <a:gd name="T24" fmla="*/ 0 w 1671177"/>
                <a:gd name="T25" fmla="*/ 354510 h 160941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671177" h="1609411">
                  <a:moveTo>
                    <a:pt x="0" y="354510"/>
                  </a:moveTo>
                  <a:lnTo>
                    <a:pt x="556334" y="353057"/>
                  </a:lnTo>
                  <a:cubicBezTo>
                    <a:pt x="746291" y="355515"/>
                    <a:pt x="856347" y="257358"/>
                    <a:pt x="850996" y="94099"/>
                  </a:cubicBezTo>
                  <a:cubicBezTo>
                    <a:pt x="849023" y="-2780"/>
                    <a:pt x="929910" y="-28640"/>
                    <a:pt x="1004876" y="34278"/>
                  </a:cubicBezTo>
                  <a:lnTo>
                    <a:pt x="1577267" y="619386"/>
                  </a:lnTo>
                  <a:cubicBezTo>
                    <a:pt x="1720296" y="767053"/>
                    <a:pt x="1679854" y="873291"/>
                    <a:pt x="1589104" y="982488"/>
                  </a:cubicBezTo>
                  <a:lnTo>
                    <a:pt x="1013753" y="1548957"/>
                  </a:lnTo>
                  <a:cubicBezTo>
                    <a:pt x="927935" y="1643440"/>
                    <a:pt x="868752" y="1628432"/>
                    <a:pt x="853956" y="1495056"/>
                  </a:cubicBezTo>
                  <a:cubicBezTo>
                    <a:pt x="849443" y="1377760"/>
                    <a:pt x="794625" y="1269343"/>
                    <a:pt x="582967" y="1267456"/>
                  </a:cubicBezTo>
                  <a:lnTo>
                    <a:pt x="0" y="1267196"/>
                  </a:lnTo>
                  <a:lnTo>
                    <a:pt x="266330" y="989289"/>
                  </a:lnTo>
                  <a:cubicBezTo>
                    <a:pt x="347215" y="886703"/>
                    <a:pt x="398509" y="775239"/>
                    <a:pt x="287045" y="646020"/>
                  </a:cubicBezTo>
                  <a:lnTo>
                    <a:pt x="0" y="354510"/>
                  </a:ln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a:solidFill>
                  <a:prstClr val="black"/>
                </a:solidFill>
                <a:ea typeface="宋体" pitchFamily="2" charset="-122"/>
              </a:endParaRPr>
            </a:p>
          </p:txBody>
        </p:sp>
        <p:sp>
          <p:nvSpPr>
            <p:cNvPr id="42" name="TextBox 14"/>
            <p:cNvSpPr txBox="1">
              <a:spLocks noChangeArrowheads="1"/>
            </p:cNvSpPr>
            <p:nvPr/>
          </p:nvSpPr>
          <p:spPr bwMode="auto">
            <a:xfrm>
              <a:off x="680641" y="543095"/>
              <a:ext cx="528555" cy="450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fontAlgn="base" hangingPunct="1">
                <a:spcBef>
                  <a:spcPct val="0"/>
                </a:spcBef>
                <a:spcAft>
                  <a:spcPct val="0"/>
                </a:spcAft>
                <a:buFont typeface="Arial" pitchFamily="34" charset="0"/>
                <a:buNone/>
              </a:pPr>
              <a:r>
                <a:rPr lang="en-US" altLang="zh-CN" sz="3500">
                  <a:solidFill>
                    <a:srgbClr val="FFFFFF"/>
                  </a:solidFill>
                  <a:latin typeface="Impact" pitchFamily="34" charset="0"/>
                </a:rPr>
                <a:t>05</a:t>
              </a:r>
              <a:endParaRPr lang="zh-CN" altLang="en-US" sz="3500">
                <a:solidFill>
                  <a:srgbClr val="FFFFFF"/>
                </a:solidFill>
                <a:latin typeface="Impact" pitchFamily="34" charset="0"/>
              </a:endParaRPr>
            </a:p>
          </p:txBody>
        </p:sp>
      </p:grpSp>
      <p:grpSp>
        <p:nvGrpSpPr>
          <p:cNvPr id="43" name="组合 15"/>
          <p:cNvGrpSpPr>
            <a:grpSpLocks/>
          </p:cNvGrpSpPr>
          <p:nvPr/>
        </p:nvGrpSpPr>
        <p:grpSpPr bwMode="auto">
          <a:xfrm>
            <a:off x="6052308" y="3098126"/>
            <a:ext cx="2234403" cy="2253615"/>
            <a:chOff x="0" y="0"/>
            <a:chExt cx="1773781" cy="1609411"/>
          </a:xfrm>
        </p:grpSpPr>
        <p:grpSp>
          <p:nvGrpSpPr>
            <p:cNvPr id="44" name="组合 16"/>
            <p:cNvGrpSpPr>
              <a:grpSpLocks/>
            </p:cNvGrpSpPr>
            <p:nvPr/>
          </p:nvGrpSpPr>
          <p:grpSpPr bwMode="auto">
            <a:xfrm>
              <a:off x="0" y="0"/>
              <a:ext cx="1773781" cy="1609411"/>
              <a:chOff x="0" y="0"/>
              <a:chExt cx="1773781" cy="1609411"/>
            </a:xfrm>
          </p:grpSpPr>
          <p:sp>
            <p:nvSpPr>
              <p:cNvPr id="46" name="右箭头 55"/>
              <p:cNvSpPr>
                <a:spLocks/>
              </p:cNvSpPr>
              <p:nvPr/>
            </p:nvSpPr>
            <p:spPr bwMode="auto">
              <a:xfrm>
                <a:off x="102604" y="362687"/>
                <a:ext cx="1671177" cy="911035"/>
              </a:xfrm>
              <a:custGeom>
                <a:avLst/>
                <a:gdLst>
                  <a:gd name="T0" fmla="*/ 3880 w 1671177"/>
                  <a:gd name="T1" fmla="*/ 0 h 911035"/>
                  <a:gd name="T2" fmla="*/ 1322002 w 1671177"/>
                  <a:gd name="T3" fmla="*/ 0 h 911035"/>
                  <a:gd name="T4" fmla="*/ 1577267 w 1671177"/>
                  <a:gd name="T5" fmla="*/ 260936 h 911035"/>
                  <a:gd name="T6" fmla="*/ 1589104 w 1671177"/>
                  <a:gd name="T7" fmla="*/ 624038 h 911035"/>
                  <a:gd name="T8" fmla="*/ 1297607 w 1671177"/>
                  <a:gd name="T9" fmla="*/ 911035 h 911035"/>
                  <a:gd name="T10" fmla="*/ 609562 w 1671177"/>
                  <a:gd name="T11" fmla="*/ 911035 h 911035"/>
                  <a:gd name="T12" fmla="*/ 582967 w 1671177"/>
                  <a:gd name="T13" fmla="*/ 909006 h 911035"/>
                  <a:gd name="T14" fmla="*/ 0 w 1671177"/>
                  <a:gd name="T15" fmla="*/ 908746 h 911035"/>
                  <a:gd name="T16" fmla="*/ 266330 w 1671177"/>
                  <a:gd name="T17" fmla="*/ 630839 h 911035"/>
                  <a:gd name="T18" fmla="*/ 287045 w 1671177"/>
                  <a:gd name="T19" fmla="*/ 287570 h 911035"/>
                  <a:gd name="T20" fmla="*/ 3880 w 1671177"/>
                  <a:gd name="T21" fmla="*/ 0 h 91103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671177" h="911035">
                    <a:moveTo>
                      <a:pt x="3880" y="0"/>
                    </a:moveTo>
                    <a:lnTo>
                      <a:pt x="1322002" y="0"/>
                    </a:lnTo>
                    <a:lnTo>
                      <a:pt x="1577267" y="260936"/>
                    </a:lnTo>
                    <a:cubicBezTo>
                      <a:pt x="1720296" y="408603"/>
                      <a:pt x="1679854" y="514841"/>
                      <a:pt x="1589104" y="624038"/>
                    </a:cubicBezTo>
                    <a:lnTo>
                      <a:pt x="1297607" y="911035"/>
                    </a:lnTo>
                    <a:lnTo>
                      <a:pt x="609562" y="911035"/>
                    </a:lnTo>
                    <a:cubicBezTo>
                      <a:pt x="601030" y="909370"/>
                      <a:pt x="592146" y="909088"/>
                      <a:pt x="582967" y="909006"/>
                    </a:cubicBezTo>
                    <a:lnTo>
                      <a:pt x="0" y="908746"/>
                    </a:lnTo>
                    <a:lnTo>
                      <a:pt x="266330" y="630839"/>
                    </a:lnTo>
                    <a:cubicBezTo>
                      <a:pt x="347215" y="528253"/>
                      <a:pt x="398509" y="416789"/>
                      <a:pt x="287045" y="287570"/>
                    </a:cubicBezTo>
                    <a:lnTo>
                      <a:pt x="3880" y="0"/>
                    </a:lnTo>
                    <a:close/>
                  </a:path>
                </a:pathLst>
              </a:custGeom>
              <a:solidFill>
                <a:sysClr val="windowText" lastClr="000000">
                  <a:alpha val="14902"/>
                </a:sys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0" cap="none" spc="0" normalizeH="0" baseline="0" noProof="0">
                  <a:ln>
                    <a:noFill/>
                  </a:ln>
                  <a:solidFill>
                    <a:prstClr val="black"/>
                  </a:solidFill>
                  <a:effectLst/>
                  <a:uLnTx/>
                  <a:uFillTx/>
                  <a:ea typeface="宋体" pitchFamily="2" charset="-122"/>
                </a:endParaRPr>
              </a:p>
            </p:txBody>
          </p:sp>
          <p:sp>
            <p:nvSpPr>
              <p:cNvPr id="47" name="右箭头 55"/>
              <p:cNvSpPr>
                <a:spLocks/>
              </p:cNvSpPr>
              <p:nvPr/>
            </p:nvSpPr>
            <p:spPr bwMode="auto">
              <a:xfrm>
                <a:off x="0" y="0"/>
                <a:ext cx="1671177" cy="1609411"/>
              </a:xfrm>
              <a:custGeom>
                <a:avLst/>
                <a:gdLst>
                  <a:gd name="T0" fmla="*/ 0 w 1671177"/>
                  <a:gd name="T1" fmla="*/ 354510 h 1609411"/>
                  <a:gd name="T2" fmla="*/ 556334 w 1671177"/>
                  <a:gd name="T3" fmla="*/ 353057 h 1609411"/>
                  <a:gd name="T4" fmla="*/ 850996 w 1671177"/>
                  <a:gd name="T5" fmla="*/ 94099 h 1609411"/>
                  <a:gd name="T6" fmla="*/ 1004876 w 1671177"/>
                  <a:gd name="T7" fmla="*/ 34278 h 1609411"/>
                  <a:gd name="T8" fmla="*/ 1577267 w 1671177"/>
                  <a:gd name="T9" fmla="*/ 619386 h 1609411"/>
                  <a:gd name="T10" fmla="*/ 1589104 w 1671177"/>
                  <a:gd name="T11" fmla="*/ 982488 h 1609411"/>
                  <a:gd name="T12" fmla="*/ 1013753 w 1671177"/>
                  <a:gd name="T13" fmla="*/ 1548957 h 1609411"/>
                  <a:gd name="T14" fmla="*/ 853956 w 1671177"/>
                  <a:gd name="T15" fmla="*/ 1495056 h 1609411"/>
                  <a:gd name="T16" fmla="*/ 582967 w 1671177"/>
                  <a:gd name="T17" fmla="*/ 1267456 h 1609411"/>
                  <a:gd name="T18" fmla="*/ 0 w 1671177"/>
                  <a:gd name="T19" fmla="*/ 1267196 h 1609411"/>
                  <a:gd name="T20" fmla="*/ 266330 w 1671177"/>
                  <a:gd name="T21" fmla="*/ 989289 h 1609411"/>
                  <a:gd name="T22" fmla="*/ 287045 w 1671177"/>
                  <a:gd name="T23" fmla="*/ 646020 h 1609411"/>
                  <a:gd name="T24" fmla="*/ 0 w 1671177"/>
                  <a:gd name="T25" fmla="*/ 354510 h 160941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671177" h="1609411">
                    <a:moveTo>
                      <a:pt x="0" y="354510"/>
                    </a:moveTo>
                    <a:lnTo>
                      <a:pt x="556334" y="353057"/>
                    </a:lnTo>
                    <a:cubicBezTo>
                      <a:pt x="746291" y="355515"/>
                      <a:pt x="856347" y="257358"/>
                      <a:pt x="850996" y="94099"/>
                    </a:cubicBezTo>
                    <a:cubicBezTo>
                      <a:pt x="849023" y="-2780"/>
                      <a:pt x="929910" y="-28640"/>
                      <a:pt x="1004876" y="34278"/>
                    </a:cubicBezTo>
                    <a:lnTo>
                      <a:pt x="1577267" y="619386"/>
                    </a:lnTo>
                    <a:cubicBezTo>
                      <a:pt x="1720296" y="767053"/>
                      <a:pt x="1679854" y="873291"/>
                      <a:pt x="1589104" y="982488"/>
                    </a:cubicBezTo>
                    <a:lnTo>
                      <a:pt x="1013753" y="1548957"/>
                    </a:lnTo>
                    <a:cubicBezTo>
                      <a:pt x="927935" y="1643440"/>
                      <a:pt x="868752" y="1628432"/>
                      <a:pt x="853956" y="1495056"/>
                    </a:cubicBezTo>
                    <a:cubicBezTo>
                      <a:pt x="849443" y="1377760"/>
                      <a:pt x="794625" y="1269343"/>
                      <a:pt x="582967" y="1267456"/>
                    </a:cubicBezTo>
                    <a:lnTo>
                      <a:pt x="0" y="1267196"/>
                    </a:lnTo>
                    <a:lnTo>
                      <a:pt x="266330" y="989289"/>
                    </a:lnTo>
                    <a:cubicBezTo>
                      <a:pt x="347215" y="886703"/>
                      <a:pt x="398509" y="775239"/>
                      <a:pt x="287045" y="646020"/>
                    </a:cubicBezTo>
                    <a:lnTo>
                      <a:pt x="0" y="354510"/>
                    </a:ln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0" cap="none" spc="0" normalizeH="0" baseline="0" noProof="0">
                  <a:ln>
                    <a:noFill/>
                  </a:ln>
                  <a:solidFill>
                    <a:prstClr val="black"/>
                  </a:solidFill>
                  <a:effectLst/>
                  <a:uLnTx/>
                  <a:uFillTx/>
                  <a:ea typeface="宋体" pitchFamily="2" charset="-122"/>
                </a:endParaRPr>
              </a:p>
            </p:txBody>
          </p:sp>
        </p:grpSp>
        <p:sp>
          <p:nvSpPr>
            <p:cNvPr id="45" name="TextBox 17"/>
            <p:cNvSpPr txBox="1">
              <a:spLocks noChangeArrowheads="1"/>
            </p:cNvSpPr>
            <p:nvPr/>
          </p:nvSpPr>
          <p:spPr bwMode="auto">
            <a:xfrm>
              <a:off x="681551" y="543095"/>
              <a:ext cx="515635" cy="450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r>
                <a:rPr kumimoji="0" lang="en-US" altLang="zh-CN" sz="3500" b="0" i="0" u="none" strike="noStrike" kern="0" cap="none" spc="0" normalizeH="0" baseline="0" noProof="0">
                  <a:ln>
                    <a:noFill/>
                  </a:ln>
                  <a:solidFill>
                    <a:srgbClr val="FFFFFF"/>
                  </a:solidFill>
                  <a:effectLst/>
                  <a:uLnTx/>
                  <a:uFillTx/>
                  <a:latin typeface="Impact" pitchFamily="34" charset="0"/>
                  <a:ea typeface="宋体" pitchFamily="2" charset="-122"/>
                </a:rPr>
                <a:t>04</a:t>
              </a:r>
              <a:endParaRPr kumimoji="0" lang="zh-CN" altLang="en-US" sz="3500" b="0" i="0" u="none" strike="noStrike" kern="0" cap="none" spc="0" normalizeH="0" baseline="0" noProof="0">
                <a:ln>
                  <a:noFill/>
                </a:ln>
                <a:solidFill>
                  <a:srgbClr val="FFFFFF"/>
                </a:solidFill>
                <a:effectLst/>
                <a:uLnTx/>
                <a:uFillTx/>
                <a:latin typeface="Impact" pitchFamily="34" charset="0"/>
                <a:ea typeface="宋体" pitchFamily="2" charset="-122"/>
              </a:endParaRPr>
            </a:p>
          </p:txBody>
        </p:sp>
      </p:grpSp>
      <p:grpSp>
        <p:nvGrpSpPr>
          <p:cNvPr id="48" name="组合 20"/>
          <p:cNvGrpSpPr>
            <a:grpSpLocks/>
          </p:cNvGrpSpPr>
          <p:nvPr/>
        </p:nvGrpSpPr>
        <p:grpSpPr bwMode="auto">
          <a:xfrm>
            <a:off x="4522037" y="3098126"/>
            <a:ext cx="2234402" cy="2253615"/>
            <a:chOff x="0" y="0"/>
            <a:chExt cx="1773781" cy="1609411"/>
          </a:xfrm>
        </p:grpSpPr>
        <p:grpSp>
          <p:nvGrpSpPr>
            <p:cNvPr id="49" name="组合 21"/>
            <p:cNvGrpSpPr>
              <a:grpSpLocks/>
            </p:cNvGrpSpPr>
            <p:nvPr/>
          </p:nvGrpSpPr>
          <p:grpSpPr bwMode="auto">
            <a:xfrm>
              <a:off x="0" y="0"/>
              <a:ext cx="1773781" cy="1609411"/>
              <a:chOff x="0" y="0"/>
              <a:chExt cx="1773781" cy="1609411"/>
            </a:xfrm>
          </p:grpSpPr>
          <p:sp>
            <p:nvSpPr>
              <p:cNvPr id="51" name="右箭头 55"/>
              <p:cNvSpPr>
                <a:spLocks/>
              </p:cNvSpPr>
              <p:nvPr/>
            </p:nvSpPr>
            <p:spPr bwMode="auto">
              <a:xfrm>
                <a:off x="102604" y="362687"/>
                <a:ext cx="1671177" cy="911035"/>
              </a:xfrm>
              <a:custGeom>
                <a:avLst/>
                <a:gdLst>
                  <a:gd name="T0" fmla="*/ 3880 w 1671177"/>
                  <a:gd name="T1" fmla="*/ 0 h 911035"/>
                  <a:gd name="T2" fmla="*/ 1322002 w 1671177"/>
                  <a:gd name="T3" fmla="*/ 0 h 911035"/>
                  <a:gd name="T4" fmla="*/ 1577267 w 1671177"/>
                  <a:gd name="T5" fmla="*/ 260936 h 911035"/>
                  <a:gd name="T6" fmla="*/ 1589104 w 1671177"/>
                  <a:gd name="T7" fmla="*/ 624038 h 911035"/>
                  <a:gd name="T8" fmla="*/ 1297607 w 1671177"/>
                  <a:gd name="T9" fmla="*/ 911035 h 911035"/>
                  <a:gd name="T10" fmla="*/ 609562 w 1671177"/>
                  <a:gd name="T11" fmla="*/ 911035 h 911035"/>
                  <a:gd name="T12" fmla="*/ 582967 w 1671177"/>
                  <a:gd name="T13" fmla="*/ 909006 h 911035"/>
                  <a:gd name="T14" fmla="*/ 0 w 1671177"/>
                  <a:gd name="T15" fmla="*/ 908746 h 911035"/>
                  <a:gd name="T16" fmla="*/ 266330 w 1671177"/>
                  <a:gd name="T17" fmla="*/ 630839 h 911035"/>
                  <a:gd name="T18" fmla="*/ 287045 w 1671177"/>
                  <a:gd name="T19" fmla="*/ 287570 h 911035"/>
                  <a:gd name="T20" fmla="*/ 3880 w 1671177"/>
                  <a:gd name="T21" fmla="*/ 0 h 91103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671177" h="911035">
                    <a:moveTo>
                      <a:pt x="3880" y="0"/>
                    </a:moveTo>
                    <a:lnTo>
                      <a:pt x="1322002" y="0"/>
                    </a:lnTo>
                    <a:lnTo>
                      <a:pt x="1577267" y="260936"/>
                    </a:lnTo>
                    <a:cubicBezTo>
                      <a:pt x="1720296" y="408603"/>
                      <a:pt x="1679854" y="514841"/>
                      <a:pt x="1589104" y="624038"/>
                    </a:cubicBezTo>
                    <a:lnTo>
                      <a:pt x="1297607" y="911035"/>
                    </a:lnTo>
                    <a:lnTo>
                      <a:pt x="609562" y="911035"/>
                    </a:lnTo>
                    <a:cubicBezTo>
                      <a:pt x="601030" y="909370"/>
                      <a:pt x="592146" y="909088"/>
                      <a:pt x="582967" y="909006"/>
                    </a:cubicBezTo>
                    <a:lnTo>
                      <a:pt x="0" y="908746"/>
                    </a:lnTo>
                    <a:lnTo>
                      <a:pt x="266330" y="630839"/>
                    </a:lnTo>
                    <a:cubicBezTo>
                      <a:pt x="347215" y="528253"/>
                      <a:pt x="398509" y="416789"/>
                      <a:pt x="287045" y="287570"/>
                    </a:cubicBezTo>
                    <a:lnTo>
                      <a:pt x="3880" y="0"/>
                    </a:lnTo>
                    <a:close/>
                  </a:path>
                </a:pathLst>
              </a:custGeom>
              <a:solidFill>
                <a:sysClr val="windowText" lastClr="000000">
                  <a:alpha val="14902"/>
                </a:sys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0" cap="none" spc="0" normalizeH="0" baseline="0" noProof="0">
                  <a:ln>
                    <a:noFill/>
                  </a:ln>
                  <a:solidFill>
                    <a:prstClr val="black"/>
                  </a:solidFill>
                  <a:effectLst/>
                  <a:uLnTx/>
                  <a:uFillTx/>
                  <a:ea typeface="宋体" pitchFamily="2" charset="-122"/>
                </a:endParaRPr>
              </a:p>
            </p:txBody>
          </p:sp>
          <p:sp>
            <p:nvSpPr>
              <p:cNvPr id="52" name="右箭头 55"/>
              <p:cNvSpPr>
                <a:spLocks/>
              </p:cNvSpPr>
              <p:nvPr/>
            </p:nvSpPr>
            <p:spPr bwMode="auto">
              <a:xfrm>
                <a:off x="0" y="0"/>
                <a:ext cx="1671177" cy="1609411"/>
              </a:xfrm>
              <a:custGeom>
                <a:avLst/>
                <a:gdLst>
                  <a:gd name="T0" fmla="*/ 0 w 1671177"/>
                  <a:gd name="T1" fmla="*/ 354510 h 1609411"/>
                  <a:gd name="T2" fmla="*/ 556334 w 1671177"/>
                  <a:gd name="T3" fmla="*/ 353057 h 1609411"/>
                  <a:gd name="T4" fmla="*/ 850996 w 1671177"/>
                  <a:gd name="T5" fmla="*/ 94099 h 1609411"/>
                  <a:gd name="T6" fmla="*/ 1004876 w 1671177"/>
                  <a:gd name="T7" fmla="*/ 34278 h 1609411"/>
                  <a:gd name="T8" fmla="*/ 1577267 w 1671177"/>
                  <a:gd name="T9" fmla="*/ 619386 h 1609411"/>
                  <a:gd name="T10" fmla="*/ 1589104 w 1671177"/>
                  <a:gd name="T11" fmla="*/ 982488 h 1609411"/>
                  <a:gd name="T12" fmla="*/ 1013753 w 1671177"/>
                  <a:gd name="T13" fmla="*/ 1548957 h 1609411"/>
                  <a:gd name="T14" fmla="*/ 853956 w 1671177"/>
                  <a:gd name="T15" fmla="*/ 1495056 h 1609411"/>
                  <a:gd name="T16" fmla="*/ 582967 w 1671177"/>
                  <a:gd name="T17" fmla="*/ 1267456 h 1609411"/>
                  <a:gd name="T18" fmla="*/ 0 w 1671177"/>
                  <a:gd name="T19" fmla="*/ 1267196 h 1609411"/>
                  <a:gd name="T20" fmla="*/ 266330 w 1671177"/>
                  <a:gd name="T21" fmla="*/ 989289 h 1609411"/>
                  <a:gd name="T22" fmla="*/ 287045 w 1671177"/>
                  <a:gd name="T23" fmla="*/ 646020 h 1609411"/>
                  <a:gd name="T24" fmla="*/ 0 w 1671177"/>
                  <a:gd name="T25" fmla="*/ 354510 h 160941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671177" h="1609411">
                    <a:moveTo>
                      <a:pt x="0" y="354510"/>
                    </a:moveTo>
                    <a:lnTo>
                      <a:pt x="556334" y="353057"/>
                    </a:lnTo>
                    <a:cubicBezTo>
                      <a:pt x="746291" y="355515"/>
                      <a:pt x="856347" y="257358"/>
                      <a:pt x="850996" y="94099"/>
                    </a:cubicBezTo>
                    <a:cubicBezTo>
                      <a:pt x="849023" y="-2780"/>
                      <a:pt x="929910" y="-28640"/>
                      <a:pt x="1004876" y="34278"/>
                    </a:cubicBezTo>
                    <a:lnTo>
                      <a:pt x="1577267" y="619386"/>
                    </a:lnTo>
                    <a:cubicBezTo>
                      <a:pt x="1720296" y="767053"/>
                      <a:pt x="1679854" y="873291"/>
                      <a:pt x="1589104" y="982488"/>
                    </a:cubicBezTo>
                    <a:lnTo>
                      <a:pt x="1013753" y="1548957"/>
                    </a:lnTo>
                    <a:cubicBezTo>
                      <a:pt x="927935" y="1643440"/>
                      <a:pt x="868752" y="1628432"/>
                      <a:pt x="853956" y="1495056"/>
                    </a:cubicBezTo>
                    <a:cubicBezTo>
                      <a:pt x="849443" y="1377760"/>
                      <a:pt x="794625" y="1269343"/>
                      <a:pt x="582967" y="1267456"/>
                    </a:cubicBezTo>
                    <a:lnTo>
                      <a:pt x="0" y="1267196"/>
                    </a:lnTo>
                    <a:lnTo>
                      <a:pt x="266330" y="989289"/>
                    </a:lnTo>
                    <a:cubicBezTo>
                      <a:pt x="347215" y="886703"/>
                      <a:pt x="398509" y="775239"/>
                      <a:pt x="287045" y="646020"/>
                    </a:cubicBezTo>
                    <a:lnTo>
                      <a:pt x="0" y="354510"/>
                    </a:lnTo>
                    <a:close/>
                  </a:path>
                </a:pathLst>
              </a:custGeom>
              <a:solidFill>
                <a:sysClr val="window" lastClr="FFFFFF">
                  <a:lumMod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0" cap="none" spc="0" normalizeH="0" baseline="0" noProof="0">
                  <a:ln>
                    <a:noFill/>
                  </a:ln>
                  <a:solidFill>
                    <a:prstClr val="black"/>
                  </a:solidFill>
                  <a:effectLst/>
                  <a:uLnTx/>
                  <a:uFillTx/>
                  <a:ea typeface="宋体" pitchFamily="2" charset="-122"/>
                </a:endParaRPr>
              </a:p>
            </p:txBody>
          </p:sp>
        </p:grpSp>
        <p:sp>
          <p:nvSpPr>
            <p:cNvPr id="50" name="TextBox 22"/>
            <p:cNvSpPr txBox="1">
              <a:spLocks noChangeArrowheads="1"/>
            </p:cNvSpPr>
            <p:nvPr/>
          </p:nvSpPr>
          <p:spPr bwMode="auto">
            <a:xfrm>
              <a:off x="681551" y="543095"/>
              <a:ext cx="525816" cy="450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r>
                <a:rPr kumimoji="0" lang="en-US" altLang="zh-CN" sz="3500" b="0" i="0" u="none" strike="noStrike" kern="0" cap="none" spc="0" normalizeH="0" baseline="0" noProof="0">
                  <a:ln>
                    <a:noFill/>
                  </a:ln>
                  <a:solidFill>
                    <a:srgbClr val="FFFFFF"/>
                  </a:solidFill>
                  <a:effectLst/>
                  <a:uLnTx/>
                  <a:uFillTx/>
                  <a:latin typeface="Impact" pitchFamily="34" charset="0"/>
                  <a:ea typeface="宋体" pitchFamily="2" charset="-122"/>
                </a:rPr>
                <a:t>03</a:t>
              </a:r>
              <a:endParaRPr kumimoji="0" lang="zh-CN" altLang="en-US" sz="3500" b="0" i="0" u="none" strike="noStrike" kern="0" cap="none" spc="0" normalizeH="0" baseline="0" noProof="0">
                <a:ln>
                  <a:noFill/>
                </a:ln>
                <a:solidFill>
                  <a:srgbClr val="FFFFFF"/>
                </a:solidFill>
                <a:effectLst/>
                <a:uLnTx/>
                <a:uFillTx/>
                <a:latin typeface="Impact" pitchFamily="34" charset="0"/>
                <a:ea typeface="宋体" pitchFamily="2" charset="-122"/>
              </a:endParaRPr>
            </a:p>
          </p:txBody>
        </p:sp>
      </p:grpSp>
      <p:grpSp>
        <p:nvGrpSpPr>
          <p:cNvPr id="53" name="组合 25"/>
          <p:cNvGrpSpPr>
            <a:grpSpLocks/>
          </p:cNvGrpSpPr>
          <p:nvPr/>
        </p:nvGrpSpPr>
        <p:grpSpPr bwMode="auto">
          <a:xfrm>
            <a:off x="2991756" y="3098126"/>
            <a:ext cx="2234403" cy="2253615"/>
            <a:chOff x="0" y="0"/>
            <a:chExt cx="1773781" cy="1609411"/>
          </a:xfrm>
        </p:grpSpPr>
        <p:grpSp>
          <p:nvGrpSpPr>
            <p:cNvPr id="54" name="组合 26"/>
            <p:cNvGrpSpPr>
              <a:grpSpLocks/>
            </p:cNvGrpSpPr>
            <p:nvPr/>
          </p:nvGrpSpPr>
          <p:grpSpPr bwMode="auto">
            <a:xfrm>
              <a:off x="0" y="0"/>
              <a:ext cx="1773781" cy="1609411"/>
              <a:chOff x="0" y="0"/>
              <a:chExt cx="1773781" cy="1609411"/>
            </a:xfrm>
          </p:grpSpPr>
          <p:sp>
            <p:nvSpPr>
              <p:cNvPr id="56" name="右箭头 55"/>
              <p:cNvSpPr>
                <a:spLocks/>
              </p:cNvSpPr>
              <p:nvPr/>
            </p:nvSpPr>
            <p:spPr bwMode="auto">
              <a:xfrm>
                <a:off x="102604" y="362687"/>
                <a:ext cx="1671177" cy="911035"/>
              </a:xfrm>
              <a:custGeom>
                <a:avLst/>
                <a:gdLst>
                  <a:gd name="T0" fmla="*/ 3880 w 1671177"/>
                  <a:gd name="T1" fmla="*/ 0 h 911035"/>
                  <a:gd name="T2" fmla="*/ 1322002 w 1671177"/>
                  <a:gd name="T3" fmla="*/ 0 h 911035"/>
                  <a:gd name="T4" fmla="*/ 1577267 w 1671177"/>
                  <a:gd name="T5" fmla="*/ 260936 h 911035"/>
                  <a:gd name="T6" fmla="*/ 1589104 w 1671177"/>
                  <a:gd name="T7" fmla="*/ 624038 h 911035"/>
                  <a:gd name="T8" fmla="*/ 1297607 w 1671177"/>
                  <a:gd name="T9" fmla="*/ 911035 h 911035"/>
                  <a:gd name="T10" fmla="*/ 609562 w 1671177"/>
                  <a:gd name="T11" fmla="*/ 911035 h 911035"/>
                  <a:gd name="T12" fmla="*/ 582967 w 1671177"/>
                  <a:gd name="T13" fmla="*/ 909006 h 911035"/>
                  <a:gd name="T14" fmla="*/ 0 w 1671177"/>
                  <a:gd name="T15" fmla="*/ 908746 h 911035"/>
                  <a:gd name="T16" fmla="*/ 266330 w 1671177"/>
                  <a:gd name="T17" fmla="*/ 630839 h 911035"/>
                  <a:gd name="T18" fmla="*/ 287045 w 1671177"/>
                  <a:gd name="T19" fmla="*/ 287570 h 911035"/>
                  <a:gd name="T20" fmla="*/ 3880 w 1671177"/>
                  <a:gd name="T21" fmla="*/ 0 h 91103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671177" h="911035">
                    <a:moveTo>
                      <a:pt x="3880" y="0"/>
                    </a:moveTo>
                    <a:lnTo>
                      <a:pt x="1322002" y="0"/>
                    </a:lnTo>
                    <a:lnTo>
                      <a:pt x="1577267" y="260936"/>
                    </a:lnTo>
                    <a:cubicBezTo>
                      <a:pt x="1720296" y="408603"/>
                      <a:pt x="1679854" y="514841"/>
                      <a:pt x="1589104" y="624038"/>
                    </a:cubicBezTo>
                    <a:lnTo>
                      <a:pt x="1297607" y="911035"/>
                    </a:lnTo>
                    <a:lnTo>
                      <a:pt x="609562" y="911035"/>
                    </a:lnTo>
                    <a:cubicBezTo>
                      <a:pt x="601030" y="909370"/>
                      <a:pt x="592146" y="909088"/>
                      <a:pt x="582967" y="909006"/>
                    </a:cubicBezTo>
                    <a:lnTo>
                      <a:pt x="0" y="908746"/>
                    </a:lnTo>
                    <a:lnTo>
                      <a:pt x="266330" y="630839"/>
                    </a:lnTo>
                    <a:cubicBezTo>
                      <a:pt x="347215" y="528253"/>
                      <a:pt x="398509" y="416789"/>
                      <a:pt x="287045" y="287570"/>
                    </a:cubicBezTo>
                    <a:lnTo>
                      <a:pt x="3880" y="0"/>
                    </a:lnTo>
                    <a:close/>
                  </a:path>
                </a:pathLst>
              </a:custGeom>
              <a:solidFill>
                <a:sysClr val="windowText" lastClr="000000">
                  <a:alpha val="14902"/>
                </a:sys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0" cap="none" spc="0" normalizeH="0" baseline="0" noProof="0">
                  <a:ln>
                    <a:noFill/>
                  </a:ln>
                  <a:solidFill>
                    <a:prstClr val="black"/>
                  </a:solidFill>
                  <a:effectLst/>
                  <a:uLnTx/>
                  <a:uFillTx/>
                  <a:ea typeface="宋体" pitchFamily="2" charset="-122"/>
                </a:endParaRPr>
              </a:p>
            </p:txBody>
          </p:sp>
          <p:sp>
            <p:nvSpPr>
              <p:cNvPr id="57" name="右箭头 55"/>
              <p:cNvSpPr>
                <a:spLocks/>
              </p:cNvSpPr>
              <p:nvPr/>
            </p:nvSpPr>
            <p:spPr bwMode="auto">
              <a:xfrm>
                <a:off x="0" y="0"/>
                <a:ext cx="1671177" cy="1609411"/>
              </a:xfrm>
              <a:custGeom>
                <a:avLst/>
                <a:gdLst>
                  <a:gd name="T0" fmla="*/ 0 w 1671177"/>
                  <a:gd name="T1" fmla="*/ 354510 h 1609411"/>
                  <a:gd name="T2" fmla="*/ 556334 w 1671177"/>
                  <a:gd name="T3" fmla="*/ 353057 h 1609411"/>
                  <a:gd name="T4" fmla="*/ 850996 w 1671177"/>
                  <a:gd name="T5" fmla="*/ 94099 h 1609411"/>
                  <a:gd name="T6" fmla="*/ 1004876 w 1671177"/>
                  <a:gd name="T7" fmla="*/ 34278 h 1609411"/>
                  <a:gd name="T8" fmla="*/ 1577267 w 1671177"/>
                  <a:gd name="T9" fmla="*/ 619386 h 1609411"/>
                  <a:gd name="T10" fmla="*/ 1589104 w 1671177"/>
                  <a:gd name="T11" fmla="*/ 982488 h 1609411"/>
                  <a:gd name="T12" fmla="*/ 1013753 w 1671177"/>
                  <a:gd name="T13" fmla="*/ 1548957 h 1609411"/>
                  <a:gd name="T14" fmla="*/ 853956 w 1671177"/>
                  <a:gd name="T15" fmla="*/ 1495056 h 1609411"/>
                  <a:gd name="T16" fmla="*/ 582967 w 1671177"/>
                  <a:gd name="T17" fmla="*/ 1267456 h 1609411"/>
                  <a:gd name="T18" fmla="*/ 0 w 1671177"/>
                  <a:gd name="T19" fmla="*/ 1267196 h 1609411"/>
                  <a:gd name="T20" fmla="*/ 266330 w 1671177"/>
                  <a:gd name="T21" fmla="*/ 989289 h 1609411"/>
                  <a:gd name="T22" fmla="*/ 287045 w 1671177"/>
                  <a:gd name="T23" fmla="*/ 646020 h 1609411"/>
                  <a:gd name="T24" fmla="*/ 0 w 1671177"/>
                  <a:gd name="T25" fmla="*/ 354510 h 160941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671177" h="1609411">
                    <a:moveTo>
                      <a:pt x="0" y="354510"/>
                    </a:moveTo>
                    <a:lnTo>
                      <a:pt x="556334" y="353057"/>
                    </a:lnTo>
                    <a:cubicBezTo>
                      <a:pt x="746291" y="355515"/>
                      <a:pt x="856347" y="257358"/>
                      <a:pt x="850996" y="94099"/>
                    </a:cubicBezTo>
                    <a:cubicBezTo>
                      <a:pt x="849023" y="-2780"/>
                      <a:pt x="929910" y="-28640"/>
                      <a:pt x="1004876" y="34278"/>
                    </a:cubicBezTo>
                    <a:lnTo>
                      <a:pt x="1577267" y="619386"/>
                    </a:lnTo>
                    <a:cubicBezTo>
                      <a:pt x="1720296" y="767053"/>
                      <a:pt x="1679854" y="873291"/>
                      <a:pt x="1589104" y="982488"/>
                    </a:cubicBezTo>
                    <a:lnTo>
                      <a:pt x="1013753" y="1548957"/>
                    </a:lnTo>
                    <a:cubicBezTo>
                      <a:pt x="927935" y="1643440"/>
                      <a:pt x="868752" y="1628432"/>
                      <a:pt x="853956" y="1495056"/>
                    </a:cubicBezTo>
                    <a:cubicBezTo>
                      <a:pt x="849443" y="1377760"/>
                      <a:pt x="794625" y="1269343"/>
                      <a:pt x="582967" y="1267456"/>
                    </a:cubicBezTo>
                    <a:lnTo>
                      <a:pt x="0" y="1267196"/>
                    </a:lnTo>
                    <a:lnTo>
                      <a:pt x="266330" y="989289"/>
                    </a:lnTo>
                    <a:cubicBezTo>
                      <a:pt x="347215" y="886703"/>
                      <a:pt x="398509" y="775239"/>
                      <a:pt x="287045" y="646020"/>
                    </a:cubicBezTo>
                    <a:lnTo>
                      <a:pt x="0" y="354510"/>
                    </a:ln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0" cap="none" spc="0" normalizeH="0" baseline="0" noProof="0">
                  <a:ln>
                    <a:noFill/>
                  </a:ln>
                  <a:solidFill>
                    <a:prstClr val="black"/>
                  </a:solidFill>
                  <a:effectLst/>
                  <a:uLnTx/>
                  <a:uFillTx/>
                  <a:ea typeface="宋体" pitchFamily="2" charset="-122"/>
                </a:endParaRPr>
              </a:p>
            </p:txBody>
          </p:sp>
        </p:grpSp>
        <p:sp>
          <p:nvSpPr>
            <p:cNvPr id="55" name="TextBox 27"/>
            <p:cNvSpPr txBox="1">
              <a:spLocks noChangeArrowheads="1"/>
            </p:cNvSpPr>
            <p:nvPr/>
          </p:nvSpPr>
          <p:spPr bwMode="auto">
            <a:xfrm>
              <a:off x="681551" y="543095"/>
              <a:ext cx="516908" cy="450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r>
                <a:rPr kumimoji="0" lang="en-US" altLang="zh-CN" sz="3500" b="0" i="0" u="none" strike="noStrike" kern="0" cap="none" spc="0" normalizeH="0" baseline="0" noProof="0">
                  <a:ln>
                    <a:noFill/>
                  </a:ln>
                  <a:solidFill>
                    <a:srgbClr val="FFFFFF"/>
                  </a:solidFill>
                  <a:effectLst/>
                  <a:uLnTx/>
                  <a:uFillTx/>
                  <a:latin typeface="Impact" pitchFamily="34" charset="0"/>
                  <a:ea typeface="宋体" pitchFamily="2" charset="-122"/>
                </a:rPr>
                <a:t>02</a:t>
              </a:r>
              <a:endParaRPr kumimoji="0" lang="zh-CN" altLang="en-US" sz="3500" b="0" i="0" u="none" strike="noStrike" kern="0" cap="none" spc="0" normalizeH="0" baseline="0" noProof="0">
                <a:ln>
                  <a:noFill/>
                </a:ln>
                <a:solidFill>
                  <a:srgbClr val="FFFFFF"/>
                </a:solidFill>
                <a:effectLst/>
                <a:uLnTx/>
                <a:uFillTx/>
                <a:latin typeface="Impact" pitchFamily="34" charset="0"/>
                <a:ea typeface="宋体" pitchFamily="2" charset="-122"/>
              </a:endParaRPr>
            </a:p>
          </p:txBody>
        </p:sp>
      </p:grpSp>
      <p:grpSp>
        <p:nvGrpSpPr>
          <p:cNvPr id="58" name="组合 31"/>
          <p:cNvGrpSpPr>
            <a:grpSpLocks/>
          </p:cNvGrpSpPr>
          <p:nvPr/>
        </p:nvGrpSpPr>
        <p:grpSpPr bwMode="auto">
          <a:xfrm>
            <a:off x="1461486" y="3098126"/>
            <a:ext cx="2236403" cy="2253615"/>
            <a:chOff x="0" y="0"/>
            <a:chExt cx="1773781" cy="1609411"/>
          </a:xfrm>
        </p:grpSpPr>
        <p:grpSp>
          <p:nvGrpSpPr>
            <p:cNvPr id="59" name="组合 32"/>
            <p:cNvGrpSpPr>
              <a:grpSpLocks/>
            </p:cNvGrpSpPr>
            <p:nvPr/>
          </p:nvGrpSpPr>
          <p:grpSpPr bwMode="auto">
            <a:xfrm>
              <a:off x="0" y="0"/>
              <a:ext cx="1773781" cy="1609411"/>
              <a:chOff x="0" y="0"/>
              <a:chExt cx="1773781" cy="1609411"/>
            </a:xfrm>
          </p:grpSpPr>
          <p:sp>
            <p:nvSpPr>
              <p:cNvPr id="61" name="右箭头 55"/>
              <p:cNvSpPr>
                <a:spLocks/>
              </p:cNvSpPr>
              <p:nvPr/>
            </p:nvSpPr>
            <p:spPr bwMode="auto">
              <a:xfrm>
                <a:off x="102604" y="362687"/>
                <a:ext cx="1671177" cy="911035"/>
              </a:xfrm>
              <a:custGeom>
                <a:avLst/>
                <a:gdLst>
                  <a:gd name="T0" fmla="*/ 3880 w 1671177"/>
                  <a:gd name="T1" fmla="*/ 0 h 911035"/>
                  <a:gd name="T2" fmla="*/ 1322002 w 1671177"/>
                  <a:gd name="T3" fmla="*/ 0 h 911035"/>
                  <a:gd name="T4" fmla="*/ 1577267 w 1671177"/>
                  <a:gd name="T5" fmla="*/ 260936 h 911035"/>
                  <a:gd name="T6" fmla="*/ 1589104 w 1671177"/>
                  <a:gd name="T7" fmla="*/ 624038 h 911035"/>
                  <a:gd name="T8" fmla="*/ 1297607 w 1671177"/>
                  <a:gd name="T9" fmla="*/ 911035 h 911035"/>
                  <a:gd name="T10" fmla="*/ 609562 w 1671177"/>
                  <a:gd name="T11" fmla="*/ 911035 h 911035"/>
                  <a:gd name="T12" fmla="*/ 582967 w 1671177"/>
                  <a:gd name="T13" fmla="*/ 909006 h 911035"/>
                  <a:gd name="T14" fmla="*/ 0 w 1671177"/>
                  <a:gd name="T15" fmla="*/ 908746 h 911035"/>
                  <a:gd name="T16" fmla="*/ 266330 w 1671177"/>
                  <a:gd name="T17" fmla="*/ 630839 h 911035"/>
                  <a:gd name="T18" fmla="*/ 287045 w 1671177"/>
                  <a:gd name="T19" fmla="*/ 287570 h 911035"/>
                  <a:gd name="T20" fmla="*/ 3880 w 1671177"/>
                  <a:gd name="T21" fmla="*/ 0 h 91103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671177" h="911035">
                    <a:moveTo>
                      <a:pt x="3880" y="0"/>
                    </a:moveTo>
                    <a:lnTo>
                      <a:pt x="1322002" y="0"/>
                    </a:lnTo>
                    <a:lnTo>
                      <a:pt x="1577267" y="260936"/>
                    </a:lnTo>
                    <a:cubicBezTo>
                      <a:pt x="1720296" y="408603"/>
                      <a:pt x="1679854" y="514841"/>
                      <a:pt x="1589104" y="624038"/>
                    </a:cubicBezTo>
                    <a:lnTo>
                      <a:pt x="1297607" y="911035"/>
                    </a:lnTo>
                    <a:lnTo>
                      <a:pt x="609562" y="911035"/>
                    </a:lnTo>
                    <a:cubicBezTo>
                      <a:pt x="601030" y="909370"/>
                      <a:pt x="592146" y="909088"/>
                      <a:pt x="582967" y="909006"/>
                    </a:cubicBezTo>
                    <a:lnTo>
                      <a:pt x="0" y="908746"/>
                    </a:lnTo>
                    <a:lnTo>
                      <a:pt x="266330" y="630839"/>
                    </a:lnTo>
                    <a:cubicBezTo>
                      <a:pt x="347215" y="528253"/>
                      <a:pt x="398509" y="416789"/>
                      <a:pt x="287045" y="287570"/>
                    </a:cubicBezTo>
                    <a:lnTo>
                      <a:pt x="3880" y="0"/>
                    </a:lnTo>
                    <a:close/>
                  </a:path>
                </a:pathLst>
              </a:custGeom>
              <a:solidFill>
                <a:sysClr val="windowText" lastClr="000000">
                  <a:alpha val="14902"/>
                </a:sys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0" cap="none" spc="0" normalizeH="0" baseline="0" noProof="0">
                  <a:ln>
                    <a:noFill/>
                  </a:ln>
                  <a:solidFill>
                    <a:prstClr val="black"/>
                  </a:solidFill>
                  <a:effectLst/>
                  <a:uLnTx/>
                  <a:uFillTx/>
                  <a:ea typeface="宋体" pitchFamily="2" charset="-122"/>
                </a:endParaRPr>
              </a:p>
            </p:txBody>
          </p:sp>
          <p:sp>
            <p:nvSpPr>
              <p:cNvPr id="62" name="右箭头 55"/>
              <p:cNvSpPr>
                <a:spLocks/>
              </p:cNvSpPr>
              <p:nvPr/>
            </p:nvSpPr>
            <p:spPr bwMode="auto">
              <a:xfrm>
                <a:off x="0" y="0"/>
                <a:ext cx="1671177" cy="1609411"/>
              </a:xfrm>
              <a:custGeom>
                <a:avLst/>
                <a:gdLst>
                  <a:gd name="T0" fmla="*/ 0 w 1671177"/>
                  <a:gd name="T1" fmla="*/ 354510 h 1609411"/>
                  <a:gd name="T2" fmla="*/ 556334 w 1671177"/>
                  <a:gd name="T3" fmla="*/ 353057 h 1609411"/>
                  <a:gd name="T4" fmla="*/ 850996 w 1671177"/>
                  <a:gd name="T5" fmla="*/ 94099 h 1609411"/>
                  <a:gd name="T6" fmla="*/ 1004876 w 1671177"/>
                  <a:gd name="T7" fmla="*/ 34278 h 1609411"/>
                  <a:gd name="T8" fmla="*/ 1577267 w 1671177"/>
                  <a:gd name="T9" fmla="*/ 619386 h 1609411"/>
                  <a:gd name="T10" fmla="*/ 1589104 w 1671177"/>
                  <a:gd name="T11" fmla="*/ 982488 h 1609411"/>
                  <a:gd name="T12" fmla="*/ 1013753 w 1671177"/>
                  <a:gd name="T13" fmla="*/ 1548957 h 1609411"/>
                  <a:gd name="T14" fmla="*/ 853956 w 1671177"/>
                  <a:gd name="T15" fmla="*/ 1495056 h 1609411"/>
                  <a:gd name="T16" fmla="*/ 582967 w 1671177"/>
                  <a:gd name="T17" fmla="*/ 1267456 h 1609411"/>
                  <a:gd name="T18" fmla="*/ 0 w 1671177"/>
                  <a:gd name="T19" fmla="*/ 1267196 h 1609411"/>
                  <a:gd name="T20" fmla="*/ 266330 w 1671177"/>
                  <a:gd name="T21" fmla="*/ 989289 h 1609411"/>
                  <a:gd name="T22" fmla="*/ 287045 w 1671177"/>
                  <a:gd name="T23" fmla="*/ 646020 h 1609411"/>
                  <a:gd name="T24" fmla="*/ 0 w 1671177"/>
                  <a:gd name="T25" fmla="*/ 354510 h 160941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671177" h="1609411">
                    <a:moveTo>
                      <a:pt x="0" y="354510"/>
                    </a:moveTo>
                    <a:lnTo>
                      <a:pt x="556334" y="353057"/>
                    </a:lnTo>
                    <a:cubicBezTo>
                      <a:pt x="746291" y="355515"/>
                      <a:pt x="856347" y="257358"/>
                      <a:pt x="850996" y="94099"/>
                    </a:cubicBezTo>
                    <a:cubicBezTo>
                      <a:pt x="849023" y="-2780"/>
                      <a:pt x="929910" y="-28640"/>
                      <a:pt x="1004876" y="34278"/>
                    </a:cubicBezTo>
                    <a:lnTo>
                      <a:pt x="1577267" y="619386"/>
                    </a:lnTo>
                    <a:cubicBezTo>
                      <a:pt x="1720296" y="767053"/>
                      <a:pt x="1679854" y="873291"/>
                      <a:pt x="1589104" y="982488"/>
                    </a:cubicBezTo>
                    <a:lnTo>
                      <a:pt x="1013753" y="1548957"/>
                    </a:lnTo>
                    <a:cubicBezTo>
                      <a:pt x="927935" y="1643440"/>
                      <a:pt x="868752" y="1628432"/>
                      <a:pt x="853956" y="1495056"/>
                    </a:cubicBezTo>
                    <a:cubicBezTo>
                      <a:pt x="849443" y="1377760"/>
                      <a:pt x="794625" y="1269343"/>
                      <a:pt x="582967" y="1267456"/>
                    </a:cubicBezTo>
                    <a:lnTo>
                      <a:pt x="0" y="1267196"/>
                    </a:lnTo>
                    <a:lnTo>
                      <a:pt x="266330" y="989289"/>
                    </a:lnTo>
                    <a:cubicBezTo>
                      <a:pt x="347215" y="886703"/>
                      <a:pt x="398509" y="775239"/>
                      <a:pt x="287045" y="646020"/>
                    </a:cubicBezTo>
                    <a:lnTo>
                      <a:pt x="0" y="354510"/>
                    </a:ln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0" cap="none" spc="0" normalizeH="0" baseline="0" noProof="0">
                  <a:ln>
                    <a:noFill/>
                  </a:ln>
                  <a:solidFill>
                    <a:prstClr val="black"/>
                  </a:solidFill>
                  <a:effectLst/>
                  <a:uLnTx/>
                  <a:uFillTx/>
                  <a:ea typeface="宋体" pitchFamily="2" charset="-122"/>
                </a:endParaRPr>
              </a:p>
            </p:txBody>
          </p:sp>
        </p:grpSp>
        <p:sp>
          <p:nvSpPr>
            <p:cNvPr id="60" name="TextBox 33"/>
            <p:cNvSpPr txBox="1">
              <a:spLocks noChangeArrowheads="1"/>
            </p:cNvSpPr>
            <p:nvPr/>
          </p:nvSpPr>
          <p:spPr bwMode="auto">
            <a:xfrm>
              <a:off x="681551" y="543095"/>
              <a:ext cx="473218" cy="450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r>
                <a:rPr kumimoji="0" lang="en-US" altLang="zh-CN" sz="3500" b="0" i="0" u="none" strike="noStrike" kern="0" cap="none" spc="0" normalizeH="0" baseline="0" noProof="0">
                  <a:ln>
                    <a:noFill/>
                  </a:ln>
                  <a:solidFill>
                    <a:srgbClr val="FFFFFF"/>
                  </a:solidFill>
                  <a:effectLst/>
                  <a:uLnTx/>
                  <a:uFillTx/>
                  <a:latin typeface="Impact" pitchFamily="34" charset="0"/>
                  <a:ea typeface="宋体" pitchFamily="2" charset="-122"/>
                </a:rPr>
                <a:t>01</a:t>
              </a:r>
              <a:endParaRPr kumimoji="0" lang="zh-CN" altLang="en-US" sz="3500" b="0" i="0" u="none" strike="noStrike" kern="0" cap="none" spc="0" normalizeH="0" baseline="0" noProof="0">
                <a:ln>
                  <a:noFill/>
                </a:ln>
                <a:solidFill>
                  <a:srgbClr val="FFFFFF"/>
                </a:solidFill>
                <a:effectLst/>
                <a:uLnTx/>
                <a:uFillTx/>
                <a:latin typeface="Impact" pitchFamily="34" charset="0"/>
                <a:ea typeface="宋体" pitchFamily="2" charset="-122"/>
              </a:endParaRPr>
            </a:p>
          </p:txBody>
        </p:sp>
      </p:grpSp>
      <p:cxnSp>
        <p:nvCxnSpPr>
          <p:cNvPr id="63" name="直接连接符 36"/>
          <p:cNvCxnSpPr>
            <a:cxnSpLocks noChangeShapeType="1"/>
          </p:cNvCxnSpPr>
          <p:nvPr/>
        </p:nvCxnSpPr>
        <p:spPr bwMode="auto">
          <a:xfrm flipV="1">
            <a:off x="1915563" y="2091333"/>
            <a:ext cx="0" cy="1224598"/>
          </a:xfrm>
          <a:prstGeom prst="line">
            <a:avLst/>
          </a:prstGeom>
          <a:noFill/>
          <a:ln w="6350">
            <a:solidFill>
              <a:srgbClr val="C00000">
                <a:alpha val="98038"/>
              </a:srgbClr>
            </a:solidFill>
            <a:prstDash val="sysDash"/>
            <a:round/>
            <a:headEnd type="oval" w="med" len="med"/>
            <a:tailEnd type="oval" w="med" len="med"/>
          </a:ln>
          <a:extLst>
            <a:ext uri="{909E8E84-426E-40DD-AFC4-6F175D3DCCD1}">
              <a14:hiddenFill xmlns:a14="http://schemas.microsoft.com/office/drawing/2010/main">
                <a:noFill/>
              </a14:hiddenFill>
            </a:ext>
          </a:extLst>
        </p:spPr>
      </p:cxnSp>
      <p:sp>
        <p:nvSpPr>
          <p:cNvPr id="64" name="矩形 1"/>
          <p:cNvSpPr>
            <a:spLocks noChangeArrowheads="1"/>
          </p:cNvSpPr>
          <p:nvPr/>
        </p:nvSpPr>
        <p:spPr bwMode="auto">
          <a:xfrm>
            <a:off x="2055588" y="2006877"/>
            <a:ext cx="2386430" cy="9165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5214" tIns="57607" rIns="115214" bIns="57607">
            <a:spAutoFit/>
          </a:bodyPr>
          <a:lstStyle/>
          <a:p>
            <a:pPr algn="just" fontAlgn="base">
              <a:spcBef>
                <a:spcPct val="0"/>
              </a:spcBef>
              <a:spcAft>
                <a:spcPct val="0"/>
              </a:spcAft>
              <a:buFont typeface="Arial" pitchFamily="34" charset="0"/>
              <a:buNone/>
            </a:pPr>
            <a:r>
              <a:rPr lang="zh-CN" altLang="en-US" sz="1300">
                <a:solidFill>
                  <a:srgbClr val="595959"/>
                </a:solidFill>
                <a:latin typeface="微软雅黑" pitchFamily="34" charset="-122"/>
              </a:rPr>
              <a:t>随着计算机技术的发展及印刷技术进步，平面设计在视觉感观领域的表现也越来越丰富这真正的对今天的平面设计的新。</a:t>
            </a:r>
          </a:p>
        </p:txBody>
      </p:sp>
      <p:cxnSp>
        <p:nvCxnSpPr>
          <p:cNvPr id="65" name="直接连接符 38"/>
          <p:cNvCxnSpPr>
            <a:cxnSpLocks noChangeShapeType="1"/>
          </p:cNvCxnSpPr>
          <p:nvPr/>
        </p:nvCxnSpPr>
        <p:spPr bwMode="auto">
          <a:xfrm flipV="1">
            <a:off x="3411832" y="5267284"/>
            <a:ext cx="0" cy="1224597"/>
          </a:xfrm>
          <a:prstGeom prst="line">
            <a:avLst/>
          </a:prstGeom>
          <a:noFill/>
          <a:ln w="6350">
            <a:solidFill>
              <a:srgbClr val="C00000">
                <a:alpha val="98038"/>
              </a:srgbClr>
            </a:solidFill>
            <a:prstDash val="sysDash"/>
            <a:round/>
            <a:headEnd type="oval" w="med" len="med"/>
            <a:tailEnd type="oval" w="med" len="med"/>
          </a:ln>
          <a:extLst>
            <a:ext uri="{909E8E84-426E-40DD-AFC4-6F175D3DCCD1}">
              <a14:hiddenFill xmlns:a14="http://schemas.microsoft.com/office/drawing/2010/main">
                <a:noFill/>
              </a14:hiddenFill>
            </a:ext>
          </a:extLst>
        </p:spPr>
      </p:cxnSp>
      <p:sp>
        <p:nvSpPr>
          <p:cNvPr id="66" name="矩形 1"/>
          <p:cNvSpPr>
            <a:spLocks noChangeArrowheads="1"/>
          </p:cNvSpPr>
          <p:nvPr/>
        </p:nvSpPr>
        <p:spPr bwMode="auto">
          <a:xfrm>
            <a:off x="3551857" y="5636220"/>
            <a:ext cx="2386430" cy="9165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5214" tIns="57607" rIns="115214" bIns="57607">
            <a:spAutoFit/>
          </a:bodyPr>
          <a:lstStyle/>
          <a:p>
            <a:pPr algn="just" fontAlgn="base">
              <a:spcBef>
                <a:spcPct val="0"/>
              </a:spcBef>
              <a:spcAft>
                <a:spcPct val="0"/>
              </a:spcAft>
              <a:buFont typeface="Arial" pitchFamily="34" charset="0"/>
              <a:buNone/>
            </a:pPr>
            <a:r>
              <a:rPr lang="zh-CN" altLang="en-US" sz="1300">
                <a:solidFill>
                  <a:srgbClr val="595959"/>
                </a:solidFill>
                <a:latin typeface="微软雅黑" pitchFamily="34" charset="-122"/>
              </a:rPr>
              <a:t>随着计算机技术的发展及印刷技术进步，平面设计在视觉感观领域的表现也越来越丰富这真正的对今天的平面设计的新。</a:t>
            </a:r>
          </a:p>
        </p:txBody>
      </p:sp>
      <p:cxnSp>
        <p:nvCxnSpPr>
          <p:cNvPr id="67" name="直接连接符 40"/>
          <p:cNvCxnSpPr>
            <a:cxnSpLocks noChangeShapeType="1"/>
          </p:cNvCxnSpPr>
          <p:nvPr/>
        </p:nvCxnSpPr>
        <p:spPr bwMode="auto">
          <a:xfrm flipV="1">
            <a:off x="4752073" y="2091333"/>
            <a:ext cx="0" cy="1224598"/>
          </a:xfrm>
          <a:prstGeom prst="line">
            <a:avLst/>
          </a:prstGeom>
          <a:noFill/>
          <a:ln w="6350">
            <a:solidFill>
              <a:srgbClr val="C00000">
                <a:alpha val="98038"/>
              </a:srgbClr>
            </a:solidFill>
            <a:prstDash val="sysDash"/>
            <a:round/>
            <a:headEnd type="oval" w="med" len="med"/>
            <a:tailEnd type="oval" w="med" len="med"/>
          </a:ln>
          <a:extLst>
            <a:ext uri="{909E8E84-426E-40DD-AFC4-6F175D3DCCD1}">
              <a14:hiddenFill xmlns:a14="http://schemas.microsoft.com/office/drawing/2010/main">
                <a:noFill/>
              </a14:hiddenFill>
            </a:ext>
          </a:extLst>
        </p:spPr>
      </p:cxnSp>
      <p:sp>
        <p:nvSpPr>
          <p:cNvPr id="68" name="矩形 1"/>
          <p:cNvSpPr>
            <a:spLocks noChangeArrowheads="1"/>
          </p:cNvSpPr>
          <p:nvPr/>
        </p:nvSpPr>
        <p:spPr bwMode="auto">
          <a:xfrm>
            <a:off x="4890103" y="2006877"/>
            <a:ext cx="2386429" cy="9165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5214" tIns="57607" rIns="115214" bIns="57607">
            <a:spAutoFit/>
          </a:bodyPr>
          <a:lstStyle/>
          <a:p>
            <a:pPr algn="just" fontAlgn="base">
              <a:spcBef>
                <a:spcPct val="0"/>
              </a:spcBef>
              <a:spcAft>
                <a:spcPct val="0"/>
              </a:spcAft>
              <a:buFont typeface="Arial" pitchFamily="34" charset="0"/>
              <a:buNone/>
            </a:pPr>
            <a:r>
              <a:rPr lang="zh-CN" altLang="en-US" sz="1300">
                <a:solidFill>
                  <a:srgbClr val="595959"/>
                </a:solidFill>
                <a:latin typeface="微软雅黑" pitchFamily="34" charset="-122"/>
              </a:rPr>
              <a:t>随着计算机技术的发展及印刷技术进步，平面设计在视觉感观领域的表现也越来越丰富这真正的对今天的平面设计的新。</a:t>
            </a:r>
          </a:p>
        </p:txBody>
      </p:sp>
      <p:cxnSp>
        <p:nvCxnSpPr>
          <p:cNvPr id="69" name="直接连接符 43"/>
          <p:cNvCxnSpPr>
            <a:cxnSpLocks noChangeShapeType="1"/>
          </p:cNvCxnSpPr>
          <p:nvPr/>
        </p:nvCxnSpPr>
        <p:spPr bwMode="auto">
          <a:xfrm flipV="1">
            <a:off x="6240341" y="5267284"/>
            <a:ext cx="0" cy="1224597"/>
          </a:xfrm>
          <a:prstGeom prst="line">
            <a:avLst/>
          </a:prstGeom>
          <a:noFill/>
          <a:ln w="6350">
            <a:solidFill>
              <a:srgbClr val="C00000">
                <a:alpha val="98038"/>
              </a:srgbClr>
            </a:solidFill>
            <a:prstDash val="sysDash"/>
            <a:round/>
            <a:headEnd type="oval" w="med" len="med"/>
            <a:tailEnd type="oval" w="med" len="med"/>
          </a:ln>
          <a:extLst>
            <a:ext uri="{909E8E84-426E-40DD-AFC4-6F175D3DCCD1}">
              <a14:hiddenFill xmlns:a14="http://schemas.microsoft.com/office/drawing/2010/main">
                <a:noFill/>
              </a14:hiddenFill>
            </a:ext>
          </a:extLst>
        </p:spPr>
      </p:cxnSp>
      <p:sp>
        <p:nvSpPr>
          <p:cNvPr id="70" name="矩形 1"/>
          <p:cNvSpPr>
            <a:spLocks noChangeArrowheads="1"/>
          </p:cNvSpPr>
          <p:nvPr/>
        </p:nvSpPr>
        <p:spPr bwMode="auto">
          <a:xfrm>
            <a:off x="6380367" y="5636220"/>
            <a:ext cx="2386430" cy="9165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5214" tIns="57607" rIns="115214" bIns="57607">
            <a:spAutoFit/>
          </a:bodyPr>
          <a:lstStyle/>
          <a:p>
            <a:pPr algn="just" fontAlgn="base">
              <a:spcBef>
                <a:spcPct val="0"/>
              </a:spcBef>
              <a:spcAft>
                <a:spcPct val="0"/>
              </a:spcAft>
              <a:buFont typeface="Arial" pitchFamily="34" charset="0"/>
              <a:buNone/>
            </a:pPr>
            <a:r>
              <a:rPr lang="zh-CN" altLang="en-US" sz="1300">
                <a:solidFill>
                  <a:srgbClr val="595959"/>
                </a:solidFill>
                <a:latin typeface="微软雅黑" pitchFamily="34" charset="-122"/>
              </a:rPr>
              <a:t>随着计算机技术的发展及印刷技术进步，平面设计在视觉感观领域的表现也越来越丰富这真正的对今天的平面设计的新。</a:t>
            </a:r>
          </a:p>
        </p:txBody>
      </p:sp>
      <p:cxnSp>
        <p:nvCxnSpPr>
          <p:cNvPr id="71" name="直接连接符 51"/>
          <p:cNvCxnSpPr>
            <a:cxnSpLocks noChangeShapeType="1"/>
          </p:cNvCxnSpPr>
          <p:nvPr/>
        </p:nvCxnSpPr>
        <p:spPr bwMode="auto">
          <a:xfrm flipV="1">
            <a:off x="7682602" y="2091333"/>
            <a:ext cx="0" cy="1224598"/>
          </a:xfrm>
          <a:prstGeom prst="line">
            <a:avLst/>
          </a:prstGeom>
          <a:noFill/>
          <a:ln w="6350">
            <a:solidFill>
              <a:srgbClr val="C00000">
                <a:alpha val="98038"/>
              </a:srgbClr>
            </a:solidFill>
            <a:prstDash val="sysDash"/>
            <a:round/>
            <a:headEnd type="oval" w="med" len="med"/>
            <a:tailEnd type="oval" w="med" len="med"/>
          </a:ln>
          <a:extLst>
            <a:ext uri="{909E8E84-426E-40DD-AFC4-6F175D3DCCD1}">
              <a14:hiddenFill xmlns:a14="http://schemas.microsoft.com/office/drawing/2010/main">
                <a:noFill/>
              </a14:hiddenFill>
            </a:ext>
          </a:extLst>
        </p:spPr>
      </p:cxnSp>
      <p:sp>
        <p:nvSpPr>
          <p:cNvPr id="72" name="矩形 1"/>
          <p:cNvSpPr>
            <a:spLocks noChangeArrowheads="1"/>
          </p:cNvSpPr>
          <p:nvPr/>
        </p:nvSpPr>
        <p:spPr bwMode="auto">
          <a:xfrm>
            <a:off x="7820626" y="2006877"/>
            <a:ext cx="2386430" cy="9165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5214" tIns="57607" rIns="115214" bIns="57607">
            <a:spAutoFit/>
          </a:bodyPr>
          <a:lstStyle/>
          <a:p>
            <a:pPr algn="just" fontAlgn="base">
              <a:spcBef>
                <a:spcPct val="0"/>
              </a:spcBef>
              <a:spcAft>
                <a:spcPct val="0"/>
              </a:spcAft>
              <a:buFont typeface="Arial" pitchFamily="34" charset="0"/>
              <a:buNone/>
            </a:pPr>
            <a:r>
              <a:rPr lang="zh-CN" altLang="en-US" sz="1300">
                <a:solidFill>
                  <a:srgbClr val="595959"/>
                </a:solidFill>
                <a:latin typeface="微软雅黑" pitchFamily="34" charset="-122"/>
              </a:rPr>
              <a:t>随着计算机技术的发展及印刷技术进步，平面设计在视觉感观领域的表现也越来越丰富这真正的对今天的平面设计的新。</a:t>
            </a:r>
          </a:p>
        </p:txBody>
      </p:sp>
    </p:spTree>
    <p:extLst>
      <p:ext uri="{BB962C8B-B14F-4D97-AF65-F5344CB8AC3E}">
        <p14:creationId xmlns:p14="http://schemas.microsoft.com/office/powerpoint/2010/main" val="131011533"/>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52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52000">
                                          <p:cBhvr additive="base">
                                            <p:cTn id="7" dur="500" fill="hold"/>
                                            <p:tgtEl>
                                              <p:spTgt spid="4"/>
                                            </p:tgtEl>
                                            <p:attrNameLst>
                                              <p:attrName>ppt_x</p:attrName>
                                            </p:attrNameLst>
                                          </p:cBhvr>
                                          <p:tavLst>
                                            <p:tav tm="0">
                                              <p:val>
                                                <p:strVal val="0-#ppt_w/2"/>
                                              </p:val>
                                            </p:tav>
                                            <p:tav tm="100000">
                                              <p:val>
                                                <p:strVal val="#ppt_x"/>
                                              </p:val>
                                            </p:tav>
                                          </p:tavLst>
                                        </p:anim>
                                        <p:anim calcmode="lin" valueType="num" p14:bounceEnd="52000">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58"/>
                                            </p:tgtEl>
                                            <p:attrNameLst>
                                              <p:attrName>style.visibility</p:attrName>
                                            </p:attrNameLst>
                                          </p:cBhvr>
                                          <p:to>
                                            <p:strVal val="visible"/>
                                          </p:to>
                                        </p:set>
                                        <p:anim calcmode="lin" valueType="num">
                                          <p:cBhvr additive="base">
                                            <p:cTn id="12" dur="500" fill="hold"/>
                                            <p:tgtEl>
                                              <p:spTgt spid="58"/>
                                            </p:tgtEl>
                                            <p:attrNameLst>
                                              <p:attrName>ppt_x</p:attrName>
                                            </p:attrNameLst>
                                          </p:cBhvr>
                                          <p:tavLst>
                                            <p:tav tm="0">
                                              <p:val>
                                                <p:strVal val="0-#ppt_w/2"/>
                                              </p:val>
                                            </p:tav>
                                            <p:tav tm="100000">
                                              <p:val>
                                                <p:strVal val="#ppt_x"/>
                                              </p:val>
                                            </p:tav>
                                          </p:tavLst>
                                        </p:anim>
                                        <p:anim calcmode="lin" valueType="num">
                                          <p:cBhvr additive="base">
                                            <p:cTn id="13" dur="500" fill="hold"/>
                                            <p:tgtEl>
                                              <p:spTgt spid="58"/>
                                            </p:tgtEl>
                                            <p:attrNameLst>
                                              <p:attrName>ppt_y</p:attrName>
                                            </p:attrNameLst>
                                          </p:cBhvr>
                                          <p:tavLst>
                                            <p:tav tm="0">
                                              <p:val>
                                                <p:strVal val="#ppt_y"/>
                                              </p:val>
                                            </p:tav>
                                            <p:tav tm="100000">
                                              <p:val>
                                                <p:strVal val="#ppt_y"/>
                                              </p:val>
                                            </p:tav>
                                          </p:tavLst>
                                        </p:anim>
                                      </p:childTnLst>
                                    </p:cTn>
                                  </p:par>
                                  <p:par>
                                    <p:cTn id="14" presetID="12" presetClass="entr" presetSubtype="8" fill="hold" nodeType="withEffect">
                                      <p:stCondLst>
                                        <p:cond delay="200"/>
                                      </p:stCondLst>
                                      <p:childTnLst>
                                        <p:set>
                                          <p:cBhvr>
                                            <p:cTn id="15" dur="1" fill="hold">
                                              <p:stCondLst>
                                                <p:cond delay="0"/>
                                              </p:stCondLst>
                                            </p:cTn>
                                            <p:tgtEl>
                                              <p:spTgt spid="53"/>
                                            </p:tgtEl>
                                            <p:attrNameLst>
                                              <p:attrName>style.visibility</p:attrName>
                                            </p:attrNameLst>
                                          </p:cBhvr>
                                          <p:to>
                                            <p:strVal val="visible"/>
                                          </p:to>
                                        </p:set>
                                        <p:anim calcmode="lin" valueType="num">
                                          <p:cBhvr additive="base">
                                            <p:cTn id="16" dur="500"/>
                                            <p:tgtEl>
                                              <p:spTgt spid="53"/>
                                            </p:tgtEl>
                                            <p:attrNameLst>
                                              <p:attrName>ppt_x</p:attrName>
                                            </p:attrNameLst>
                                          </p:cBhvr>
                                          <p:tavLst>
                                            <p:tav tm="0">
                                              <p:val>
                                                <p:strVal val="#ppt_x-#ppt_w*1.125000"/>
                                              </p:val>
                                            </p:tav>
                                            <p:tav tm="100000">
                                              <p:val>
                                                <p:strVal val="#ppt_x"/>
                                              </p:val>
                                            </p:tav>
                                          </p:tavLst>
                                        </p:anim>
                                        <p:animEffect transition="in" filter="wipe(right)">
                                          <p:cBhvr>
                                            <p:cTn id="17" dur="500"/>
                                            <p:tgtEl>
                                              <p:spTgt spid="53"/>
                                            </p:tgtEl>
                                          </p:cBhvr>
                                        </p:animEffect>
                                      </p:childTnLst>
                                    </p:cTn>
                                  </p:par>
                                  <p:par>
                                    <p:cTn id="18" presetID="12" presetClass="entr" presetSubtype="8" fill="hold" nodeType="withEffect">
                                      <p:stCondLst>
                                        <p:cond delay="400"/>
                                      </p:stCondLst>
                                      <p:childTnLst>
                                        <p:set>
                                          <p:cBhvr>
                                            <p:cTn id="19" dur="1" fill="hold">
                                              <p:stCondLst>
                                                <p:cond delay="0"/>
                                              </p:stCondLst>
                                            </p:cTn>
                                            <p:tgtEl>
                                              <p:spTgt spid="48"/>
                                            </p:tgtEl>
                                            <p:attrNameLst>
                                              <p:attrName>style.visibility</p:attrName>
                                            </p:attrNameLst>
                                          </p:cBhvr>
                                          <p:to>
                                            <p:strVal val="visible"/>
                                          </p:to>
                                        </p:set>
                                        <p:anim calcmode="lin" valueType="num">
                                          <p:cBhvr additive="base">
                                            <p:cTn id="20" dur="500"/>
                                            <p:tgtEl>
                                              <p:spTgt spid="48"/>
                                            </p:tgtEl>
                                            <p:attrNameLst>
                                              <p:attrName>ppt_x</p:attrName>
                                            </p:attrNameLst>
                                          </p:cBhvr>
                                          <p:tavLst>
                                            <p:tav tm="0">
                                              <p:val>
                                                <p:strVal val="#ppt_x-#ppt_w*1.125000"/>
                                              </p:val>
                                            </p:tav>
                                            <p:tav tm="100000">
                                              <p:val>
                                                <p:strVal val="#ppt_x"/>
                                              </p:val>
                                            </p:tav>
                                          </p:tavLst>
                                        </p:anim>
                                        <p:animEffect transition="in" filter="wipe(right)">
                                          <p:cBhvr>
                                            <p:cTn id="21" dur="500"/>
                                            <p:tgtEl>
                                              <p:spTgt spid="48"/>
                                            </p:tgtEl>
                                          </p:cBhvr>
                                        </p:animEffect>
                                      </p:childTnLst>
                                    </p:cTn>
                                  </p:par>
                                  <p:par>
                                    <p:cTn id="22" presetID="12" presetClass="entr" presetSubtype="8" fill="hold" nodeType="withEffect">
                                      <p:stCondLst>
                                        <p:cond delay="600"/>
                                      </p:stCondLst>
                                      <p:childTnLst>
                                        <p:set>
                                          <p:cBhvr>
                                            <p:cTn id="23" dur="1" fill="hold">
                                              <p:stCondLst>
                                                <p:cond delay="0"/>
                                              </p:stCondLst>
                                            </p:cTn>
                                            <p:tgtEl>
                                              <p:spTgt spid="43"/>
                                            </p:tgtEl>
                                            <p:attrNameLst>
                                              <p:attrName>style.visibility</p:attrName>
                                            </p:attrNameLst>
                                          </p:cBhvr>
                                          <p:to>
                                            <p:strVal val="visible"/>
                                          </p:to>
                                        </p:set>
                                        <p:anim calcmode="lin" valueType="num">
                                          <p:cBhvr additive="base">
                                            <p:cTn id="24" dur="500"/>
                                            <p:tgtEl>
                                              <p:spTgt spid="43"/>
                                            </p:tgtEl>
                                            <p:attrNameLst>
                                              <p:attrName>ppt_x</p:attrName>
                                            </p:attrNameLst>
                                          </p:cBhvr>
                                          <p:tavLst>
                                            <p:tav tm="0">
                                              <p:val>
                                                <p:strVal val="#ppt_x-#ppt_w*1.125000"/>
                                              </p:val>
                                            </p:tav>
                                            <p:tav tm="100000">
                                              <p:val>
                                                <p:strVal val="#ppt_x"/>
                                              </p:val>
                                            </p:tav>
                                          </p:tavLst>
                                        </p:anim>
                                        <p:animEffect transition="in" filter="wipe(right)">
                                          <p:cBhvr>
                                            <p:cTn id="25" dur="500"/>
                                            <p:tgtEl>
                                              <p:spTgt spid="43"/>
                                            </p:tgtEl>
                                          </p:cBhvr>
                                        </p:animEffect>
                                      </p:childTnLst>
                                    </p:cTn>
                                  </p:par>
                                  <p:par>
                                    <p:cTn id="26" presetID="12" presetClass="entr" presetSubtype="8" fill="hold" nodeType="withEffect">
                                      <p:stCondLst>
                                        <p:cond delay="800"/>
                                      </p:stCondLst>
                                      <p:childTnLst>
                                        <p:set>
                                          <p:cBhvr>
                                            <p:cTn id="27" dur="1" fill="hold">
                                              <p:stCondLst>
                                                <p:cond delay="0"/>
                                              </p:stCondLst>
                                            </p:cTn>
                                            <p:tgtEl>
                                              <p:spTgt spid="40"/>
                                            </p:tgtEl>
                                            <p:attrNameLst>
                                              <p:attrName>style.visibility</p:attrName>
                                            </p:attrNameLst>
                                          </p:cBhvr>
                                          <p:to>
                                            <p:strVal val="visible"/>
                                          </p:to>
                                        </p:set>
                                        <p:anim calcmode="lin" valueType="num">
                                          <p:cBhvr additive="base">
                                            <p:cTn id="28" dur="500"/>
                                            <p:tgtEl>
                                              <p:spTgt spid="40"/>
                                            </p:tgtEl>
                                            <p:attrNameLst>
                                              <p:attrName>ppt_x</p:attrName>
                                            </p:attrNameLst>
                                          </p:cBhvr>
                                          <p:tavLst>
                                            <p:tav tm="0">
                                              <p:val>
                                                <p:strVal val="#ppt_x-#ppt_w*1.125000"/>
                                              </p:val>
                                            </p:tav>
                                            <p:tav tm="100000">
                                              <p:val>
                                                <p:strVal val="#ppt_x"/>
                                              </p:val>
                                            </p:tav>
                                          </p:tavLst>
                                        </p:anim>
                                        <p:animEffect transition="in" filter="wipe(right)">
                                          <p:cBhvr>
                                            <p:cTn id="29" dur="500"/>
                                            <p:tgtEl>
                                              <p:spTgt spid="40"/>
                                            </p:tgtEl>
                                          </p:cBhvr>
                                        </p:animEffect>
                                      </p:childTnLst>
                                    </p:cTn>
                                  </p:par>
                                </p:childTnLst>
                              </p:cTn>
                            </p:par>
                            <p:par>
                              <p:cTn id="30" fill="hold">
                                <p:stCondLst>
                                  <p:cond delay="1800"/>
                                </p:stCondLst>
                                <p:childTnLst>
                                  <p:par>
                                    <p:cTn id="31" presetID="22" presetClass="entr" presetSubtype="4" fill="hold" nodeType="afterEffect">
                                      <p:stCondLst>
                                        <p:cond delay="0"/>
                                      </p:stCondLst>
                                      <p:childTnLst>
                                        <p:set>
                                          <p:cBhvr>
                                            <p:cTn id="32" dur="1" fill="hold">
                                              <p:stCondLst>
                                                <p:cond delay="0"/>
                                              </p:stCondLst>
                                            </p:cTn>
                                            <p:tgtEl>
                                              <p:spTgt spid="63"/>
                                            </p:tgtEl>
                                            <p:attrNameLst>
                                              <p:attrName>style.visibility</p:attrName>
                                            </p:attrNameLst>
                                          </p:cBhvr>
                                          <p:to>
                                            <p:strVal val="visible"/>
                                          </p:to>
                                        </p:set>
                                        <p:animEffect transition="in" filter="wipe(down)">
                                          <p:cBhvr>
                                            <p:cTn id="33" dur="500"/>
                                            <p:tgtEl>
                                              <p:spTgt spid="63"/>
                                            </p:tgtEl>
                                          </p:cBhvr>
                                        </p:animEffect>
                                      </p:childTnLst>
                                    </p:cTn>
                                  </p:par>
                                </p:childTnLst>
                              </p:cTn>
                            </p:par>
                            <p:par>
                              <p:cTn id="34" fill="hold">
                                <p:stCondLst>
                                  <p:cond delay="2300"/>
                                </p:stCondLst>
                                <p:childTnLst>
                                  <p:par>
                                    <p:cTn id="35" presetID="2" presetClass="entr" presetSubtype="8" fill="hold" grpId="0" nodeType="afterEffect">
                                      <p:stCondLst>
                                        <p:cond delay="0"/>
                                      </p:stCondLst>
                                      <p:childTnLst>
                                        <p:set>
                                          <p:cBhvr>
                                            <p:cTn id="36" dur="1" fill="hold">
                                              <p:stCondLst>
                                                <p:cond delay="0"/>
                                              </p:stCondLst>
                                            </p:cTn>
                                            <p:tgtEl>
                                              <p:spTgt spid="64"/>
                                            </p:tgtEl>
                                            <p:attrNameLst>
                                              <p:attrName>style.visibility</p:attrName>
                                            </p:attrNameLst>
                                          </p:cBhvr>
                                          <p:to>
                                            <p:strVal val="visible"/>
                                          </p:to>
                                        </p:set>
                                        <p:anim calcmode="lin" valueType="num">
                                          <p:cBhvr additive="base">
                                            <p:cTn id="37" dur="300" fill="hold"/>
                                            <p:tgtEl>
                                              <p:spTgt spid="64"/>
                                            </p:tgtEl>
                                            <p:attrNameLst>
                                              <p:attrName>ppt_x</p:attrName>
                                            </p:attrNameLst>
                                          </p:cBhvr>
                                          <p:tavLst>
                                            <p:tav tm="0">
                                              <p:val>
                                                <p:strVal val="0-#ppt_w/2"/>
                                              </p:val>
                                            </p:tav>
                                            <p:tav tm="100000">
                                              <p:val>
                                                <p:strVal val="#ppt_x"/>
                                              </p:val>
                                            </p:tav>
                                          </p:tavLst>
                                        </p:anim>
                                        <p:anim calcmode="lin" valueType="num">
                                          <p:cBhvr additive="base">
                                            <p:cTn id="38" dur="300" fill="hold"/>
                                            <p:tgtEl>
                                              <p:spTgt spid="64"/>
                                            </p:tgtEl>
                                            <p:attrNameLst>
                                              <p:attrName>ppt_y</p:attrName>
                                            </p:attrNameLst>
                                          </p:cBhvr>
                                          <p:tavLst>
                                            <p:tav tm="0">
                                              <p:val>
                                                <p:strVal val="#ppt_y"/>
                                              </p:val>
                                            </p:tav>
                                            <p:tav tm="100000">
                                              <p:val>
                                                <p:strVal val="#ppt_y"/>
                                              </p:val>
                                            </p:tav>
                                          </p:tavLst>
                                        </p:anim>
                                      </p:childTnLst>
                                    </p:cTn>
                                  </p:par>
                                </p:childTnLst>
                              </p:cTn>
                            </p:par>
                            <p:par>
                              <p:cTn id="39" fill="hold">
                                <p:stCondLst>
                                  <p:cond delay="2600"/>
                                </p:stCondLst>
                                <p:childTnLst>
                                  <p:par>
                                    <p:cTn id="40" presetID="22" presetClass="entr" presetSubtype="4" fill="hold" nodeType="afterEffect">
                                      <p:stCondLst>
                                        <p:cond delay="0"/>
                                      </p:stCondLst>
                                      <p:childTnLst>
                                        <p:set>
                                          <p:cBhvr>
                                            <p:cTn id="41" dur="1" fill="hold">
                                              <p:stCondLst>
                                                <p:cond delay="0"/>
                                              </p:stCondLst>
                                            </p:cTn>
                                            <p:tgtEl>
                                              <p:spTgt spid="65"/>
                                            </p:tgtEl>
                                            <p:attrNameLst>
                                              <p:attrName>style.visibility</p:attrName>
                                            </p:attrNameLst>
                                          </p:cBhvr>
                                          <p:to>
                                            <p:strVal val="visible"/>
                                          </p:to>
                                        </p:set>
                                        <p:animEffect transition="in" filter="wipe(down)">
                                          <p:cBhvr>
                                            <p:cTn id="42" dur="500"/>
                                            <p:tgtEl>
                                              <p:spTgt spid="65"/>
                                            </p:tgtEl>
                                          </p:cBhvr>
                                        </p:animEffect>
                                      </p:childTnLst>
                                    </p:cTn>
                                  </p:par>
                                </p:childTnLst>
                              </p:cTn>
                            </p:par>
                            <p:par>
                              <p:cTn id="43" fill="hold">
                                <p:stCondLst>
                                  <p:cond delay="3100"/>
                                </p:stCondLst>
                                <p:childTnLst>
                                  <p:par>
                                    <p:cTn id="44" presetID="2" presetClass="entr" presetSubtype="8" fill="hold" grpId="0" nodeType="afterEffect">
                                      <p:stCondLst>
                                        <p:cond delay="0"/>
                                      </p:stCondLst>
                                      <p:childTnLst>
                                        <p:set>
                                          <p:cBhvr>
                                            <p:cTn id="45" dur="1" fill="hold">
                                              <p:stCondLst>
                                                <p:cond delay="0"/>
                                              </p:stCondLst>
                                            </p:cTn>
                                            <p:tgtEl>
                                              <p:spTgt spid="66"/>
                                            </p:tgtEl>
                                            <p:attrNameLst>
                                              <p:attrName>style.visibility</p:attrName>
                                            </p:attrNameLst>
                                          </p:cBhvr>
                                          <p:to>
                                            <p:strVal val="visible"/>
                                          </p:to>
                                        </p:set>
                                        <p:anim calcmode="lin" valueType="num">
                                          <p:cBhvr additive="base">
                                            <p:cTn id="46" dur="300" fill="hold"/>
                                            <p:tgtEl>
                                              <p:spTgt spid="66"/>
                                            </p:tgtEl>
                                            <p:attrNameLst>
                                              <p:attrName>ppt_x</p:attrName>
                                            </p:attrNameLst>
                                          </p:cBhvr>
                                          <p:tavLst>
                                            <p:tav tm="0">
                                              <p:val>
                                                <p:strVal val="0-#ppt_w/2"/>
                                              </p:val>
                                            </p:tav>
                                            <p:tav tm="100000">
                                              <p:val>
                                                <p:strVal val="#ppt_x"/>
                                              </p:val>
                                            </p:tav>
                                          </p:tavLst>
                                        </p:anim>
                                        <p:anim calcmode="lin" valueType="num">
                                          <p:cBhvr additive="base">
                                            <p:cTn id="47" dur="300" fill="hold"/>
                                            <p:tgtEl>
                                              <p:spTgt spid="66"/>
                                            </p:tgtEl>
                                            <p:attrNameLst>
                                              <p:attrName>ppt_y</p:attrName>
                                            </p:attrNameLst>
                                          </p:cBhvr>
                                          <p:tavLst>
                                            <p:tav tm="0">
                                              <p:val>
                                                <p:strVal val="#ppt_y"/>
                                              </p:val>
                                            </p:tav>
                                            <p:tav tm="100000">
                                              <p:val>
                                                <p:strVal val="#ppt_y"/>
                                              </p:val>
                                            </p:tav>
                                          </p:tavLst>
                                        </p:anim>
                                      </p:childTnLst>
                                    </p:cTn>
                                  </p:par>
                                </p:childTnLst>
                              </p:cTn>
                            </p:par>
                            <p:par>
                              <p:cTn id="48" fill="hold">
                                <p:stCondLst>
                                  <p:cond delay="3400"/>
                                </p:stCondLst>
                                <p:childTnLst>
                                  <p:par>
                                    <p:cTn id="49" presetID="22" presetClass="entr" presetSubtype="4" fill="hold" nodeType="afterEffect">
                                      <p:stCondLst>
                                        <p:cond delay="0"/>
                                      </p:stCondLst>
                                      <p:childTnLst>
                                        <p:set>
                                          <p:cBhvr>
                                            <p:cTn id="50" dur="1" fill="hold">
                                              <p:stCondLst>
                                                <p:cond delay="0"/>
                                              </p:stCondLst>
                                            </p:cTn>
                                            <p:tgtEl>
                                              <p:spTgt spid="67"/>
                                            </p:tgtEl>
                                            <p:attrNameLst>
                                              <p:attrName>style.visibility</p:attrName>
                                            </p:attrNameLst>
                                          </p:cBhvr>
                                          <p:to>
                                            <p:strVal val="visible"/>
                                          </p:to>
                                        </p:set>
                                        <p:animEffect transition="in" filter="wipe(down)">
                                          <p:cBhvr>
                                            <p:cTn id="51" dur="500"/>
                                            <p:tgtEl>
                                              <p:spTgt spid="67"/>
                                            </p:tgtEl>
                                          </p:cBhvr>
                                        </p:animEffect>
                                      </p:childTnLst>
                                    </p:cTn>
                                  </p:par>
                                </p:childTnLst>
                              </p:cTn>
                            </p:par>
                            <p:par>
                              <p:cTn id="52" fill="hold">
                                <p:stCondLst>
                                  <p:cond delay="3900"/>
                                </p:stCondLst>
                                <p:childTnLst>
                                  <p:par>
                                    <p:cTn id="53" presetID="2" presetClass="entr" presetSubtype="8" fill="hold" grpId="0" nodeType="afterEffect">
                                      <p:stCondLst>
                                        <p:cond delay="0"/>
                                      </p:stCondLst>
                                      <p:childTnLst>
                                        <p:set>
                                          <p:cBhvr>
                                            <p:cTn id="54" dur="1" fill="hold">
                                              <p:stCondLst>
                                                <p:cond delay="0"/>
                                              </p:stCondLst>
                                            </p:cTn>
                                            <p:tgtEl>
                                              <p:spTgt spid="68"/>
                                            </p:tgtEl>
                                            <p:attrNameLst>
                                              <p:attrName>style.visibility</p:attrName>
                                            </p:attrNameLst>
                                          </p:cBhvr>
                                          <p:to>
                                            <p:strVal val="visible"/>
                                          </p:to>
                                        </p:set>
                                        <p:anim calcmode="lin" valueType="num">
                                          <p:cBhvr additive="base">
                                            <p:cTn id="55" dur="300" fill="hold"/>
                                            <p:tgtEl>
                                              <p:spTgt spid="68"/>
                                            </p:tgtEl>
                                            <p:attrNameLst>
                                              <p:attrName>ppt_x</p:attrName>
                                            </p:attrNameLst>
                                          </p:cBhvr>
                                          <p:tavLst>
                                            <p:tav tm="0">
                                              <p:val>
                                                <p:strVal val="0-#ppt_w/2"/>
                                              </p:val>
                                            </p:tav>
                                            <p:tav tm="100000">
                                              <p:val>
                                                <p:strVal val="#ppt_x"/>
                                              </p:val>
                                            </p:tav>
                                          </p:tavLst>
                                        </p:anim>
                                        <p:anim calcmode="lin" valueType="num">
                                          <p:cBhvr additive="base">
                                            <p:cTn id="56" dur="300" fill="hold"/>
                                            <p:tgtEl>
                                              <p:spTgt spid="68"/>
                                            </p:tgtEl>
                                            <p:attrNameLst>
                                              <p:attrName>ppt_y</p:attrName>
                                            </p:attrNameLst>
                                          </p:cBhvr>
                                          <p:tavLst>
                                            <p:tav tm="0">
                                              <p:val>
                                                <p:strVal val="#ppt_y"/>
                                              </p:val>
                                            </p:tav>
                                            <p:tav tm="100000">
                                              <p:val>
                                                <p:strVal val="#ppt_y"/>
                                              </p:val>
                                            </p:tav>
                                          </p:tavLst>
                                        </p:anim>
                                      </p:childTnLst>
                                    </p:cTn>
                                  </p:par>
                                </p:childTnLst>
                              </p:cTn>
                            </p:par>
                            <p:par>
                              <p:cTn id="57" fill="hold">
                                <p:stCondLst>
                                  <p:cond delay="4200"/>
                                </p:stCondLst>
                                <p:childTnLst>
                                  <p:par>
                                    <p:cTn id="58" presetID="22" presetClass="entr" presetSubtype="4" fill="hold" nodeType="afterEffect">
                                      <p:stCondLst>
                                        <p:cond delay="0"/>
                                      </p:stCondLst>
                                      <p:childTnLst>
                                        <p:set>
                                          <p:cBhvr>
                                            <p:cTn id="59" dur="1" fill="hold">
                                              <p:stCondLst>
                                                <p:cond delay="0"/>
                                              </p:stCondLst>
                                            </p:cTn>
                                            <p:tgtEl>
                                              <p:spTgt spid="69"/>
                                            </p:tgtEl>
                                            <p:attrNameLst>
                                              <p:attrName>style.visibility</p:attrName>
                                            </p:attrNameLst>
                                          </p:cBhvr>
                                          <p:to>
                                            <p:strVal val="visible"/>
                                          </p:to>
                                        </p:set>
                                        <p:animEffect transition="in" filter="wipe(down)">
                                          <p:cBhvr>
                                            <p:cTn id="60" dur="500"/>
                                            <p:tgtEl>
                                              <p:spTgt spid="69"/>
                                            </p:tgtEl>
                                          </p:cBhvr>
                                        </p:animEffect>
                                      </p:childTnLst>
                                    </p:cTn>
                                  </p:par>
                                </p:childTnLst>
                              </p:cTn>
                            </p:par>
                            <p:par>
                              <p:cTn id="61" fill="hold">
                                <p:stCondLst>
                                  <p:cond delay="4700"/>
                                </p:stCondLst>
                                <p:childTnLst>
                                  <p:par>
                                    <p:cTn id="62" presetID="2" presetClass="entr" presetSubtype="8" fill="hold" grpId="0" nodeType="afterEffect">
                                      <p:stCondLst>
                                        <p:cond delay="0"/>
                                      </p:stCondLst>
                                      <p:childTnLst>
                                        <p:set>
                                          <p:cBhvr>
                                            <p:cTn id="63" dur="1" fill="hold">
                                              <p:stCondLst>
                                                <p:cond delay="0"/>
                                              </p:stCondLst>
                                            </p:cTn>
                                            <p:tgtEl>
                                              <p:spTgt spid="70"/>
                                            </p:tgtEl>
                                            <p:attrNameLst>
                                              <p:attrName>style.visibility</p:attrName>
                                            </p:attrNameLst>
                                          </p:cBhvr>
                                          <p:to>
                                            <p:strVal val="visible"/>
                                          </p:to>
                                        </p:set>
                                        <p:anim calcmode="lin" valueType="num">
                                          <p:cBhvr additive="base">
                                            <p:cTn id="64" dur="300" fill="hold"/>
                                            <p:tgtEl>
                                              <p:spTgt spid="70"/>
                                            </p:tgtEl>
                                            <p:attrNameLst>
                                              <p:attrName>ppt_x</p:attrName>
                                            </p:attrNameLst>
                                          </p:cBhvr>
                                          <p:tavLst>
                                            <p:tav tm="0">
                                              <p:val>
                                                <p:strVal val="0-#ppt_w/2"/>
                                              </p:val>
                                            </p:tav>
                                            <p:tav tm="100000">
                                              <p:val>
                                                <p:strVal val="#ppt_x"/>
                                              </p:val>
                                            </p:tav>
                                          </p:tavLst>
                                        </p:anim>
                                        <p:anim calcmode="lin" valueType="num">
                                          <p:cBhvr additive="base">
                                            <p:cTn id="65" dur="300" fill="hold"/>
                                            <p:tgtEl>
                                              <p:spTgt spid="70"/>
                                            </p:tgtEl>
                                            <p:attrNameLst>
                                              <p:attrName>ppt_y</p:attrName>
                                            </p:attrNameLst>
                                          </p:cBhvr>
                                          <p:tavLst>
                                            <p:tav tm="0">
                                              <p:val>
                                                <p:strVal val="#ppt_y"/>
                                              </p:val>
                                            </p:tav>
                                            <p:tav tm="100000">
                                              <p:val>
                                                <p:strVal val="#ppt_y"/>
                                              </p:val>
                                            </p:tav>
                                          </p:tavLst>
                                        </p:anim>
                                      </p:childTnLst>
                                    </p:cTn>
                                  </p:par>
                                </p:childTnLst>
                              </p:cTn>
                            </p:par>
                            <p:par>
                              <p:cTn id="66" fill="hold">
                                <p:stCondLst>
                                  <p:cond delay="5000"/>
                                </p:stCondLst>
                                <p:childTnLst>
                                  <p:par>
                                    <p:cTn id="67" presetID="22" presetClass="entr" presetSubtype="4" fill="hold" nodeType="afterEffect">
                                      <p:stCondLst>
                                        <p:cond delay="0"/>
                                      </p:stCondLst>
                                      <p:childTnLst>
                                        <p:set>
                                          <p:cBhvr>
                                            <p:cTn id="68" dur="1" fill="hold">
                                              <p:stCondLst>
                                                <p:cond delay="0"/>
                                              </p:stCondLst>
                                            </p:cTn>
                                            <p:tgtEl>
                                              <p:spTgt spid="71"/>
                                            </p:tgtEl>
                                            <p:attrNameLst>
                                              <p:attrName>style.visibility</p:attrName>
                                            </p:attrNameLst>
                                          </p:cBhvr>
                                          <p:to>
                                            <p:strVal val="visible"/>
                                          </p:to>
                                        </p:set>
                                        <p:animEffect transition="in" filter="wipe(down)">
                                          <p:cBhvr>
                                            <p:cTn id="69" dur="500"/>
                                            <p:tgtEl>
                                              <p:spTgt spid="71"/>
                                            </p:tgtEl>
                                          </p:cBhvr>
                                        </p:animEffect>
                                      </p:childTnLst>
                                    </p:cTn>
                                  </p:par>
                                </p:childTnLst>
                              </p:cTn>
                            </p:par>
                            <p:par>
                              <p:cTn id="70" fill="hold">
                                <p:stCondLst>
                                  <p:cond delay="5500"/>
                                </p:stCondLst>
                                <p:childTnLst>
                                  <p:par>
                                    <p:cTn id="71" presetID="2" presetClass="entr" presetSubtype="8" fill="hold" grpId="0" nodeType="afterEffect">
                                      <p:stCondLst>
                                        <p:cond delay="0"/>
                                      </p:stCondLst>
                                      <p:childTnLst>
                                        <p:set>
                                          <p:cBhvr>
                                            <p:cTn id="72" dur="1" fill="hold">
                                              <p:stCondLst>
                                                <p:cond delay="0"/>
                                              </p:stCondLst>
                                            </p:cTn>
                                            <p:tgtEl>
                                              <p:spTgt spid="72"/>
                                            </p:tgtEl>
                                            <p:attrNameLst>
                                              <p:attrName>style.visibility</p:attrName>
                                            </p:attrNameLst>
                                          </p:cBhvr>
                                          <p:to>
                                            <p:strVal val="visible"/>
                                          </p:to>
                                        </p:set>
                                        <p:anim calcmode="lin" valueType="num">
                                          <p:cBhvr additive="base">
                                            <p:cTn id="73" dur="300" fill="hold"/>
                                            <p:tgtEl>
                                              <p:spTgt spid="72"/>
                                            </p:tgtEl>
                                            <p:attrNameLst>
                                              <p:attrName>ppt_x</p:attrName>
                                            </p:attrNameLst>
                                          </p:cBhvr>
                                          <p:tavLst>
                                            <p:tav tm="0">
                                              <p:val>
                                                <p:strVal val="0-#ppt_w/2"/>
                                              </p:val>
                                            </p:tav>
                                            <p:tav tm="100000">
                                              <p:val>
                                                <p:strVal val="#ppt_x"/>
                                              </p:val>
                                            </p:tav>
                                          </p:tavLst>
                                        </p:anim>
                                        <p:anim calcmode="lin" valueType="num">
                                          <p:cBhvr additive="base">
                                            <p:cTn id="74" dur="300" fill="hold"/>
                                            <p:tgtEl>
                                              <p:spTgt spid="7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4" grpId="0" autoUpdateAnimBg="0"/>
          <p:bldP spid="66" grpId="0" autoUpdateAnimBg="0"/>
          <p:bldP spid="68" grpId="0" autoUpdateAnimBg="0"/>
          <p:bldP spid="70" grpId="0" autoUpdateAnimBg="0"/>
          <p:bldP spid="72" grpId="0" autoUpdateAnimBg="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58"/>
                                            </p:tgtEl>
                                            <p:attrNameLst>
                                              <p:attrName>style.visibility</p:attrName>
                                            </p:attrNameLst>
                                          </p:cBhvr>
                                          <p:to>
                                            <p:strVal val="visible"/>
                                          </p:to>
                                        </p:set>
                                        <p:anim calcmode="lin" valueType="num">
                                          <p:cBhvr additive="base">
                                            <p:cTn id="12" dur="500" fill="hold"/>
                                            <p:tgtEl>
                                              <p:spTgt spid="58"/>
                                            </p:tgtEl>
                                            <p:attrNameLst>
                                              <p:attrName>ppt_x</p:attrName>
                                            </p:attrNameLst>
                                          </p:cBhvr>
                                          <p:tavLst>
                                            <p:tav tm="0">
                                              <p:val>
                                                <p:strVal val="0-#ppt_w/2"/>
                                              </p:val>
                                            </p:tav>
                                            <p:tav tm="100000">
                                              <p:val>
                                                <p:strVal val="#ppt_x"/>
                                              </p:val>
                                            </p:tav>
                                          </p:tavLst>
                                        </p:anim>
                                        <p:anim calcmode="lin" valueType="num">
                                          <p:cBhvr additive="base">
                                            <p:cTn id="13" dur="500" fill="hold"/>
                                            <p:tgtEl>
                                              <p:spTgt spid="58"/>
                                            </p:tgtEl>
                                            <p:attrNameLst>
                                              <p:attrName>ppt_y</p:attrName>
                                            </p:attrNameLst>
                                          </p:cBhvr>
                                          <p:tavLst>
                                            <p:tav tm="0">
                                              <p:val>
                                                <p:strVal val="#ppt_y"/>
                                              </p:val>
                                            </p:tav>
                                            <p:tav tm="100000">
                                              <p:val>
                                                <p:strVal val="#ppt_y"/>
                                              </p:val>
                                            </p:tav>
                                          </p:tavLst>
                                        </p:anim>
                                      </p:childTnLst>
                                    </p:cTn>
                                  </p:par>
                                  <p:par>
                                    <p:cTn id="14" presetID="12" presetClass="entr" presetSubtype="8" fill="hold" nodeType="withEffect">
                                      <p:stCondLst>
                                        <p:cond delay="200"/>
                                      </p:stCondLst>
                                      <p:childTnLst>
                                        <p:set>
                                          <p:cBhvr>
                                            <p:cTn id="15" dur="1" fill="hold">
                                              <p:stCondLst>
                                                <p:cond delay="0"/>
                                              </p:stCondLst>
                                            </p:cTn>
                                            <p:tgtEl>
                                              <p:spTgt spid="53"/>
                                            </p:tgtEl>
                                            <p:attrNameLst>
                                              <p:attrName>style.visibility</p:attrName>
                                            </p:attrNameLst>
                                          </p:cBhvr>
                                          <p:to>
                                            <p:strVal val="visible"/>
                                          </p:to>
                                        </p:set>
                                        <p:anim calcmode="lin" valueType="num">
                                          <p:cBhvr additive="base">
                                            <p:cTn id="16" dur="500"/>
                                            <p:tgtEl>
                                              <p:spTgt spid="53"/>
                                            </p:tgtEl>
                                            <p:attrNameLst>
                                              <p:attrName>ppt_x</p:attrName>
                                            </p:attrNameLst>
                                          </p:cBhvr>
                                          <p:tavLst>
                                            <p:tav tm="0">
                                              <p:val>
                                                <p:strVal val="#ppt_x-#ppt_w*1.125000"/>
                                              </p:val>
                                            </p:tav>
                                            <p:tav tm="100000">
                                              <p:val>
                                                <p:strVal val="#ppt_x"/>
                                              </p:val>
                                            </p:tav>
                                          </p:tavLst>
                                        </p:anim>
                                        <p:animEffect transition="in" filter="wipe(right)">
                                          <p:cBhvr>
                                            <p:cTn id="17" dur="500"/>
                                            <p:tgtEl>
                                              <p:spTgt spid="53"/>
                                            </p:tgtEl>
                                          </p:cBhvr>
                                        </p:animEffect>
                                      </p:childTnLst>
                                    </p:cTn>
                                  </p:par>
                                  <p:par>
                                    <p:cTn id="18" presetID="12" presetClass="entr" presetSubtype="8" fill="hold" nodeType="withEffect">
                                      <p:stCondLst>
                                        <p:cond delay="400"/>
                                      </p:stCondLst>
                                      <p:childTnLst>
                                        <p:set>
                                          <p:cBhvr>
                                            <p:cTn id="19" dur="1" fill="hold">
                                              <p:stCondLst>
                                                <p:cond delay="0"/>
                                              </p:stCondLst>
                                            </p:cTn>
                                            <p:tgtEl>
                                              <p:spTgt spid="48"/>
                                            </p:tgtEl>
                                            <p:attrNameLst>
                                              <p:attrName>style.visibility</p:attrName>
                                            </p:attrNameLst>
                                          </p:cBhvr>
                                          <p:to>
                                            <p:strVal val="visible"/>
                                          </p:to>
                                        </p:set>
                                        <p:anim calcmode="lin" valueType="num">
                                          <p:cBhvr additive="base">
                                            <p:cTn id="20" dur="500"/>
                                            <p:tgtEl>
                                              <p:spTgt spid="48"/>
                                            </p:tgtEl>
                                            <p:attrNameLst>
                                              <p:attrName>ppt_x</p:attrName>
                                            </p:attrNameLst>
                                          </p:cBhvr>
                                          <p:tavLst>
                                            <p:tav tm="0">
                                              <p:val>
                                                <p:strVal val="#ppt_x-#ppt_w*1.125000"/>
                                              </p:val>
                                            </p:tav>
                                            <p:tav tm="100000">
                                              <p:val>
                                                <p:strVal val="#ppt_x"/>
                                              </p:val>
                                            </p:tav>
                                          </p:tavLst>
                                        </p:anim>
                                        <p:animEffect transition="in" filter="wipe(right)">
                                          <p:cBhvr>
                                            <p:cTn id="21" dur="500"/>
                                            <p:tgtEl>
                                              <p:spTgt spid="48"/>
                                            </p:tgtEl>
                                          </p:cBhvr>
                                        </p:animEffect>
                                      </p:childTnLst>
                                    </p:cTn>
                                  </p:par>
                                  <p:par>
                                    <p:cTn id="22" presetID="12" presetClass="entr" presetSubtype="8" fill="hold" nodeType="withEffect">
                                      <p:stCondLst>
                                        <p:cond delay="600"/>
                                      </p:stCondLst>
                                      <p:childTnLst>
                                        <p:set>
                                          <p:cBhvr>
                                            <p:cTn id="23" dur="1" fill="hold">
                                              <p:stCondLst>
                                                <p:cond delay="0"/>
                                              </p:stCondLst>
                                            </p:cTn>
                                            <p:tgtEl>
                                              <p:spTgt spid="43"/>
                                            </p:tgtEl>
                                            <p:attrNameLst>
                                              <p:attrName>style.visibility</p:attrName>
                                            </p:attrNameLst>
                                          </p:cBhvr>
                                          <p:to>
                                            <p:strVal val="visible"/>
                                          </p:to>
                                        </p:set>
                                        <p:anim calcmode="lin" valueType="num">
                                          <p:cBhvr additive="base">
                                            <p:cTn id="24" dur="500"/>
                                            <p:tgtEl>
                                              <p:spTgt spid="43"/>
                                            </p:tgtEl>
                                            <p:attrNameLst>
                                              <p:attrName>ppt_x</p:attrName>
                                            </p:attrNameLst>
                                          </p:cBhvr>
                                          <p:tavLst>
                                            <p:tav tm="0">
                                              <p:val>
                                                <p:strVal val="#ppt_x-#ppt_w*1.125000"/>
                                              </p:val>
                                            </p:tav>
                                            <p:tav tm="100000">
                                              <p:val>
                                                <p:strVal val="#ppt_x"/>
                                              </p:val>
                                            </p:tav>
                                          </p:tavLst>
                                        </p:anim>
                                        <p:animEffect transition="in" filter="wipe(right)">
                                          <p:cBhvr>
                                            <p:cTn id="25" dur="500"/>
                                            <p:tgtEl>
                                              <p:spTgt spid="43"/>
                                            </p:tgtEl>
                                          </p:cBhvr>
                                        </p:animEffect>
                                      </p:childTnLst>
                                    </p:cTn>
                                  </p:par>
                                  <p:par>
                                    <p:cTn id="26" presetID="12" presetClass="entr" presetSubtype="8" fill="hold" nodeType="withEffect">
                                      <p:stCondLst>
                                        <p:cond delay="800"/>
                                      </p:stCondLst>
                                      <p:childTnLst>
                                        <p:set>
                                          <p:cBhvr>
                                            <p:cTn id="27" dur="1" fill="hold">
                                              <p:stCondLst>
                                                <p:cond delay="0"/>
                                              </p:stCondLst>
                                            </p:cTn>
                                            <p:tgtEl>
                                              <p:spTgt spid="40"/>
                                            </p:tgtEl>
                                            <p:attrNameLst>
                                              <p:attrName>style.visibility</p:attrName>
                                            </p:attrNameLst>
                                          </p:cBhvr>
                                          <p:to>
                                            <p:strVal val="visible"/>
                                          </p:to>
                                        </p:set>
                                        <p:anim calcmode="lin" valueType="num">
                                          <p:cBhvr additive="base">
                                            <p:cTn id="28" dur="500"/>
                                            <p:tgtEl>
                                              <p:spTgt spid="40"/>
                                            </p:tgtEl>
                                            <p:attrNameLst>
                                              <p:attrName>ppt_x</p:attrName>
                                            </p:attrNameLst>
                                          </p:cBhvr>
                                          <p:tavLst>
                                            <p:tav tm="0">
                                              <p:val>
                                                <p:strVal val="#ppt_x-#ppt_w*1.125000"/>
                                              </p:val>
                                            </p:tav>
                                            <p:tav tm="100000">
                                              <p:val>
                                                <p:strVal val="#ppt_x"/>
                                              </p:val>
                                            </p:tav>
                                          </p:tavLst>
                                        </p:anim>
                                        <p:animEffect transition="in" filter="wipe(right)">
                                          <p:cBhvr>
                                            <p:cTn id="29" dur="500"/>
                                            <p:tgtEl>
                                              <p:spTgt spid="40"/>
                                            </p:tgtEl>
                                          </p:cBhvr>
                                        </p:animEffect>
                                      </p:childTnLst>
                                    </p:cTn>
                                  </p:par>
                                </p:childTnLst>
                              </p:cTn>
                            </p:par>
                            <p:par>
                              <p:cTn id="30" fill="hold">
                                <p:stCondLst>
                                  <p:cond delay="1800"/>
                                </p:stCondLst>
                                <p:childTnLst>
                                  <p:par>
                                    <p:cTn id="31" presetID="22" presetClass="entr" presetSubtype="4" fill="hold" nodeType="afterEffect">
                                      <p:stCondLst>
                                        <p:cond delay="0"/>
                                      </p:stCondLst>
                                      <p:childTnLst>
                                        <p:set>
                                          <p:cBhvr>
                                            <p:cTn id="32" dur="1" fill="hold">
                                              <p:stCondLst>
                                                <p:cond delay="0"/>
                                              </p:stCondLst>
                                            </p:cTn>
                                            <p:tgtEl>
                                              <p:spTgt spid="63"/>
                                            </p:tgtEl>
                                            <p:attrNameLst>
                                              <p:attrName>style.visibility</p:attrName>
                                            </p:attrNameLst>
                                          </p:cBhvr>
                                          <p:to>
                                            <p:strVal val="visible"/>
                                          </p:to>
                                        </p:set>
                                        <p:animEffect transition="in" filter="wipe(down)">
                                          <p:cBhvr>
                                            <p:cTn id="33" dur="500"/>
                                            <p:tgtEl>
                                              <p:spTgt spid="63"/>
                                            </p:tgtEl>
                                          </p:cBhvr>
                                        </p:animEffect>
                                      </p:childTnLst>
                                    </p:cTn>
                                  </p:par>
                                </p:childTnLst>
                              </p:cTn>
                            </p:par>
                            <p:par>
                              <p:cTn id="34" fill="hold">
                                <p:stCondLst>
                                  <p:cond delay="2300"/>
                                </p:stCondLst>
                                <p:childTnLst>
                                  <p:par>
                                    <p:cTn id="35" presetID="2" presetClass="entr" presetSubtype="8" fill="hold" grpId="0" nodeType="afterEffect">
                                      <p:stCondLst>
                                        <p:cond delay="0"/>
                                      </p:stCondLst>
                                      <p:childTnLst>
                                        <p:set>
                                          <p:cBhvr>
                                            <p:cTn id="36" dur="1" fill="hold">
                                              <p:stCondLst>
                                                <p:cond delay="0"/>
                                              </p:stCondLst>
                                            </p:cTn>
                                            <p:tgtEl>
                                              <p:spTgt spid="64"/>
                                            </p:tgtEl>
                                            <p:attrNameLst>
                                              <p:attrName>style.visibility</p:attrName>
                                            </p:attrNameLst>
                                          </p:cBhvr>
                                          <p:to>
                                            <p:strVal val="visible"/>
                                          </p:to>
                                        </p:set>
                                        <p:anim calcmode="lin" valueType="num">
                                          <p:cBhvr additive="base">
                                            <p:cTn id="37" dur="300" fill="hold"/>
                                            <p:tgtEl>
                                              <p:spTgt spid="64"/>
                                            </p:tgtEl>
                                            <p:attrNameLst>
                                              <p:attrName>ppt_x</p:attrName>
                                            </p:attrNameLst>
                                          </p:cBhvr>
                                          <p:tavLst>
                                            <p:tav tm="0">
                                              <p:val>
                                                <p:strVal val="0-#ppt_w/2"/>
                                              </p:val>
                                            </p:tav>
                                            <p:tav tm="100000">
                                              <p:val>
                                                <p:strVal val="#ppt_x"/>
                                              </p:val>
                                            </p:tav>
                                          </p:tavLst>
                                        </p:anim>
                                        <p:anim calcmode="lin" valueType="num">
                                          <p:cBhvr additive="base">
                                            <p:cTn id="38" dur="300" fill="hold"/>
                                            <p:tgtEl>
                                              <p:spTgt spid="64"/>
                                            </p:tgtEl>
                                            <p:attrNameLst>
                                              <p:attrName>ppt_y</p:attrName>
                                            </p:attrNameLst>
                                          </p:cBhvr>
                                          <p:tavLst>
                                            <p:tav tm="0">
                                              <p:val>
                                                <p:strVal val="#ppt_y"/>
                                              </p:val>
                                            </p:tav>
                                            <p:tav tm="100000">
                                              <p:val>
                                                <p:strVal val="#ppt_y"/>
                                              </p:val>
                                            </p:tav>
                                          </p:tavLst>
                                        </p:anim>
                                      </p:childTnLst>
                                    </p:cTn>
                                  </p:par>
                                </p:childTnLst>
                              </p:cTn>
                            </p:par>
                            <p:par>
                              <p:cTn id="39" fill="hold">
                                <p:stCondLst>
                                  <p:cond delay="2600"/>
                                </p:stCondLst>
                                <p:childTnLst>
                                  <p:par>
                                    <p:cTn id="40" presetID="22" presetClass="entr" presetSubtype="4" fill="hold" nodeType="afterEffect">
                                      <p:stCondLst>
                                        <p:cond delay="0"/>
                                      </p:stCondLst>
                                      <p:childTnLst>
                                        <p:set>
                                          <p:cBhvr>
                                            <p:cTn id="41" dur="1" fill="hold">
                                              <p:stCondLst>
                                                <p:cond delay="0"/>
                                              </p:stCondLst>
                                            </p:cTn>
                                            <p:tgtEl>
                                              <p:spTgt spid="65"/>
                                            </p:tgtEl>
                                            <p:attrNameLst>
                                              <p:attrName>style.visibility</p:attrName>
                                            </p:attrNameLst>
                                          </p:cBhvr>
                                          <p:to>
                                            <p:strVal val="visible"/>
                                          </p:to>
                                        </p:set>
                                        <p:animEffect transition="in" filter="wipe(down)">
                                          <p:cBhvr>
                                            <p:cTn id="42" dur="500"/>
                                            <p:tgtEl>
                                              <p:spTgt spid="65"/>
                                            </p:tgtEl>
                                          </p:cBhvr>
                                        </p:animEffect>
                                      </p:childTnLst>
                                    </p:cTn>
                                  </p:par>
                                </p:childTnLst>
                              </p:cTn>
                            </p:par>
                            <p:par>
                              <p:cTn id="43" fill="hold">
                                <p:stCondLst>
                                  <p:cond delay="3100"/>
                                </p:stCondLst>
                                <p:childTnLst>
                                  <p:par>
                                    <p:cTn id="44" presetID="2" presetClass="entr" presetSubtype="8" fill="hold" grpId="0" nodeType="afterEffect">
                                      <p:stCondLst>
                                        <p:cond delay="0"/>
                                      </p:stCondLst>
                                      <p:childTnLst>
                                        <p:set>
                                          <p:cBhvr>
                                            <p:cTn id="45" dur="1" fill="hold">
                                              <p:stCondLst>
                                                <p:cond delay="0"/>
                                              </p:stCondLst>
                                            </p:cTn>
                                            <p:tgtEl>
                                              <p:spTgt spid="66"/>
                                            </p:tgtEl>
                                            <p:attrNameLst>
                                              <p:attrName>style.visibility</p:attrName>
                                            </p:attrNameLst>
                                          </p:cBhvr>
                                          <p:to>
                                            <p:strVal val="visible"/>
                                          </p:to>
                                        </p:set>
                                        <p:anim calcmode="lin" valueType="num">
                                          <p:cBhvr additive="base">
                                            <p:cTn id="46" dur="300" fill="hold"/>
                                            <p:tgtEl>
                                              <p:spTgt spid="66"/>
                                            </p:tgtEl>
                                            <p:attrNameLst>
                                              <p:attrName>ppt_x</p:attrName>
                                            </p:attrNameLst>
                                          </p:cBhvr>
                                          <p:tavLst>
                                            <p:tav tm="0">
                                              <p:val>
                                                <p:strVal val="0-#ppt_w/2"/>
                                              </p:val>
                                            </p:tav>
                                            <p:tav tm="100000">
                                              <p:val>
                                                <p:strVal val="#ppt_x"/>
                                              </p:val>
                                            </p:tav>
                                          </p:tavLst>
                                        </p:anim>
                                        <p:anim calcmode="lin" valueType="num">
                                          <p:cBhvr additive="base">
                                            <p:cTn id="47" dur="300" fill="hold"/>
                                            <p:tgtEl>
                                              <p:spTgt spid="66"/>
                                            </p:tgtEl>
                                            <p:attrNameLst>
                                              <p:attrName>ppt_y</p:attrName>
                                            </p:attrNameLst>
                                          </p:cBhvr>
                                          <p:tavLst>
                                            <p:tav tm="0">
                                              <p:val>
                                                <p:strVal val="#ppt_y"/>
                                              </p:val>
                                            </p:tav>
                                            <p:tav tm="100000">
                                              <p:val>
                                                <p:strVal val="#ppt_y"/>
                                              </p:val>
                                            </p:tav>
                                          </p:tavLst>
                                        </p:anim>
                                      </p:childTnLst>
                                    </p:cTn>
                                  </p:par>
                                </p:childTnLst>
                              </p:cTn>
                            </p:par>
                            <p:par>
                              <p:cTn id="48" fill="hold">
                                <p:stCondLst>
                                  <p:cond delay="3400"/>
                                </p:stCondLst>
                                <p:childTnLst>
                                  <p:par>
                                    <p:cTn id="49" presetID="22" presetClass="entr" presetSubtype="4" fill="hold" nodeType="afterEffect">
                                      <p:stCondLst>
                                        <p:cond delay="0"/>
                                      </p:stCondLst>
                                      <p:childTnLst>
                                        <p:set>
                                          <p:cBhvr>
                                            <p:cTn id="50" dur="1" fill="hold">
                                              <p:stCondLst>
                                                <p:cond delay="0"/>
                                              </p:stCondLst>
                                            </p:cTn>
                                            <p:tgtEl>
                                              <p:spTgt spid="67"/>
                                            </p:tgtEl>
                                            <p:attrNameLst>
                                              <p:attrName>style.visibility</p:attrName>
                                            </p:attrNameLst>
                                          </p:cBhvr>
                                          <p:to>
                                            <p:strVal val="visible"/>
                                          </p:to>
                                        </p:set>
                                        <p:animEffect transition="in" filter="wipe(down)">
                                          <p:cBhvr>
                                            <p:cTn id="51" dur="500"/>
                                            <p:tgtEl>
                                              <p:spTgt spid="67"/>
                                            </p:tgtEl>
                                          </p:cBhvr>
                                        </p:animEffect>
                                      </p:childTnLst>
                                    </p:cTn>
                                  </p:par>
                                </p:childTnLst>
                              </p:cTn>
                            </p:par>
                            <p:par>
                              <p:cTn id="52" fill="hold">
                                <p:stCondLst>
                                  <p:cond delay="3900"/>
                                </p:stCondLst>
                                <p:childTnLst>
                                  <p:par>
                                    <p:cTn id="53" presetID="2" presetClass="entr" presetSubtype="8" fill="hold" grpId="0" nodeType="afterEffect">
                                      <p:stCondLst>
                                        <p:cond delay="0"/>
                                      </p:stCondLst>
                                      <p:childTnLst>
                                        <p:set>
                                          <p:cBhvr>
                                            <p:cTn id="54" dur="1" fill="hold">
                                              <p:stCondLst>
                                                <p:cond delay="0"/>
                                              </p:stCondLst>
                                            </p:cTn>
                                            <p:tgtEl>
                                              <p:spTgt spid="68"/>
                                            </p:tgtEl>
                                            <p:attrNameLst>
                                              <p:attrName>style.visibility</p:attrName>
                                            </p:attrNameLst>
                                          </p:cBhvr>
                                          <p:to>
                                            <p:strVal val="visible"/>
                                          </p:to>
                                        </p:set>
                                        <p:anim calcmode="lin" valueType="num">
                                          <p:cBhvr additive="base">
                                            <p:cTn id="55" dur="300" fill="hold"/>
                                            <p:tgtEl>
                                              <p:spTgt spid="68"/>
                                            </p:tgtEl>
                                            <p:attrNameLst>
                                              <p:attrName>ppt_x</p:attrName>
                                            </p:attrNameLst>
                                          </p:cBhvr>
                                          <p:tavLst>
                                            <p:tav tm="0">
                                              <p:val>
                                                <p:strVal val="0-#ppt_w/2"/>
                                              </p:val>
                                            </p:tav>
                                            <p:tav tm="100000">
                                              <p:val>
                                                <p:strVal val="#ppt_x"/>
                                              </p:val>
                                            </p:tav>
                                          </p:tavLst>
                                        </p:anim>
                                        <p:anim calcmode="lin" valueType="num">
                                          <p:cBhvr additive="base">
                                            <p:cTn id="56" dur="300" fill="hold"/>
                                            <p:tgtEl>
                                              <p:spTgt spid="68"/>
                                            </p:tgtEl>
                                            <p:attrNameLst>
                                              <p:attrName>ppt_y</p:attrName>
                                            </p:attrNameLst>
                                          </p:cBhvr>
                                          <p:tavLst>
                                            <p:tav tm="0">
                                              <p:val>
                                                <p:strVal val="#ppt_y"/>
                                              </p:val>
                                            </p:tav>
                                            <p:tav tm="100000">
                                              <p:val>
                                                <p:strVal val="#ppt_y"/>
                                              </p:val>
                                            </p:tav>
                                          </p:tavLst>
                                        </p:anim>
                                      </p:childTnLst>
                                    </p:cTn>
                                  </p:par>
                                </p:childTnLst>
                              </p:cTn>
                            </p:par>
                            <p:par>
                              <p:cTn id="57" fill="hold">
                                <p:stCondLst>
                                  <p:cond delay="4200"/>
                                </p:stCondLst>
                                <p:childTnLst>
                                  <p:par>
                                    <p:cTn id="58" presetID="22" presetClass="entr" presetSubtype="4" fill="hold" nodeType="afterEffect">
                                      <p:stCondLst>
                                        <p:cond delay="0"/>
                                      </p:stCondLst>
                                      <p:childTnLst>
                                        <p:set>
                                          <p:cBhvr>
                                            <p:cTn id="59" dur="1" fill="hold">
                                              <p:stCondLst>
                                                <p:cond delay="0"/>
                                              </p:stCondLst>
                                            </p:cTn>
                                            <p:tgtEl>
                                              <p:spTgt spid="69"/>
                                            </p:tgtEl>
                                            <p:attrNameLst>
                                              <p:attrName>style.visibility</p:attrName>
                                            </p:attrNameLst>
                                          </p:cBhvr>
                                          <p:to>
                                            <p:strVal val="visible"/>
                                          </p:to>
                                        </p:set>
                                        <p:animEffect transition="in" filter="wipe(down)">
                                          <p:cBhvr>
                                            <p:cTn id="60" dur="500"/>
                                            <p:tgtEl>
                                              <p:spTgt spid="69"/>
                                            </p:tgtEl>
                                          </p:cBhvr>
                                        </p:animEffect>
                                      </p:childTnLst>
                                    </p:cTn>
                                  </p:par>
                                </p:childTnLst>
                              </p:cTn>
                            </p:par>
                            <p:par>
                              <p:cTn id="61" fill="hold">
                                <p:stCondLst>
                                  <p:cond delay="4700"/>
                                </p:stCondLst>
                                <p:childTnLst>
                                  <p:par>
                                    <p:cTn id="62" presetID="2" presetClass="entr" presetSubtype="8" fill="hold" grpId="0" nodeType="afterEffect">
                                      <p:stCondLst>
                                        <p:cond delay="0"/>
                                      </p:stCondLst>
                                      <p:childTnLst>
                                        <p:set>
                                          <p:cBhvr>
                                            <p:cTn id="63" dur="1" fill="hold">
                                              <p:stCondLst>
                                                <p:cond delay="0"/>
                                              </p:stCondLst>
                                            </p:cTn>
                                            <p:tgtEl>
                                              <p:spTgt spid="70"/>
                                            </p:tgtEl>
                                            <p:attrNameLst>
                                              <p:attrName>style.visibility</p:attrName>
                                            </p:attrNameLst>
                                          </p:cBhvr>
                                          <p:to>
                                            <p:strVal val="visible"/>
                                          </p:to>
                                        </p:set>
                                        <p:anim calcmode="lin" valueType="num">
                                          <p:cBhvr additive="base">
                                            <p:cTn id="64" dur="300" fill="hold"/>
                                            <p:tgtEl>
                                              <p:spTgt spid="70"/>
                                            </p:tgtEl>
                                            <p:attrNameLst>
                                              <p:attrName>ppt_x</p:attrName>
                                            </p:attrNameLst>
                                          </p:cBhvr>
                                          <p:tavLst>
                                            <p:tav tm="0">
                                              <p:val>
                                                <p:strVal val="0-#ppt_w/2"/>
                                              </p:val>
                                            </p:tav>
                                            <p:tav tm="100000">
                                              <p:val>
                                                <p:strVal val="#ppt_x"/>
                                              </p:val>
                                            </p:tav>
                                          </p:tavLst>
                                        </p:anim>
                                        <p:anim calcmode="lin" valueType="num">
                                          <p:cBhvr additive="base">
                                            <p:cTn id="65" dur="300" fill="hold"/>
                                            <p:tgtEl>
                                              <p:spTgt spid="70"/>
                                            </p:tgtEl>
                                            <p:attrNameLst>
                                              <p:attrName>ppt_y</p:attrName>
                                            </p:attrNameLst>
                                          </p:cBhvr>
                                          <p:tavLst>
                                            <p:tav tm="0">
                                              <p:val>
                                                <p:strVal val="#ppt_y"/>
                                              </p:val>
                                            </p:tav>
                                            <p:tav tm="100000">
                                              <p:val>
                                                <p:strVal val="#ppt_y"/>
                                              </p:val>
                                            </p:tav>
                                          </p:tavLst>
                                        </p:anim>
                                      </p:childTnLst>
                                    </p:cTn>
                                  </p:par>
                                </p:childTnLst>
                              </p:cTn>
                            </p:par>
                            <p:par>
                              <p:cTn id="66" fill="hold">
                                <p:stCondLst>
                                  <p:cond delay="5000"/>
                                </p:stCondLst>
                                <p:childTnLst>
                                  <p:par>
                                    <p:cTn id="67" presetID="22" presetClass="entr" presetSubtype="4" fill="hold" nodeType="afterEffect">
                                      <p:stCondLst>
                                        <p:cond delay="0"/>
                                      </p:stCondLst>
                                      <p:childTnLst>
                                        <p:set>
                                          <p:cBhvr>
                                            <p:cTn id="68" dur="1" fill="hold">
                                              <p:stCondLst>
                                                <p:cond delay="0"/>
                                              </p:stCondLst>
                                            </p:cTn>
                                            <p:tgtEl>
                                              <p:spTgt spid="71"/>
                                            </p:tgtEl>
                                            <p:attrNameLst>
                                              <p:attrName>style.visibility</p:attrName>
                                            </p:attrNameLst>
                                          </p:cBhvr>
                                          <p:to>
                                            <p:strVal val="visible"/>
                                          </p:to>
                                        </p:set>
                                        <p:animEffect transition="in" filter="wipe(down)">
                                          <p:cBhvr>
                                            <p:cTn id="69" dur="500"/>
                                            <p:tgtEl>
                                              <p:spTgt spid="71"/>
                                            </p:tgtEl>
                                          </p:cBhvr>
                                        </p:animEffect>
                                      </p:childTnLst>
                                    </p:cTn>
                                  </p:par>
                                </p:childTnLst>
                              </p:cTn>
                            </p:par>
                            <p:par>
                              <p:cTn id="70" fill="hold">
                                <p:stCondLst>
                                  <p:cond delay="5500"/>
                                </p:stCondLst>
                                <p:childTnLst>
                                  <p:par>
                                    <p:cTn id="71" presetID="2" presetClass="entr" presetSubtype="8" fill="hold" grpId="0" nodeType="afterEffect">
                                      <p:stCondLst>
                                        <p:cond delay="0"/>
                                      </p:stCondLst>
                                      <p:childTnLst>
                                        <p:set>
                                          <p:cBhvr>
                                            <p:cTn id="72" dur="1" fill="hold">
                                              <p:stCondLst>
                                                <p:cond delay="0"/>
                                              </p:stCondLst>
                                            </p:cTn>
                                            <p:tgtEl>
                                              <p:spTgt spid="72"/>
                                            </p:tgtEl>
                                            <p:attrNameLst>
                                              <p:attrName>style.visibility</p:attrName>
                                            </p:attrNameLst>
                                          </p:cBhvr>
                                          <p:to>
                                            <p:strVal val="visible"/>
                                          </p:to>
                                        </p:set>
                                        <p:anim calcmode="lin" valueType="num">
                                          <p:cBhvr additive="base">
                                            <p:cTn id="73" dur="300" fill="hold"/>
                                            <p:tgtEl>
                                              <p:spTgt spid="72"/>
                                            </p:tgtEl>
                                            <p:attrNameLst>
                                              <p:attrName>ppt_x</p:attrName>
                                            </p:attrNameLst>
                                          </p:cBhvr>
                                          <p:tavLst>
                                            <p:tav tm="0">
                                              <p:val>
                                                <p:strVal val="0-#ppt_w/2"/>
                                              </p:val>
                                            </p:tav>
                                            <p:tav tm="100000">
                                              <p:val>
                                                <p:strVal val="#ppt_x"/>
                                              </p:val>
                                            </p:tav>
                                          </p:tavLst>
                                        </p:anim>
                                        <p:anim calcmode="lin" valueType="num">
                                          <p:cBhvr additive="base">
                                            <p:cTn id="74" dur="300" fill="hold"/>
                                            <p:tgtEl>
                                              <p:spTgt spid="7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4" grpId="0" autoUpdateAnimBg="0"/>
          <p:bldP spid="66" grpId="0" autoUpdateAnimBg="0"/>
          <p:bldP spid="68" grpId="0" autoUpdateAnimBg="0"/>
          <p:bldP spid="70" grpId="0" autoUpdateAnimBg="0"/>
          <p:bldP spid="72" grpId="0" autoUpdateAnimBg="0"/>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44"/>
          <p:cNvSpPr>
            <a:spLocks noChangeArrowheads="1"/>
          </p:cNvSpPr>
          <p:nvPr/>
        </p:nvSpPr>
        <p:spPr bwMode="auto">
          <a:xfrm>
            <a:off x="1459607" y="500436"/>
            <a:ext cx="4253728" cy="541634"/>
          </a:xfrm>
          <a:prstGeom prst="rect">
            <a:avLst/>
          </a:prstGeom>
          <a:noFill/>
          <a:ln w="9525" algn="ctr">
            <a:noFill/>
            <a:miter lim="800000"/>
            <a:headEnd/>
            <a:tailEnd/>
          </a:ln>
        </p:spPr>
        <p:txBody>
          <a:bodyPr wrap="square" lIns="109678" tIns="54838" rIns="109678" bIns="54838">
            <a:spAutoFit/>
          </a:bodyPr>
          <a:lstStyle/>
          <a:p>
            <a:pPr eaLnBrk="0" hangingPunct="0"/>
            <a:r>
              <a:rPr lang="zh-CN" altLang="en-US" sz="2800" b="1" dirty="0" smtClean="0">
                <a:solidFill>
                  <a:srgbClr val="000000"/>
                </a:solidFill>
                <a:latin typeface="微软雅黑" pitchFamily="34" charset="-122"/>
                <a:ea typeface="微软雅黑" pitchFamily="34" charset="-122"/>
              </a:rPr>
              <a:t>点击这里输入您</a:t>
            </a:r>
            <a:r>
              <a:rPr lang="zh-CN" altLang="en-US" sz="2800" b="1" dirty="0">
                <a:solidFill>
                  <a:srgbClr val="000000"/>
                </a:solidFill>
                <a:latin typeface="微软雅黑" pitchFamily="34" charset="-122"/>
                <a:ea typeface="微软雅黑" pitchFamily="34" charset="-122"/>
              </a:rPr>
              <a:t>的</a:t>
            </a:r>
            <a:r>
              <a:rPr lang="zh-CN" altLang="en-US" sz="2800" b="1" dirty="0" smtClean="0">
                <a:solidFill>
                  <a:srgbClr val="000000"/>
                </a:solidFill>
                <a:latin typeface="微软雅黑" pitchFamily="34" charset="-122"/>
                <a:ea typeface="微软雅黑" pitchFamily="34" charset="-122"/>
              </a:rPr>
              <a:t>标题</a:t>
            </a:r>
            <a:endParaRPr lang="en-US" altLang="zh-CN" sz="2800" b="1" dirty="0">
              <a:solidFill>
                <a:srgbClr val="000000"/>
              </a:solidFill>
              <a:latin typeface="微软雅黑" pitchFamily="34" charset="-122"/>
              <a:ea typeface="微软雅黑" pitchFamily="34" charset="-122"/>
            </a:endParaRPr>
          </a:p>
        </p:txBody>
      </p:sp>
      <p:sp>
        <p:nvSpPr>
          <p:cNvPr id="26" name="Line 45"/>
          <p:cNvSpPr>
            <a:spLocks noChangeShapeType="1"/>
          </p:cNvSpPr>
          <p:nvPr/>
        </p:nvSpPr>
        <p:spPr bwMode="auto">
          <a:xfrm>
            <a:off x="1296541" y="994822"/>
            <a:ext cx="4500000" cy="0"/>
          </a:xfrm>
          <a:prstGeom prst="line">
            <a:avLst/>
          </a:prstGeom>
          <a:solidFill>
            <a:schemeClr val="accent1">
              <a:lumMod val="75000"/>
            </a:schemeClr>
          </a:solidFill>
          <a:ln w="9525">
            <a:solidFill>
              <a:srgbClr val="760000"/>
            </a:solidFill>
            <a:round/>
            <a:headEnd/>
            <a:tailEnd/>
          </a:ln>
        </p:spPr>
        <p:txBody>
          <a:bodyPr wrap="none" lIns="109678" tIns="54838" rIns="109678" bIns="54838" anchor="ctr"/>
          <a:lstStyle/>
          <a:p>
            <a:endParaRPr lang="zh-CN" altLang="en-US" dirty="0">
              <a:latin typeface="微软雅黑" pitchFamily="34" charset="-122"/>
              <a:ea typeface="微软雅黑" pitchFamily="34" charset="-122"/>
            </a:endParaRPr>
          </a:p>
        </p:txBody>
      </p:sp>
      <p:grpSp>
        <p:nvGrpSpPr>
          <p:cNvPr id="29" name="组合 28"/>
          <p:cNvGrpSpPr/>
          <p:nvPr/>
        </p:nvGrpSpPr>
        <p:grpSpPr>
          <a:xfrm>
            <a:off x="5361048" y="3631084"/>
            <a:ext cx="3702050" cy="1066800"/>
            <a:chOff x="6808340" y="2994373"/>
            <a:chExt cx="3702050" cy="1066800"/>
          </a:xfrm>
          <a:solidFill>
            <a:srgbClr val="FFC000"/>
          </a:solidFill>
        </p:grpSpPr>
        <p:sp>
          <p:nvSpPr>
            <p:cNvPr id="30" name="AutoShape 3"/>
            <p:cNvSpPr>
              <a:spLocks noChangeArrowheads="1"/>
            </p:cNvSpPr>
            <p:nvPr/>
          </p:nvSpPr>
          <p:spPr bwMode="ltGray">
            <a:xfrm>
              <a:off x="6808340" y="2994373"/>
              <a:ext cx="3702050" cy="1066800"/>
            </a:xfrm>
            <a:prstGeom prst="roundRect">
              <a:avLst>
                <a:gd name="adj" fmla="val 11921"/>
              </a:avLst>
            </a:prstGeom>
            <a:solidFill>
              <a:srgbClr val="FCA304"/>
            </a:solidFill>
            <a:ln w="25400">
              <a:solidFill>
                <a:srgbClr val="FEFFFF"/>
              </a:solidFill>
              <a:round/>
              <a:headEnd/>
              <a:tailEnd/>
            </a:ln>
            <a:effectLst/>
          </p:spPr>
          <p:txBody>
            <a:bodyPr wrap="none" anchor="ctr"/>
            <a:lstStyle/>
            <a:p>
              <a:endParaRPr lang="zh-CN" altLang="en-US">
                <a:ea typeface="宋体" charset="-122"/>
              </a:endParaRPr>
            </a:p>
          </p:txBody>
        </p:sp>
        <p:sp>
          <p:nvSpPr>
            <p:cNvPr id="31" name="Rectangle 38"/>
            <p:cNvSpPr>
              <a:spLocks noChangeArrowheads="1"/>
            </p:cNvSpPr>
            <p:nvPr/>
          </p:nvSpPr>
          <p:spPr bwMode="black">
            <a:xfrm>
              <a:off x="6940103" y="3126136"/>
              <a:ext cx="3425825" cy="830997"/>
            </a:xfrm>
            <a:prstGeom prst="rect">
              <a:avLst/>
            </a:prstGeom>
            <a:solidFill>
              <a:srgbClr val="FCA304"/>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20000"/>
                </a:lnSpc>
              </a:pPr>
              <a:r>
                <a:rPr lang="zh-CN" altLang="en-US" sz="2000" dirty="0">
                  <a:solidFill>
                    <a:schemeClr val="accent2">
                      <a:lumMod val="50000"/>
                    </a:schemeClr>
                  </a:solidFill>
                  <a:latin typeface="微软雅黑" pitchFamily="34" charset="-122"/>
                  <a:ea typeface="微软雅黑" pitchFamily="34" charset="-122"/>
                </a:rPr>
                <a:t>点击此处添加文字</a:t>
              </a:r>
            </a:p>
            <a:p>
              <a:pPr algn="ctr">
                <a:lnSpc>
                  <a:spcPct val="120000"/>
                </a:lnSpc>
              </a:pPr>
              <a:r>
                <a:rPr lang="zh-CN" altLang="en-US" sz="2000" dirty="0">
                  <a:solidFill>
                    <a:schemeClr val="accent2">
                      <a:lumMod val="50000"/>
                    </a:schemeClr>
                  </a:solidFill>
                  <a:latin typeface="微软雅黑" pitchFamily="34" charset="-122"/>
                  <a:ea typeface="微软雅黑" pitchFamily="34" charset="-122"/>
                </a:rPr>
                <a:t>点击此处添加文字</a:t>
              </a:r>
              <a:endParaRPr lang="en-US" altLang="zh-CN" sz="2000" dirty="0">
                <a:solidFill>
                  <a:schemeClr val="accent2">
                    <a:lumMod val="50000"/>
                  </a:schemeClr>
                </a:solidFill>
                <a:latin typeface="微软雅黑" pitchFamily="34" charset="-122"/>
                <a:ea typeface="微软雅黑" pitchFamily="34" charset="-122"/>
              </a:endParaRPr>
            </a:p>
          </p:txBody>
        </p:sp>
      </p:grpSp>
      <p:grpSp>
        <p:nvGrpSpPr>
          <p:cNvPr id="32" name="组合 31"/>
          <p:cNvGrpSpPr/>
          <p:nvPr/>
        </p:nvGrpSpPr>
        <p:grpSpPr>
          <a:xfrm>
            <a:off x="5357874" y="2303933"/>
            <a:ext cx="3702050" cy="1066800"/>
            <a:chOff x="6805165" y="1667223"/>
            <a:chExt cx="3702050" cy="1066800"/>
          </a:xfrm>
          <a:solidFill>
            <a:srgbClr val="C00000"/>
          </a:solidFill>
        </p:grpSpPr>
        <p:sp>
          <p:nvSpPr>
            <p:cNvPr id="33" name="AutoShape 2"/>
            <p:cNvSpPr>
              <a:spLocks noChangeArrowheads="1"/>
            </p:cNvSpPr>
            <p:nvPr/>
          </p:nvSpPr>
          <p:spPr bwMode="ltGray">
            <a:xfrm>
              <a:off x="6805165" y="1667223"/>
              <a:ext cx="3702050" cy="1066800"/>
            </a:xfrm>
            <a:prstGeom prst="roundRect">
              <a:avLst>
                <a:gd name="adj" fmla="val 11921"/>
              </a:avLst>
            </a:pr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微软雅黑" pitchFamily="34" charset="-122"/>
                <a:ea typeface="微软雅黑" pitchFamily="34" charset="-122"/>
              </a:endParaRPr>
            </a:p>
          </p:txBody>
        </p:sp>
        <p:sp>
          <p:nvSpPr>
            <p:cNvPr id="34" name="Rectangle 39"/>
            <p:cNvSpPr>
              <a:spLocks noChangeArrowheads="1"/>
            </p:cNvSpPr>
            <p:nvPr/>
          </p:nvSpPr>
          <p:spPr bwMode="black">
            <a:xfrm>
              <a:off x="6940102" y="1791048"/>
              <a:ext cx="3425825" cy="830997"/>
            </a:xfrm>
            <a:prstGeom prst="rect">
              <a:avLst/>
            </a:prstGeom>
            <a:grpFill/>
            <a:ln>
              <a:noFill/>
            </a:ln>
            <a:effectLst>
              <a:outerShdw blurRad="444500" dist="254000" dir="8100000" algn="tr" rotWithShape="0">
                <a:prstClr val="black">
                  <a:alpha val="50000"/>
                </a:prstClr>
              </a:outerShdw>
            </a:effectLst>
            <a:extLst>
              <a:ext uri="{91240B29-F687-4F45-9708-019B960494DF}">
                <a14:hiddenLine xmlns:a14="http://schemas.microsoft.com/office/drawing/2010/main" w="9525">
                  <a:solidFill>
                    <a:srgbClr val="000000"/>
                  </a:solidFill>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chemeClr val="bg1"/>
                  </a:solidFill>
                  <a:latin typeface="微软雅黑" pitchFamily="34" charset="-122"/>
                  <a:ea typeface="微软雅黑" pitchFamily="34" charset="-122"/>
                </a:rPr>
                <a:t>点击此处添加文字</a:t>
              </a:r>
            </a:p>
            <a:p>
              <a:pPr algn="ctr"/>
              <a:r>
                <a:rPr lang="zh-CN" altLang="en-US" sz="2400" dirty="0">
                  <a:solidFill>
                    <a:schemeClr val="bg1"/>
                  </a:solidFill>
                  <a:latin typeface="微软雅黑" pitchFamily="34" charset="-122"/>
                  <a:ea typeface="微软雅黑" pitchFamily="34" charset="-122"/>
                </a:rPr>
                <a:t>点击此处添加文字</a:t>
              </a:r>
            </a:p>
          </p:txBody>
        </p:sp>
      </p:grpSp>
      <p:grpSp>
        <p:nvGrpSpPr>
          <p:cNvPr id="35" name="组合 34"/>
          <p:cNvGrpSpPr/>
          <p:nvPr/>
        </p:nvGrpSpPr>
        <p:grpSpPr>
          <a:xfrm>
            <a:off x="5364223" y="4961408"/>
            <a:ext cx="3702050" cy="1066800"/>
            <a:chOff x="6811515" y="4324698"/>
            <a:chExt cx="3702050" cy="1066800"/>
          </a:xfrm>
          <a:solidFill>
            <a:srgbClr val="C00000"/>
          </a:solidFill>
        </p:grpSpPr>
        <p:sp>
          <p:nvSpPr>
            <p:cNvPr id="36" name="AutoShape 4"/>
            <p:cNvSpPr>
              <a:spLocks noChangeArrowheads="1"/>
            </p:cNvSpPr>
            <p:nvPr/>
          </p:nvSpPr>
          <p:spPr bwMode="ltGray">
            <a:xfrm>
              <a:off x="6811515" y="4324698"/>
              <a:ext cx="3702050" cy="1066800"/>
            </a:xfrm>
            <a:prstGeom prst="roundRect">
              <a:avLst>
                <a:gd name="adj" fmla="val 11921"/>
              </a:avLst>
            </a:pr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微软雅黑" pitchFamily="34" charset="-122"/>
                <a:ea typeface="微软雅黑" pitchFamily="34" charset="-122"/>
              </a:endParaRPr>
            </a:p>
          </p:txBody>
        </p:sp>
        <p:sp>
          <p:nvSpPr>
            <p:cNvPr id="37" name="Rectangle 40"/>
            <p:cNvSpPr>
              <a:spLocks noChangeArrowheads="1"/>
            </p:cNvSpPr>
            <p:nvPr/>
          </p:nvSpPr>
          <p:spPr bwMode="black">
            <a:xfrm>
              <a:off x="6940103" y="4438998"/>
              <a:ext cx="3425825" cy="830997"/>
            </a:xfrm>
            <a:prstGeom prst="rect">
              <a:avLst/>
            </a:prstGeom>
            <a:grpFill/>
            <a:ln>
              <a:noFill/>
            </a:ln>
            <a:effectLst>
              <a:outerShdw blurRad="444500" dist="254000" dir="8100000" algn="tr" rotWithShape="0">
                <a:prstClr val="black">
                  <a:alpha val="50000"/>
                </a:prstClr>
              </a:outerShdw>
            </a:effectLst>
            <a:extLst>
              <a:ext uri="{91240B29-F687-4F45-9708-019B960494DF}">
                <a14:hiddenLine xmlns:a14="http://schemas.microsoft.com/office/drawing/2010/main" w="9525">
                  <a:solidFill>
                    <a:srgbClr val="000000"/>
                  </a:solidFill>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chemeClr val="bg1"/>
                  </a:solidFill>
                  <a:latin typeface="微软雅黑" pitchFamily="34" charset="-122"/>
                  <a:ea typeface="微软雅黑" pitchFamily="34" charset="-122"/>
                </a:rPr>
                <a:t>点击此处添加文字</a:t>
              </a:r>
            </a:p>
            <a:p>
              <a:pPr algn="ctr"/>
              <a:r>
                <a:rPr lang="zh-CN" altLang="en-US" sz="2400" dirty="0">
                  <a:solidFill>
                    <a:schemeClr val="bg1"/>
                  </a:solidFill>
                  <a:latin typeface="微软雅黑" pitchFamily="34" charset="-122"/>
                  <a:ea typeface="微软雅黑" pitchFamily="34" charset="-122"/>
                </a:rPr>
                <a:t>点击此处添加文字</a:t>
              </a:r>
              <a:endParaRPr lang="en-US" altLang="zh-CN" sz="2400" dirty="0">
                <a:solidFill>
                  <a:schemeClr val="bg1"/>
                </a:solidFill>
                <a:latin typeface="微软雅黑" pitchFamily="34" charset="-122"/>
                <a:ea typeface="微软雅黑" pitchFamily="34" charset="-122"/>
              </a:endParaRPr>
            </a:p>
          </p:txBody>
        </p:sp>
      </p:grpSp>
      <p:grpSp>
        <p:nvGrpSpPr>
          <p:cNvPr id="38" name="组合 37"/>
          <p:cNvGrpSpPr/>
          <p:nvPr/>
        </p:nvGrpSpPr>
        <p:grpSpPr>
          <a:xfrm>
            <a:off x="2232645" y="2076921"/>
            <a:ext cx="1905001" cy="1505025"/>
            <a:chOff x="3679937" y="1512218"/>
            <a:chExt cx="1905000" cy="1505025"/>
          </a:xfrm>
        </p:grpSpPr>
        <p:sp>
          <p:nvSpPr>
            <p:cNvPr id="39" name="椭圆 38"/>
            <p:cNvSpPr/>
            <p:nvPr/>
          </p:nvSpPr>
          <p:spPr>
            <a:xfrm>
              <a:off x="3895972" y="1512218"/>
              <a:ext cx="1505025" cy="1505025"/>
            </a:xfrm>
            <a:prstGeom prst="ellipse">
              <a:avLst/>
            </a:prstGeom>
            <a:solidFill>
              <a:srgbClr val="C0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a:solidFill>
                  <a:schemeClr val="bg1"/>
                </a:solidFill>
                <a:latin typeface="微软雅黑" pitchFamily="34" charset="-122"/>
                <a:ea typeface="微软雅黑" pitchFamily="34" charset="-122"/>
              </a:endParaRPr>
            </a:p>
          </p:txBody>
        </p:sp>
        <p:sp>
          <p:nvSpPr>
            <p:cNvPr id="40" name="Text Box 41"/>
            <p:cNvSpPr txBox="1">
              <a:spLocks noChangeArrowheads="1"/>
            </p:cNvSpPr>
            <p:nvPr/>
          </p:nvSpPr>
          <p:spPr bwMode="auto">
            <a:xfrm>
              <a:off x="3679937" y="1883619"/>
              <a:ext cx="1905000" cy="761747"/>
            </a:xfrm>
            <a:prstGeom prst="rect">
              <a:avLst/>
            </a:prstGeom>
            <a:no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sz="4000">
                  <a:solidFill>
                    <a:schemeClr val="bg1"/>
                  </a:solidFill>
                  <a:latin typeface="微软雅黑" pitchFamily="34" charset="-122"/>
                  <a:ea typeface="微软雅黑" pitchFamily="34"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2800" dirty="0"/>
                <a:t>添加</a:t>
              </a:r>
            </a:p>
            <a:p>
              <a:r>
                <a:rPr lang="zh-CN" altLang="en-US" sz="2800" dirty="0"/>
                <a:t>文字</a:t>
              </a:r>
            </a:p>
          </p:txBody>
        </p:sp>
      </p:grpSp>
      <p:grpSp>
        <p:nvGrpSpPr>
          <p:cNvPr id="41" name="组合 40"/>
          <p:cNvGrpSpPr/>
          <p:nvPr/>
        </p:nvGrpSpPr>
        <p:grpSpPr>
          <a:xfrm>
            <a:off x="2252891" y="4748358"/>
            <a:ext cx="1905001" cy="1505025"/>
            <a:chOff x="3700182" y="3975596"/>
            <a:chExt cx="1905000" cy="1505025"/>
          </a:xfrm>
        </p:grpSpPr>
        <p:sp>
          <p:nvSpPr>
            <p:cNvPr id="42" name="椭圆 41"/>
            <p:cNvSpPr/>
            <p:nvPr/>
          </p:nvSpPr>
          <p:spPr>
            <a:xfrm>
              <a:off x="3919854" y="3975596"/>
              <a:ext cx="1505025" cy="1505025"/>
            </a:xfrm>
            <a:prstGeom prst="ellipse">
              <a:avLst/>
            </a:prstGeom>
            <a:solidFill>
              <a:srgbClr val="C0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a:solidFill>
                  <a:schemeClr val="bg1"/>
                </a:solidFill>
                <a:latin typeface="微软雅黑" pitchFamily="34" charset="-122"/>
                <a:ea typeface="微软雅黑" pitchFamily="34" charset="-122"/>
              </a:endParaRPr>
            </a:p>
          </p:txBody>
        </p:sp>
        <p:sp>
          <p:nvSpPr>
            <p:cNvPr id="43" name="Text Box 42"/>
            <p:cNvSpPr txBox="1">
              <a:spLocks noChangeArrowheads="1"/>
            </p:cNvSpPr>
            <p:nvPr/>
          </p:nvSpPr>
          <p:spPr bwMode="auto">
            <a:xfrm>
              <a:off x="3700182" y="4411864"/>
              <a:ext cx="1905000" cy="761747"/>
            </a:xfrm>
            <a:prstGeom prst="rect">
              <a:avLst/>
            </a:prstGeom>
            <a:no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sz="4000">
                  <a:solidFill>
                    <a:schemeClr val="bg1"/>
                  </a:solidFill>
                  <a:latin typeface="微软雅黑" pitchFamily="34" charset="-122"/>
                  <a:ea typeface="微软雅黑" pitchFamily="34"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2800" dirty="0"/>
                <a:t>添加</a:t>
              </a:r>
            </a:p>
            <a:p>
              <a:r>
                <a:rPr lang="zh-CN" altLang="en-US" sz="2800" dirty="0"/>
                <a:t>文字</a:t>
              </a:r>
            </a:p>
          </p:txBody>
        </p:sp>
      </p:grpSp>
      <p:sp>
        <p:nvSpPr>
          <p:cNvPr id="44" name="Freeform 43"/>
          <p:cNvSpPr>
            <a:spLocks/>
          </p:cNvSpPr>
          <p:nvPr/>
        </p:nvSpPr>
        <p:spPr bwMode="gray">
          <a:xfrm rot="16200000">
            <a:off x="3969604" y="4968552"/>
            <a:ext cx="1624013" cy="968374"/>
          </a:xfrm>
          <a:custGeom>
            <a:avLst/>
            <a:gdLst>
              <a:gd name="T0" fmla="*/ 0 w 735"/>
              <a:gd name="T1" fmla="*/ 0 h 532"/>
              <a:gd name="T2" fmla="*/ 2147483647 w 735"/>
              <a:gd name="T3" fmla="*/ 2147483647 h 532"/>
              <a:gd name="T4" fmla="*/ 2147483647 w 735"/>
              <a:gd name="T5" fmla="*/ 2147483647 h 532"/>
              <a:gd name="T6" fmla="*/ 2147483647 w 735"/>
              <a:gd name="T7" fmla="*/ 2147483647 h 532"/>
              <a:gd name="T8" fmla="*/ 2147483647 w 735"/>
              <a:gd name="T9" fmla="*/ 2147483647 h 532"/>
              <a:gd name="T10" fmla="*/ 2147483647 w 735"/>
              <a:gd name="T11" fmla="*/ 2147483647 h 532"/>
              <a:gd name="T12" fmla="*/ 2147483647 w 735"/>
              <a:gd name="T13" fmla="*/ 2147483647 h 532"/>
              <a:gd name="T14" fmla="*/ 2147483647 w 735"/>
              <a:gd name="T15" fmla="*/ 2147483647 h 532"/>
              <a:gd name="T16" fmla="*/ 2147483647 w 735"/>
              <a:gd name="T17" fmla="*/ 2147483647 h 532"/>
              <a:gd name="T18" fmla="*/ 2147483647 w 735"/>
              <a:gd name="T19" fmla="*/ 2147483647 h 532"/>
              <a:gd name="T20" fmla="*/ 2147483647 w 735"/>
              <a:gd name="T21" fmla="*/ 2147483647 h 532"/>
              <a:gd name="T22" fmla="*/ 2147483647 w 735"/>
              <a:gd name="T23" fmla="*/ 2147483647 h 532"/>
              <a:gd name="T24" fmla="*/ 2147483647 w 735"/>
              <a:gd name="T25" fmla="*/ 0 h 532"/>
              <a:gd name="T26" fmla="*/ 0 w 735"/>
              <a:gd name="T27" fmla="*/ 0 h 53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35"/>
              <a:gd name="T43" fmla="*/ 0 h 532"/>
              <a:gd name="T44" fmla="*/ 735 w 735"/>
              <a:gd name="T45" fmla="*/ 532 h 53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35" h="532">
                <a:moveTo>
                  <a:pt x="0" y="0"/>
                </a:moveTo>
                <a:cubicBezTo>
                  <a:pt x="0" y="0"/>
                  <a:pt x="85" y="216"/>
                  <a:pt x="382" y="202"/>
                </a:cubicBezTo>
                <a:cubicBezTo>
                  <a:pt x="479" y="202"/>
                  <a:pt x="577" y="202"/>
                  <a:pt x="577" y="202"/>
                </a:cubicBezTo>
                <a:cubicBezTo>
                  <a:pt x="577" y="202"/>
                  <a:pt x="639" y="201"/>
                  <a:pt x="637" y="249"/>
                </a:cubicBezTo>
                <a:cubicBezTo>
                  <a:pt x="638" y="325"/>
                  <a:pt x="639" y="402"/>
                  <a:pt x="639" y="402"/>
                </a:cubicBezTo>
                <a:lnTo>
                  <a:pt x="598" y="400"/>
                </a:lnTo>
                <a:lnTo>
                  <a:pt x="669" y="532"/>
                </a:lnTo>
                <a:lnTo>
                  <a:pt x="735" y="402"/>
                </a:lnTo>
                <a:lnTo>
                  <a:pt x="696" y="402"/>
                </a:lnTo>
                <a:cubicBezTo>
                  <a:pt x="696" y="402"/>
                  <a:pt x="695" y="314"/>
                  <a:pt x="694" y="226"/>
                </a:cubicBezTo>
                <a:cubicBezTo>
                  <a:pt x="687" y="160"/>
                  <a:pt x="616" y="150"/>
                  <a:pt x="616" y="150"/>
                </a:cubicBezTo>
                <a:cubicBezTo>
                  <a:pt x="556" y="137"/>
                  <a:pt x="473" y="153"/>
                  <a:pt x="335" y="149"/>
                </a:cubicBezTo>
                <a:cubicBezTo>
                  <a:pt x="110" y="126"/>
                  <a:pt x="69" y="0"/>
                  <a:pt x="69" y="0"/>
                </a:cubicBezTo>
                <a:lnTo>
                  <a:pt x="0" y="0"/>
                </a:lnTo>
                <a:close/>
              </a:path>
            </a:pathLst>
          </a:custGeom>
          <a:solidFill>
            <a:schemeClr val="accent6">
              <a:lumMod val="50000"/>
              <a:alpha val="50195"/>
            </a:schemeClr>
          </a:solidFill>
          <a:ln>
            <a:noFill/>
          </a:ln>
          <a:extLst/>
        </p:spPr>
        <p:txBody>
          <a:bodyPr wrap="none" lIns="91387" tIns="45696" rIns="91387" bIns="45696" anchor="ctr"/>
          <a:lstStyle/>
          <a:p>
            <a:endParaRPr lang="zh-CN" altLang="en-US"/>
          </a:p>
        </p:txBody>
      </p:sp>
      <p:sp>
        <p:nvSpPr>
          <p:cNvPr id="45" name="Freeform 44"/>
          <p:cNvSpPr>
            <a:spLocks/>
          </p:cNvSpPr>
          <p:nvPr/>
        </p:nvSpPr>
        <p:spPr bwMode="gray">
          <a:xfrm rot="16200000">
            <a:off x="4536344" y="3620763"/>
            <a:ext cx="314325" cy="1096963"/>
          </a:xfrm>
          <a:custGeom>
            <a:avLst/>
            <a:gdLst>
              <a:gd name="T0" fmla="*/ 2147483647 w 142"/>
              <a:gd name="T1" fmla="*/ 2147483647 h 604"/>
              <a:gd name="T2" fmla="*/ 2147483647 w 142"/>
              <a:gd name="T3" fmla="*/ 2147483647 h 604"/>
              <a:gd name="T4" fmla="*/ 0 w 142"/>
              <a:gd name="T5" fmla="*/ 2147483647 h 604"/>
              <a:gd name="T6" fmla="*/ 2147483647 w 142"/>
              <a:gd name="T7" fmla="*/ 2147483647 h 604"/>
              <a:gd name="T8" fmla="*/ 2147483647 w 142"/>
              <a:gd name="T9" fmla="*/ 2147483647 h 604"/>
              <a:gd name="T10" fmla="*/ 2147483647 w 142"/>
              <a:gd name="T11" fmla="*/ 2147483647 h 604"/>
              <a:gd name="T12" fmla="*/ 2147483647 w 142"/>
              <a:gd name="T13" fmla="*/ 0 h 604"/>
              <a:gd name="T14" fmla="*/ 2147483647 w 142"/>
              <a:gd name="T15" fmla="*/ 2147483647 h 604"/>
              <a:gd name="T16" fmla="*/ 0 60000 65536"/>
              <a:gd name="T17" fmla="*/ 0 60000 65536"/>
              <a:gd name="T18" fmla="*/ 0 60000 65536"/>
              <a:gd name="T19" fmla="*/ 0 60000 65536"/>
              <a:gd name="T20" fmla="*/ 0 60000 65536"/>
              <a:gd name="T21" fmla="*/ 0 60000 65536"/>
              <a:gd name="T22" fmla="*/ 0 60000 65536"/>
              <a:gd name="T23" fmla="*/ 0 60000 65536"/>
              <a:gd name="T24" fmla="*/ 0 w 142"/>
              <a:gd name="T25" fmla="*/ 0 h 604"/>
              <a:gd name="T26" fmla="*/ 142 w 142"/>
              <a:gd name="T27" fmla="*/ 604 h 60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42" h="604">
                <a:moveTo>
                  <a:pt x="37" y="1"/>
                </a:moveTo>
                <a:lnTo>
                  <a:pt x="45" y="472"/>
                </a:lnTo>
                <a:lnTo>
                  <a:pt x="0" y="474"/>
                </a:lnTo>
                <a:lnTo>
                  <a:pt x="72" y="604"/>
                </a:lnTo>
                <a:lnTo>
                  <a:pt x="142" y="474"/>
                </a:lnTo>
                <a:lnTo>
                  <a:pt x="100" y="474"/>
                </a:lnTo>
                <a:lnTo>
                  <a:pt x="99" y="0"/>
                </a:lnTo>
                <a:lnTo>
                  <a:pt x="37" y="1"/>
                </a:lnTo>
                <a:close/>
              </a:path>
            </a:pathLst>
          </a:custGeom>
          <a:solidFill>
            <a:schemeClr val="accent6">
              <a:lumMod val="50000"/>
              <a:alpha val="50195"/>
            </a:schemeClr>
          </a:solidFill>
          <a:ln>
            <a:noFill/>
          </a:ln>
          <a:extLst/>
        </p:spPr>
        <p:txBody>
          <a:bodyPr wrap="none" lIns="91387" tIns="45696" rIns="91387" bIns="45696" anchor="ctr"/>
          <a:lstStyle/>
          <a:p>
            <a:endParaRPr lang="zh-CN" altLang="en-US"/>
          </a:p>
        </p:txBody>
      </p:sp>
      <p:sp>
        <p:nvSpPr>
          <p:cNvPr id="46" name="Freeform 45"/>
          <p:cNvSpPr>
            <a:spLocks/>
          </p:cNvSpPr>
          <p:nvPr/>
        </p:nvSpPr>
        <p:spPr bwMode="gray">
          <a:xfrm rot="16200000" flipH="1">
            <a:off x="3929919" y="2404739"/>
            <a:ext cx="1624012" cy="968374"/>
          </a:xfrm>
          <a:custGeom>
            <a:avLst/>
            <a:gdLst>
              <a:gd name="T0" fmla="*/ 0 w 735"/>
              <a:gd name="T1" fmla="*/ 0 h 532"/>
              <a:gd name="T2" fmla="*/ 2147483647 w 735"/>
              <a:gd name="T3" fmla="*/ 2147483647 h 532"/>
              <a:gd name="T4" fmla="*/ 2147483647 w 735"/>
              <a:gd name="T5" fmla="*/ 2147483647 h 532"/>
              <a:gd name="T6" fmla="*/ 2147483647 w 735"/>
              <a:gd name="T7" fmla="*/ 2147483647 h 532"/>
              <a:gd name="T8" fmla="*/ 2147483647 w 735"/>
              <a:gd name="T9" fmla="*/ 2147483647 h 532"/>
              <a:gd name="T10" fmla="*/ 2147483647 w 735"/>
              <a:gd name="T11" fmla="*/ 2147483647 h 532"/>
              <a:gd name="T12" fmla="*/ 2147483647 w 735"/>
              <a:gd name="T13" fmla="*/ 2147483647 h 532"/>
              <a:gd name="T14" fmla="*/ 2147483647 w 735"/>
              <a:gd name="T15" fmla="*/ 2147483647 h 532"/>
              <a:gd name="T16" fmla="*/ 2147483647 w 735"/>
              <a:gd name="T17" fmla="*/ 2147483647 h 532"/>
              <a:gd name="T18" fmla="*/ 2147483647 w 735"/>
              <a:gd name="T19" fmla="*/ 2147483647 h 532"/>
              <a:gd name="T20" fmla="*/ 2147483647 w 735"/>
              <a:gd name="T21" fmla="*/ 2147483647 h 532"/>
              <a:gd name="T22" fmla="*/ 2147483647 w 735"/>
              <a:gd name="T23" fmla="*/ 2147483647 h 532"/>
              <a:gd name="T24" fmla="*/ 2147483647 w 735"/>
              <a:gd name="T25" fmla="*/ 0 h 532"/>
              <a:gd name="T26" fmla="*/ 0 w 735"/>
              <a:gd name="T27" fmla="*/ 0 h 53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35"/>
              <a:gd name="T43" fmla="*/ 0 h 532"/>
              <a:gd name="T44" fmla="*/ 735 w 735"/>
              <a:gd name="T45" fmla="*/ 532 h 53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35" h="532">
                <a:moveTo>
                  <a:pt x="0" y="0"/>
                </a:moveTo>
                <a:cubicBezTo>
                  <a:pt x="0" y="0"/>
                  <a:pt x="85" y="216"/>
                  <a:pt x="382" y="202"/>
                </a:cubicBezTo>
                <a:cubicBezTo>
                  <a:pt x="479" y="202"/>
                  <a:pt x="577" y="202"/>
                  <a:pt x="577" y="202"/>
                </a:cubicBezTo>
                <a:cubicBezTo>
                  <a:pt x="577" y="202"/>
                  <a:pt x="639" y="201"/>
                  <a:pt x="637" y="249"/>
                </a:cubicBezTo>
                <a:cubicBezTo>
                  <a:pt x="638" y="325"/>
                  <a:pt x="639" y="402"/>
                  <a:pt x="639" y="402"/>
                </a:cubicBezTo>
                <a:lnTo>
                  <a:pt x="598" y="400"/>
                </a:lnTo>
                <a:lnTo>
                  <a:pt x="669" y="532"/>
                </a:lnTo>
                <a:lnTo>
                  <a:pt x="735" y="402"/>
                </a:lnTo>
                <a:lnTo>
                  <a:pt x="696" y="402"/>
                </a:lnTo>
                <a:cubicBezTo>
                  <a:pt x="696" y="402"/>
                  <a:pt x="695" y="314"/>
                  <a:pt x="694" y="226"/>
                </a:cubicBezTo>
                <a:cubicBezTo>
                  <a:pt x="687" y="160"/>
                  <a:pt x="616" y="150"/>
                  <a:pt x="616" y="150"/>
                </a:cubicBezTo>
                <a:cubicBezTo>
                  <a:pt x="556" y="137"/>
                  <a:pt x="473" y="153"/>
                  <a:pt x="335" y="149"/>
                </a:cubicBezTo>
                <a:cubicBezTo>
                  <a:pt x="110" y="126"/>
                  <a:pt x="69" y="0"/>
                  <a:pt x="69" y="0"/>
                </a:cubicBezTo>
                <a:lnTo>
                  <a:pt x="0" y="0"/>
                </a:lnTo>
                <a:close/>
              </a:path>
            </a:pathLst>
          </a:custGeom>
          <a:solidFill>
            <a:schemeClr val="accent6">
              <a:lumMod val="50000"/>
              <a:alpha val="50195"/>
            </a:schemeClr>
          </a:solidFill>
          <a:ln>
            <a:noFill/>
          </a:ln>
          <a:extLst/>
        </p:spPr>
        <p:txBody>
          <a:bodyPr wrap="none" lIns="91387" tIns="45696" rIns="91387" bIns="45696" anchor="ctr"/>
          <a:lstStyle/>
          <a:p>
            <a:endParaRPr lang="zh-CN" altLang="en-US"/>
          </a:p>
        </p:txBody>
      </p:sp>
    </p:spTree>
    <p:extLst>
      <p:ext uri="{BB962C8B-B14F-4D97-AF65-F5344CB8AC3E}">
        <p14:creationId xmlns:p14="http://schemas.microsoft.com/office/powerpoint/2010/main" val="1988978838"/>
      </p:ext>
    </p:extLst>
  </p:cSld>
  <p:clrMapOvr>
    <a:masterClrMapping/>
  </p:clrMapOvr>
  <p:transition spd="slow" advTm="0">
    <p:push/>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52000">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14:bounceEnd="52000">
                                          <p:cBhvr additive="base">
                                            <p:cTn id="7" dur="500" fill="hold"/>
                                            <p:tgtEl>
                                              <p:spTgt spid="25"/>
                                            </p:tgtEl>
                                            <p:attrNameLst>
                                              <p:attrName>ppt_x</p:attrName>
                                            </p:attrNameLst>
                                          </p:cBhvr>
                                          <p:tavLst>
                                            <p:tav tm="0">
                                              <p:val>
                                                <p:strVal val="0-#ppt_w/2"/>
                                              </p:val>
                                            </p:tav>
                                            <p:tav tm="100000">
                                              <p:val>
                                                <p:strVal val="#ppt_x"/>
                                              </p:val>
                                            </p:tav>
                                          </p:tavLst>
                                        </p:anim>
                                        <p:anim calcmode="lin" valueType="num" p14:bounceEnd="52000">
                                          <p:cBhvr additive="base">
                                            <p:cTn id="8" dur="500" fill="hold"/>
                                            <p:tgtEl>
                                              <p:spTgt spid="2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38"/>
                                            </p:tgtEl>
                                            <p:attrNameLst>
                                              <p:attrName>style.visibility</p:attrName>
                                            </p:attrNameLst>
                                          </p:cBhvr>
                                          <p:to>
                                            <p:strVal val="visible"/>
                                          </p:to>
                                        </p:set>
                                        <p:anim calcmode="lin" valueType="num">
                                          <p:cBhvr additive="base">
                                            <p:cTn id="13" dur="500" fill="hold"/>
                                            <p:tgtEl>
                                              <p:spTgt spid="38"/>
                                            </p:tgtEl>
                                            <p:attrNameLst>
                                              <p:attrName>ppt_x</p:attrName>
                                            </p:attrNameLst>
                                          </p:cBhvr>
                                          <p:tavLst>
                                            <p:tav tm="0">
                                              <p:val>
                                                <p:strVal val="0-#ppt_w/2"/>
                                              </p:val>
                                            </p:tav>
                                            <p:tav tm="100000">
                                              <p:val>
                                                <p:strVal val="#ppt_x"/>
                                              </p:val>
                                            </p:tav>
                                          </p:tavLst>
                                        </p:anim>
                                        <p:anim calcmode="lin" valueType="num">
                                          <p:cBhvr additive="base">
                                            <p:cTn id="14" dur="500" fill="hold"/>
                                            <p:tgtEl>
                                              <p:spTgt spid="38"/>
                                            </p:tgtEl>
                                            <p:attrNameLst>
                                              <p:attrName>ppt_y</p:attrName>
                                            </p:attrNameLst>
                                          </p:cBhvr>
                                          <p:tavLst>
                                            <p:tav tm="0">
                                              <p:val>
                                                <p:strVal val="#ppt_y"/>
                                              </p:val>
                                            </p:tav>
                                            <p:tav tm="100000">
                                              <p:val>
                                                <p:strVal val="#ppt_y"/>
                                              </p:val>
                                            </p:tav>
                                          </p:tavLst>
                                        </p:anim>
                                      </p:childTnLst>
                                    </p:cTn>
                                  </p:par>
                                  <p:par>
                                    <p:cTn id="15" presetID="2" presetClass="entr" presetSubtype="8" fill="hold" nodeType="withEffect">
                                      <p:stCondLst>
                                        <p:cond delay="0"/>
                                      </p:stCondLst>
                                      <p:childTnLst>
                                        <p:set>
                                          <p:cBhvr>
                                            <p:cTn id="16" dur="1" fill="hold">
                                              <p:stCondLst>
                                                <p:cond delay="0"/>
                                              </p:stCondLst>
                                            </p:cTn>
                                            <p:tgtEl>
                                              <p:spTgt spid="41"/>
                                            </p:tgtEl>
                                            <p:attrNameLst>
                                              <p:attrName>style.visibility</p:attrName>
                                            </p:attrNameLst>
                                          </p:cBhvr>
                                          <p:to>
                                            <p:strVal val="visible"/>
                                          </p:to>
                                        </p:set>
                                        <p:anim calcmode="lin" valueType="num">
                                          <p:cBhvr additive="base">
                                            <p:cTn id="17" dur="500" fill="hold"/>
                                            <p:tgtEl>
                                              <p:spTgt spid="41"/>
                                            </p:tgtEl>
                                            <p:attrNameLst>
                                              <p:attrName>ppt_x</p:attrName>
                                            </p:attrNameLst>
                                          </p:cBhvr>
                                          <p:tavLst>
                                            <p:tav tm="0">
                                              <p:val>
                                                <p:strVal val="0-#ppt_w/2"/>
                                              </p:val>
                                            </p:tav>
                                            <p:tav tm="100000">
                                              <p:val>
                                                <p:strVal val="#ppt_x"/>
                                              </p:val>
                                            </p:tav>
                                          </p:tavLst>
                                        </p:anim>
                                        <p:anim calcmode="lin" valueType="num">
                                          <p:cBhvr additive="base">
                                            <p:cTn id="18" dur="500" fill="hold"/>
                                            <p:tgtEl>
                                              <p:spTgt spid="41"/>
                                            </p:tgtEl>
                                            <p:attrNameLst>
                                              <p:attrName>ppt_y</p:attrName>
                                            </p:attrNameLst>
                                          </p:cBhvr>
                                          <p:tavLst>
                                            <p:tav tm="0">
                                              <p:val>
                                                <p:strVal val="#ppt_y"/>
                                              </p:val>
                                            </p:tav>
                                            <p:tav tm="100000">
                                              <p:val>
                                                <p:strVal val="#ppt_y"/>
                                              </p:val>
                                            </p:tav>
                                          </p:tavLst>
                                        </p:anim>
                                      </p:childTnLst>
                                    </p:cTn>
                                  </p:par>
                                </p:childTnLst>
                              </p:cTn>
                            </p:par>
                            <p:par>
                              <p:cTn id="19" fill="hold">
                                <p:stCondLst>
                                  <p:cond delay="500"/>
                                </p:stCondLst>
                                <p:childTnLst>
                                  <p:par>
                                    <p:cTn id="20" presetID="2" presetClass="entr" presetSubtype="8" fill="hold" grpId="0" nodeType="afterEffect">
                                      <p:stCondLst>
                                        <p:cond delay="0"/>
                                      </p:stCondLst>
                                      <p:childTnLst>
                                        <p:set>
                                          <p:cBhvr>
                                            <p:cTn id="21" dur="1" fill="hold">
                                              <p:stCondLst>
                                                <p:cond delay="0"/>
                                              </p:stCondLst>
                                            </p:cTn>
                                            <p:tgtEl>
                                              <p:spTgt spid="44"/>
                                            </p:tgtEl>
                                            <p:attrNameLst>
                                              <p:attrName>style.visibility</p:attrName>
                                            </p:attrNameLst>
                                          </p:cBhvr>
                                          <p:to>
                                            <p:strVal val="visible"/>
                                          </p:to>
                                        </p:set>
                                        <p:anim calcmode="lin" valueType="num">
                                          <p:cBhvr additive="base">
                                            <p:cTn id="22" dur="500" fill="hold"/>
                                            <p:tgtEl>
                                              <p:spTgt spid="44"/>
                                            </p:tgtEl>
                                            <p:attrNameLst>
                                              <p:attrName>ppt_x</p:attrName>
                                            </p:attrNameLst>
                                          </p:cBhvr>
                                          <p:tavLst>
                                            <p:tav tm="0">
                                              <p:val>
                                                <p:strVal val="0-#ppt_w/2"/>
                                              </p:val>
                                            </p:tav>
                                            <p:tav tm="100000">
                                              <p:val>
                                                <p:strVal val="#ppt_x"/>
                                              </p:val>
                                            </p:tav>
                                          </p:tavLst>
                                        </p:anim>
                                        <p:anim calcmode="lin" valueType="num">
                                          <p:cBhvr additive="base">
                                            <p:cTn id="23" dur="500" fill="hold"/>
                                            <p:tgtEl>
                                              <p:spTgt spid="44"/>
                                            </p:tgtEl>
                                            <p:attrNameLst>
                                              <p:attrName>ppt_y</p:attrName>
                                            </p:attrNameLst>
                                          </p:cBhvr>
                                          <p:tavLst>
                                            <p:tav tm="0">
                                              <p:val>
                                                <p:strVal val="#ppt_y"/>
                                              </p:val>
                                            </p:tav>
                                            <p:tav tm="100000">
                                              <p:val>
                                                <p:strVal val="#ppt_y"/>
                                              </p:val>
                                            </p:tav>
                                          </p:tavLst>
                                        </p:anim>
                                      </p:childTnLst>
                                    </p:cTn>
                                  </p:par>
                                  <p:par>
                                    <p:cTn id="24" presetID="2" presetClass="entr" presetSubtype="8" fill="hold" grpId="0" nodeType="withEffect">
                                      <p:stCondLst>
                                        <p:cond delay="0"/>
                                      </p:stCondLst>
                                      <p:childTnLst>
                                        <p:set>
                                          <p:cBhvr>
                                            <p:cTn id="25" dur="1" fill="hold">
                                              <p:stCondLst>
                                                <p:cond delay="0"/>
                                              </p:stCondLst>
                                            </p:cTn>
                                            <p:tgtEl>
                                              <p:spTgt spid="45"/>
                                            </p:tgtEl>
                                            <p:attrNameLst>
                                              <p:attrName>style.visibility</p:attrName>
                                            </p:attrNameLst>
                                          </p:cBhvr>
                                          <p:to>
                                            <p:strVal val="visible"/>
                                          </p:to>
                                        </p:set>
                                        <p:anim calcmode="lin" valueType="num">
                                          <p:cBhvr additive="base">
                                            <p:cTn id="26" dur="500" fill="hold"/>
                                            <p:tgtEl>
                                              <p:spTgt spid="45"/>
                                            </p:tgtEl>
                                            <p:attrNameLst>
                                              <p:attrName>ppt_x</p:attrName>
                                            </p:attrNameLst>
                                          </p:cBhvr>
                                          <p:tavLst>
                                            <p:tav tm="0">
                                              <p:val>
                                                <p:strVal val="0-#ppt_w/2"/>
                                              </p:val>
                                            </p:tav>
                                            <p:tav tm="100000">
                                              <p:val>
                                                <p:strVal val="#ppt_x"/>
                                              </p:val>
                                            </p:tav>
                                          </p:tavLst>
                                        </p:anim>
                                        <p:anim calcmode="lin" valueType="num">
                                          <p:cBhvr additive="base">
                                            <p:cTn id="27" dur="500" fill="hold"/>
                                            <p:tgtEl>
                                              <p:spTgt spid="45"/>
                                            </p:tgtEl>
                                            <p:attrNameLst>
                                              <p:attrName>ppt_y</p:attrName>
                                            </p:attrNameLst>
                                          </p:cBhvr>
                                          <p:tavLst>
                                            <p:tav tm="0">
                                              <p:val>
                                                <p:strVal val="#ppt_y"/>
                                              </p:val>
                                            </p:tav>
                                            <p:tav tm="100000">
                                              <p:val>
                                                <p:strVal val="#ppt_y"/>
                                              </p:val>
                                            </p:tav>
                                          </p:tavLst>
                                        </p:anim>
                                      </p:childTnLst>
                                    </p:cTn>
                                  </p:par>
                                  <p:par>
                                    <p:cTn id="28" presetID="2" presetClass="entr" presetSubtype="8" fill="hold" grpId="0" nodeType="withEffect">
                                      <p:stCondLst>
                                        <p:cond delay="0"/>
                                      </p:stCondLst>
                                      <p:childTnLst>
                                        <p:set>
                                          <p:cBhvr>
                                            <p:cTn id="29" dur="1" fill="hold">
                                              <p:stCondLst>
                                                <p:cond delay="0"/>
                                              </p:stCondLst>
                                            </p:cTn>
                                            <p:tgtEl>
                                              <p:spTgt spid="46"/>
                                            </p:tgtEl>
                                            <p:attrNameLst>
                                              <p:attrName>style.visibility</p:attrName>
                                            </p:attrNameLst>
                                          </p:cBhvr>
                                          <p:to>
                                            <p:strVal val="visible"/>
                                          </p:to>
                                        </p:set>
                                        <p:anim calcmode="lin" valueType="num">
                                          <p:cBhvr additive="base">
                                            <p:cTn id="30" dur="500" fill="hold"/>
                                            <p:tgtEl>
                                              <p:spTgt spid="46"/>
                                            </p:tgtEl>
                                            <p:attrNameLst>
                                              <p:attrName>ppt_x</p:attrName>
                                            </p:attrNameLst>
                                          </p:cBhvr>
                                          <p:tavLst>
                                            <p:tav tm="0">
                                              <p:val>
                                                <p:strVal val="0-#ppt_w/2"/>
                                              </p:val>
                                            </p:tav>
                                            <p:tav tm="100000">
                                              <p:val>
                                                <p:strVal val="#ppt_x"/>
                                              </p:val>
                                            </p:tav>
                                          </p:tavLst>
                                        </p:anim>
                                        <p:anim calcmode="lin" valueType="num">
                                          <p:cBhvr additive="base">
                                            <p:cTn id="31" dur="500" fill="hold"/>
                                            <p:tgtEl>
                                              <p:spTgt spid="46"/>
                                            </p:tgtEl>
                                            <p:attrNameLst>
                                              <p:attrName>ppt_y</p:attrName>
                                            </p:attrNameLst>
                                          </p:cBhvr>
                                          <p:tavLst>
                                            <p:tav tm="0">
                                              <p:val>
                                                <p:strVal val="#ppt_y"/>
                                              </p:val>
                                            </p:tav>
                                            <p:tav tm="100000">
                                              <p:val>
                                                <p:strVal val="#ppt_y"/>
                                              </p:val>
                                            </p:tav>
                                          </p:tavLst>
                                        </p:anim>
                                      </p:childTnLst>
                                    </p:cTn>
                                  </p:par>
                                </p:childTnLst>
                              </p:cTn>
                            </p:par>
                            <p:par>
                              <p:cTn id="32" fill="hold">
                                <p:stCondLst>
                                  <p:cond delay="1000"/>
                                </p:stCondLst>
                                <p:childTnLst>
                                  <p:par>
                                    <p:cTn id="33" presetID="2" presetClass="entr" presetSubtype="2" fill="hold" nodeType="afterEffect">
                                      <p:stCondLst>
                                        <p:cond delay="0"/>
                                      </p:stCondLst>
                                      <p:childTnLst>
                                        <p:set>
                                          <p:cBhvr>
                                            <p:cTn id="34" dur="1" fill="hold">
                                              <p:stCondLst>
                                                <p:cond delay="0"/>
                                              </p:stCondLst>
                                            </p:cTn>
                                            <p:tgtEl>
                                              <p:spTgt spid="29"/>
                                            </p:tgtEl>
                                            <p:attrNameLst>
                                              <p:attrName>style.visibility</p:attrName>
                                            </p:attrNameLst>
                                          </p:cBhvr>
                                          <p:to>
                                            <p:strVal val="visible"/>
                                          </p:to>
                                        </p:set>
                                        <p:anim calcmode="lin" valueType="num">
                                          <p:cBhvr additive="base">
                                            <p:cTn id="35" dur="500" fill="hold"/>
                                            <p:tgtEl>
                                              <p:spTgt spid="29"/>
                                            </p:tgtEl>
                                            <p:attrNameLst>
                                              <p:attrName>ppt_x</p:attrName>
                                            </p:attrNameLst>
                                          </p:cBhvr>
                                          <p:tavLst>
                                            <p:tav tm="0">
                                              <p:val>
                                                <p:strVal val="1+#ppt_w/2"/>
                                              </p:val>
                                            </p:tav>
                                            <p:tav tm="100000">
                                              <p:val>
                                                <p:strVal val="#ppt_x"/>
                                              </p:val>
                                            </p:tav>
                                          </p:tavLst>
                                        </p:anim>
                                        <p:anim calcmode="lin" valueType="num">
                                          <p:cBhvr additive="base">
                                            <p:cTn id="36" dur="500" fill="hold"/>
                                            <p:tgtEl>
                                              <p:spTgt spid="29"/>
                                            </p:tgtEl>
                                            <p:attrNameLst>
                                              <p:attrName>ppt_y</p:attrName>
                                            </p:attrNameLst>
                                          </p:cBhvr>
                                          <p:tavLst>
                                            <p:tav tm="0">
                                              <p:val>
                                                <p:strVal val="#ppt_y"/>
                                              </p:val>
                                            </p:tav>
                                            <p:tav tm="100000">
                                              <p:val>
                                                <p:strVal val="#ppt_y"/>
                                              </p:val>
                                            </p:tav>
                                          </p:tavLst>
                                        </p:anim>
                                      </p:childTnLst>
                                    </p:cTn>
                                  </p:par>
                                </p:childTnLst>
                              </p:cTn>
                            </p:par>
                            <p:par>
                              <p:cTn id="37" fill="hold">
                                <p:stCondLst>
                                  <p:cond delay="1500"/>
                                </p:stCondLst>
                                <p:childTnLst>
                                  <p:par>
                                    <p:cTn id="38" presetID="2" presetClass="entr" presetSubtype="2" fill="hold" nodeType="afterEffect">
                                      <p:stCondLst>
                                        <p:cond delay="0"/>
                                      </p:stCondLst>
                                      <p:childTnLst>
                                        <p:set>
                                          <p:cBhvr>
                                            <p:cTn id="39" dur="1" fill="hold">
                                              <p:stCondLst>
                                                <p:cond delay="0"/>
                                              </p:stCondLst>
                                            </p:cTn>
                                            <p:tgtEl>
                                              <p:spTgt spid="32"/>
                                            </p:tgtEl>
                                            <p:attrNameLst>
                                              <p:attrName>style.visibility</p:attrName>
                                            </p:attrNameLst>
                                          </p:cBhvr>
                                          <p:to>
                                            <p:strVal val="visible"/>
                                          </p:to>
                                        </p:set>
                                        <p:anim calcmode="lin" valueType="num">
                                          <p:cBhvr additive="base">
                                            <p:cTn id="40" dur="500" fill="hold"/>
                                            <p:tgtEl>
                                              <p:spTgt spid="32"/>
                                            </p:tgtEl>
                                            <p:attrNameLst>
                                              <p:attrName>ppt_x</p:attrName>
                                            </p:attrNameLst>
                                          </p:cBhvr>
                                          <p:tavLst>
                                            <p:tav tm="0">
                                              <p:val>
                                                <p:strVal val="1+#ppt_w/2"/>
                                              </p:val>
                                            </p:tav>
                                            <p:tav tm="100000">
                                              <p:val>
                                                <p:strVal val="#ppt_x"/>
                                              </p:val>
                                            </p:tav>
                                          </p:tavLst>
                                        </p:anim>
                                        <p:anim calcmode="lin" valueType="num">
                                          <p:cBhvr additive="base">
                                            <p:cTn id="41" dur="500" fill="hold"/>
                                            <p:tgtEl>
                                              <p:spTgt spid="32"/>
                                            </p:tgtEl>
                                            <p:attrNameLst>
                                              <p:attrName>ppt_y</p:attrName>
                                            </p:attrNameLst>
                                          </p:cBhvr>
                                          <p:tavLst>
                                            <p:tav tm="0">
                                              <p:val>
                                                <p:strVal val="#ppt_y"/>
                                              </p:val>
                                            </p:tav>
                                            <p:tav tm="100000">
                                              <p:val>
                                                <p:strVal val="#ppt_y"/>
                                              </p:val>
                                            </p:tav>
                                          </p:tavLst>
                                        </p:anim>
                                      </p:childTnLst>
                                    </p:cTn>
                                  </p:par>
                                </p:childTnLst>
                              </p:cTn>
                            </p:par>
                            <p:par>
                              <p:cTn id="42" fill="hold">
                                <p:stCondLst>
                                  <p:cond delay="2000"/>
                                </p:stCondLst>
                                <p:childTnLst>
                                  <p:par>
                                    <p:cTn id="43" presetID="2" presetClass="entr" presetSubtype="2" fill="hold" nodeType="afterEffect">
                                      <p:stCondLst>
                                        <p:cond delay="0"/>
                                      </p:stCondLst>
                                      <p:childTnLst>
                                        <p:set>
                                          <p:cBhvr>
                                            <p:cTn id="44" dur="1" fill="hold">
                                              <p:stCondLst>
                                                <p:cond delay="0"/>
                                              </p:stCondLst>
                                            </p:cTn>
                                            <p:tgtEl>
                                              <p:spTgt spid="35"/>
                                            </p:tgtEl>
                                            <p:attrNameLst>
                                              <p:attrName>style.visibility</p:attrName>
                                            </p:attrNameLst>
                                          </p:cBhvr>
                                          <p:to>
                                            <p:strVal val="visible"/>
                                          </p:to>
                                        </p:set>
                                        <p:anim calcmode="lin" valueType="num">
                                          <p:cBhvr additive="base">
                                            <p:cTn id="45" dur="500" fill="hold"/>
                                            <p:tgtEl>
                                              <p:spTgt spid="35"/>
                                            </p:tgtEl>
                                            <p:attrNameLst>
                                              <p:attrName>ppt_x</p:attrName>
                                            </p:attrNameLst>
                                          </p:cBhvr>
                                          <p:tavLst>
                                            <p:tav tm="0">
                                              <p:val>
                                                <p:strVal val="1+#ppt_w/2"/>
                                              </p:val>
                                            </p:tav>
                                            <p:tav tm="100000">
                                              <p:val>
                                                <p:strVal val="#ppt_x"/>
                                              </p:val>
                                            </p:tav>
                                          </p:tavLst>
                                        </p:anim>
                                        <p:anim calcmode="lin" valueType="num">
                                          <p:cBhvr additive="base">
                                            <p:cTn id="46" dur="500" fill="hold"/>
                                            <p:tgtEl>
                                              <p:spTgt spid="3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44" grpId="0" animBg="1"/>
          <p:bldP spid="45" grpId="0" animBg="1"/>
          <p:bldP spid="46"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0-#ppt_w/2"/>
                                              </p:val>
                                            </p:tav>
                                            <p:tav tm="100000">
                                              <p:val>
                                                <p:strVal val="#ppt_x"/>
                                              </p:val>
                                            </p:tav>
                                          </p:tavLst>
                                        </p:anim>
                                        <p:anim calcmode="lin" valueType="num">
                                          <p:cBhvr additive="base">
                                            <p:cTn id="8" dur="500" fill="hold"/>
                                            <p:tgtEl>
                                              <p:spTgt spid="2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38"/>
                                            </p:tgtEl>
                                            <p:attrNameLst>
                                              <p:attrName>style.visibility</p:attrName>
                                            </p:attrNameLst>
                                          </p:cBhvr>
                                          <p:to>
                                            <p:strVal val="visible"/>
                                          </p:to>
                                        </p:set>
                                        <p:anim calcmode="lin" valueType="num">
                                          <p:cBhvr additive="base">
                                            <p:cTn id="13" dur="500" fill="hold"/>
                                            <p:tgtEl>
                                              <p:spTgt spid="38"/>
                                            </p:tgtEl>
                                            <p:attrNameLst>
                                              <p:attrName>ppt_x</p:attrName>
                                            </p:attrNameLst>
                                          </p:cBhvr>
                                          <p:tavLst>
                                            <p:tav tm="0">
                                              <p:val>
                                                <p:strVal val="0-#ppt_w/2"/>
                                              </p:val>
                                            </p:tav>
                                            <p:tav tm="100000">
                                              <p:val>
                                                <p:strVal val="#ppt_x"/>
                                              </p:val>
                                            </p:tav>
                                          </p:tavLst>
                                        </p:anim>
                                        <p:anim calcmode="lin" valueType="num">
                                          <p:cBhvr additive="base">
                                            <p:cTn id="14" dur="500" fill="hold"/>
                                            <p:tgtEl>
                                              <p:spTgt spid="38"/>
                                            </p:tgtEl>
                                            <p:attrNameLst>
                                              <p:attrName>ppt_y</p:attrName>
                                            </p:attrNameLst>
                                          </p:cBhvr>
                                          <p:tavLst>
                                            <p:tav tm="0">
                                              <p:val>
                                                <p:strVal val="#ppt_y"/>
                                              </p:val>
                                            </p:tav>
                                            <p:tav tm="100000">
                                              <p:val>
                                                <p:strVal val="#ppt_y"/>
                                              </p:val>
                                            </p:tav>
                                          </p:tavLst>
                                        </p:anim>
                                      </p:childTnLst>
                                    </p:cTn>
                                  </p:par>
                                  <p:par>
                                    <p:cTn id="15" presetID="2" presetClass="entr" presetSubtype="8" fill="hold" nodeType="withEffect">
                                      <p:stCondLst>
                                        <p:cond delay="0"/>
                                      </p:stCondLst>
                                      <p:childTnLst>
                                        <p:set>
                                          <p:cBhvr>
                                            <p:cTn id="16" dur="1" fill="hold">
                                              <p:stCondLst>
                                                <p:cond delay="0"/>
                                              </p:stCondLst>
                                            </p:cTn>
                                            <p:tgtEl>
                                              <p:spTgt spid="41"/>
                                            </p:tgtEl>
                                            <p:attrNameLst>
                                              <p:attrName>style.visibility</p:attrName>
                                            </p:attrNameLst>
                                          </p:cBhvr>
                                          <p:to>
                                            <p:strVal val="visible"/>
                                          </p:to>
                                        </p:set>
                                        <p:anim calcmode="lin" valueType="num">
                                          <p:cBhvr additive="base">
                                            <p:cTn id="17" dur="500" fill="hold"/>
                                            <p:tgtEl>
                                              <p:spTgt spid="41"/>
                                            </p:tgtEl>
                                            <p:attrNameLst>
                                              <p:attrName>ppt_x</p:attrName>
                                            </p:attrNameLst>
                                          </p:cBhvr>
                                          <p:tavLst>
                                            <p:tav tm="0">
                                              <p:val>
                                                <p:strVal val="0-#ppt_w/2"/>
                                              </p:val>
                                            </p:tav>
                                            <p:tav tm="100000">
                                              <p:val>
                                                <p:strVal val="#ppt_x"/>
                                              </p:val>
                                            </p:tav>
                                          </p:tavLst>
                                        </p:anim>
                                        <p:anim calcmode="lin" valueType="num">
                                          <p:cBhvr additive="base">
                                            <p:cTn id="18" dur="500" fill="hold"/>
                                            <p:tgtEl>
                                              <p:spTgt spid="41"/>
                                            </p:tgtEl>
                                            <p:attrNameLst>
                                              <p:attrName>ppt_y</p:attrName>
                                            </p:attrNameLst>
                                          </p:cBhvr>
                                          <p:tavLst>
                                            <p:tav tm="0">
                                              <p:val>
                                                <p:strVal val="#ppt_y"/>
                                              </p:val>
                                            </p:tav>
                                            <p:tav tm="100000">
                                              <p:val>
                                                <p:strVal val="#ppt_y"/>
                                              </p:val>
                                            </p:tav>
                                          </p:tavLst>
                                        </p:anim>
                                      </p:childTnLst>
                                    </p:cTn>
                                  </p:par>
                                </p:childTnLst>
                              </p:cTn>
                            </p:par>
                            <p:par>
                              <p:cTn id="19" fill="hold">
                                <p:stCondLst>
                                  <p:cond delay="500"/>
                                </p:stCondLst>
                                <p:childTnLst>
                                  <p:par>
                                    <p:cTn id="20" presetID="2" presetClass="entr" presetSubtype="8" fill="hold" grpId="0" nodeType="afterEffect">
                                      <p:stCondLst>
                                        <p:cond delay="0"/>
                                      </p:stCondLst>
                                      <p:childTnLst>
                                        <p:set>
                                          <p:cBhvr>
                                            <p:cTn id="21" dur="1" fill="hold">
                                              <p:stCondLst>
                                                <p:cond delay="0"/>
                                              </p:stCondLst>
                                            </p:cTn>
                                            <p:tgtEl>
                                              <p:spTgt spid="44"/>
                                            </p:tgtEl>
                                            <p:attrNameLst>
                                              <p:attrName>style.visibility</p:attrName>
                                            </p:attrNameLst>
                                          </p:cBhvr>
                                          <p:to>
                                            <p:strVal val="visible"/>
                                          </p:to>
                                        </p:set>
                                        <p:anim calcmode="lin" valueType="num">
                                          <p:cBhvr additive="base">
                                            <p:cTn id="22" dur="500" fill="hold"/>
                                            <p:tgtEl>
                                              <p:spTgt spid="44"/>
                                            </p:tgtEl>
                                            <p:attrNameLst>
                                              <p:attrName>ppt_x</p:attrName>
                                            </p:attrNameLst>
                                          </p:cBhvr>
                                          <p:tavLst>
                                            <p:tav tm="0">
                                              <p:val>
                                                <p:strVal val="0-#ppt_w/2"/>
                                              </p:val>
                                            </p:tav>
                                            <p:tav tm="100000">
                                              <p:val>
                                                <p:strVal val="#ppt_x"/>
                                              </p:val>
                                            </p:tav>
                                          </p:tavLst>
                                        </p:anim>
                                        <p:anim calcmode="lin" valueType="num">
                                          <p:cBhvr additive="base">
                                            <p:cTn id="23" dur="500" fill="hold"/>
                                            <p:tgtEl>
                                              <p:spTgt spid="44"/>
                                            </p:tgtEl>
                                            <p:attrNameLst>
                                              <p:attrName>ppt_y</p:attrName>
                                            </p:attrNameLst>
                                          </p:cBhvr>
                                          <p:tavLst>
                                            <p:tav tm="0">
                                              <p:val>
                                                <p:strVal val="#ppt_y"/>
                                              </p:val>
                                            </p:tav>
                                            <p:tav tm="100000">
                                              <p:val>
                                                <p:strVal val="#ppt_y"/>
                                              </p:val>
                                            </p:tav>
                                          </p:tavLst>
                                        </p:anim>
                                      </p:childTnLst>
                                    </p:cTn>
                                  </p:par>
                                  <p:par>
                                    <p:cTn id="24" presetID="2" presetClass="entr" presetSubtype="8" fill="hold" grpId="0" nodeType="withEffect">
                                      <p:stCondLst>
                                        <p:cond delay="0"/>
                                      </p:stCondLst>
                                      <p:childTnLst>
                                        <p:set>
                                          <p:cBhvr>
                                            <p:cTn id="25" dur="1" fill="hold">
                                              <p:stCondLst>
                                                <p:cond delay="0"/>
                                              </p:stCondLst>
                                            </p:cTn>
                                            <p:tgtEl>
                                              <p:spTgt spid="45"/>
                                            </p:tgtEl>
                                            <p:attrNameLst>
                                              <p:attrName>style.visibility</p:attrName>
                                            </p:attrNameLst>
                                          </p:cBhvr>
                                          <p:to>
                                            <p:strVal val="visible"/>
                                          </p:to>
                                        </p:set>
                                        <p:anim calcmode="lin" valueType="num">
                                          <p:cBhvr additive="base">
                                            <p:cTn id="26" dur="500" fill="hold"/>
                                            <p:tgtEl>
                                              <p:spTgt spid="45"/>
                                            </p:tgtEl>
                                            <p:attrNameLst>
                                              <p:attrName>ppt_x</p:attrName>
                                            </p:attrNameLst>
                                          </p:cBhvr>
                                          <p:tavLst>
                                            <p:tav tm="0">
                                              <p:val>
                                                <p:strVal val="0-#ppt_w/2"/>
                                              </p:val>
                                            </p:tav>
                                            <p:tav tm="100000">
                                              <p:val>
                                                <p:strVal val="#ppt_x"/>
                                              </p:val>
                                            </p:tav>
                                          </p:tavLst>
                                        </p:anim>
                                        <p:anim calcmode="lin" valueType="num">
                                          <p:cBhvr additive="base">
                                            <p:cTn id="27" dur="500" fill="hold"/>
                                            <p:tgtEl>
                                              <p:spTgt spid="45"/>
                                            </p:tgtEl>
                                            <p:attrNameLst>
                                              <p:attrName>ppt_y</p:attrName>
                                            </p:attrNameLst>
                                          </p:cBhvr>
                                          <p:tavLst>
                                            <p:tav tm="0">
                                              <p:val>
                                                <p:strVal val="#ppt_y"/>
                                              </p:val>
                                            </p:tav>
                                            <p:tav tm="100000">
                                              <p:val>
                                                <p:strVal val="#ppt_y"/>
                                              </p:val>
                                            </p:tav>
                                          </p:tavLst>
                                        </p:anim>
                                      </p:childTnLst>
                                    </p:cTn>
                                  </p:par>
                                  <p:par>
                                    <p:cTn id="28" presetID="2" presetClass="entr" presetSubtype="8" fill="hold" grpId="0" nodeType="withEffect">
                                      <p:stCondLst>
                                        <p:cond delay="0"/>
                                      </p:stCondLst>
                                      <p:childTnLst>
                                        <p:set>
                                          <p:cBhvr>
                                            <p:cTn id="29" dur="1" fill="hold">
                                              <p:stCondLst>
                                                <p:cond delay="0"/>
                                              </p:stCondLst>
                                            </p:cTn>
                                            <p:tgtEl>
                                              <p:spTgt spid="46"/>
                                            </p:tgtEl>
                                            <p:attrNameLst>
                                              <p:attrName>style.visibility</p:attrName>
                                            </p:attrNameLst>
                                          </p:cBhvr>
                                          <p:to>
                                            <p:strVal val="visible"/>
                                          </p:to>
                                        </p:set>
                                        <p:anim calcmode="lin" valueType="num">
                                          <p:cBhvr additive="base">
                                            <p:cTn id="30" dur="500" fill="hold"/>
                                            <p:tgtEl>
                                              <p:spTgt spid="46"/>
                                            </p:tgtEl>
                                            <p:attrNameLst>
                                              <p:attrName>ppt_x</p:attrName>
                                            </p:attrNameLst>
                                          </p:cBhvr>
                                          <p:tavLst>
                                            <p:tav tm="0">
                                              <p:val>
                                                <p:strVal val="0-#ppt_w/2"/>
                                              </p:val>
                                            </p:tav>
                                            <p:tav tm="100000">
                                              <p:val>
                                                <p:strVal val="#ppt_x"/>
                                              </p:val>
                                            </p:tav>
                                          </p:tavLst>
                                        </p:anim>
                                        <p:anim calcmode="lin" valueType="num">
                                          <p:cBhvr additive="base">
                                            <p:cTn id="31" dur="500" fill="hold"/>
                                            <p:tgtEl>
                                              <p:spTgt spid="46"/>
                                            </p:tgtEl>
                                            <p:attrNameLst>
                                              <p:attrName>ppt_y</p:attrName>
                                            </p:attrNameLst>
                                          </p:cBhvr>
                                          <p:tavLst>
                                            <p:tav tm="0">
                                              <p:val>
                                                <p:strVal val="#ppt_y"/>
                                              </p:val>
                                            </p:tav>
                                            <p:tav tm="100000">
                                              <p:val>
                                                <p:strVal val="#ppt_y"/>
                                              </p:val>
                                            </p:tav>
                                          </p:tavLst>
                                        </p:anim>
                                      </p:childTnLst>
                                    </p:cTn>
                                  </p:par>
                                </p:childTnLst>
                              </p:cTn>
                            </p:par>
                            <p:par>
                              <p:cTn id="32" fill="hold">
                                <p:stCondLst>
                                  <p:cond delay="1000"/>
                                </p:stCondLst>
                                <p:childTnLst>
                                  <p:par>
                                    <p:cTn id="33" presetID="2" presetClass="entr" presetSubtype="2" fill="hold" nodeType="afterEffect">
                                      <p:stCondLst>
                                        <p:cond delay="0"/>
                                      </p:stCondLst>
                                      <p:childTnLst>
                                        <p:set>
                                          <p:cBhvr>
                                            <p:cTn id="34" dur="1" fill="hold">
                                              <p:stCondLst>
                                                <p:cond delay="0"/>
                                              </p:stCondLst>
                                            </p:cTn>
                                            <p:tgtEl>
                                              <p:spTgt spid="29"/>
                                            </p:tgtEl>
                                            <p:attrNameLst>
                                              <p:attrName>style.visibility</p:attrName>
                                            </p:attrNameLst>
                                          </p:cBhvr>
                                          <p:to>
                                            <p:strVal val="visible"/>
                                          </p:to>
                                        </p:set>
                                        <p:anim calcmode="lin" valueType="num">
                                          <p:cBhvr additive="base">
                                            <p:cTn id="35" dur="500" fill="hold"/>
                                            <p:tgtEl>
                                              <p:spTgt spid="29"/>
                                            </p:tgtEl>
                                            <p:attrNameLst>
                                              <p:attrName>ppt_x</p:attrName>
                                            </p:attrNameLst>
                                          </p:cBhvr>
                                          <p:tavLst>
                                            <p:tav tm="0">
                                              <p:val>
                                                <p:strVal val="1+#ppt_w/2"/>
                                              </p:val>
                                            </p:tav>
                                            <p:tav tm="100000">
                                              <p:val>
                                                <p:strVal val="#ppt_x"/>
                                              </p:val>
                                            </p:tav>
                                          </p:tavLst>
                                        </p:anim>
                                        <p:anim calcmode="lin" valueType="num">
                                          <p:cBhvr additive="base">
                                            <p:cTn id="36" dur="500" fill="hold"/>
                                            <p:tgtEl>
                                              <p:spTgt spid="29"/>
                                            </p:tgtEl>
                                            <p:attrNameLst>
                                              <p:attrName>ppt_y</p:attrName>
                                            </p:attrNameLst>
                                          </p:cBhvr>
                                          <p:tavLst>
                                            <p:tav tm="0">
                                              <p:val>
                                                <p:strVal val="#ppt_y"/>
                                              </p:val>
                                            </p:tav>
                                            <p:tav tm="100000">
                                              <p:val>
                                                <p:strVal val="#ppt_y"/>
                                              </p:val>
                                            </p:tav>
                                          </p:tavLst>
                                        </p:anim>
                                      </p:childTnLst>
                                    </p:cTn>
                                  </p:par>
                                </p:childTnLst>
                              </p:cTn>
                            </p:par>
                            <p:par>
                              <p:cTn id="37" fill="hold">
                                <p:stCondLst>
                                  <p:cond delay="1500"/>
                                </p:stCondLst>
                                <p:childTnLst>
                                  <p:par>
                                    <p:cTn id="38" presetID="2" presetClass="entr" presetSubtype="2" fill="hold" nodeType="afterEffect">
                                      <p:stCondLst>
                                        <p:cond delay="0"/>
                                      </p:stCondLst>
                                      <p:childTnLst>
                                        <p:set>
                                          <p:cBhvr>
                                            <p:cTn id="39" dur="1" fill="hold">
                                              <p:stCondLst>
                                                <p:cond delay="0"/>
                                              </p:stCondLst>
                                            </p:cTn>
                                            <p:tgtEl>
                                              <p:spTgt spid="32"/>
                                            </p:tgtEl>
                                            <p:attrNameLst>
                                              <p:attrName>style.visibility</p:attrName>
                                            </p:attrNameLst>
                                          </p:cBhvr>
                                          <p:to>
                                            <p:strVal val="visible"/>
                                          </p:to>
                                        </p:set>
                                        <p:anim calcmode="lin" valueType="num">
                                          <p:cBhvr additive="base">
                                            <p:cTn id="40" dur="500" fill="hold"/>
                                            <p:tgtEl>
                                              <p:spTgt spid="32"/>
                                            </p:tgtEl>
                                            <p:attrNameLst>
                                              <p:attrName>ppt_x</p:attrName>
                                            </p:attrNameLst>
                                          </p:cBhvr>
                                          <p:tavLst>
                                            <p:tav tm="0">
                                              <p:val>
                                                <p:strVal val="1+#ppt_w/2"/>
                                              </p:val>
                                            </p:tav>
                                            <p:tav tm="100000">
                                              <p:val>
                                                <p:strVal val="#ppt_x"/>
                                              </p:val>
                                            </p:tav>
                                          </p:tavLst>
                                        </p:anim>
                                        <p:anim calcmode="lin" valueType="num">
                                          <p:cBhvr additive="base">
                                            <p:cTn id="41" dur="500" fill="hold"/>
                                            <p:tgtEl>
                                              <p:spTgt spid="32"/>
                                            </p:tgtEl>
                                            <p:attrNameLst>
                                              <p:attrName>ppt_y</p:attrName>
                                            </p:attrNameLst>
                                          </p:cBhvr>
                                          <p:tavLst>
                                            <p:tav tm="0">
                                              <p:val>
                                                <p:strVal val="#ppt_y"/>
                                              </p:val>
                                            </p:tav>
                                            <p:tav tm="100000">
                                              <p:val>
                                                <p:strVal val="#ppt_y"/>
                                              </p:val>
                                            </p:tav>
                                          </p:tavLst>
                                        </p:anim>
                                      </p:childTnLst>
                                    </p:cTn>
                                  </p:par>
                                </p:childTnLst>
                              </p:cTn>
                            </p:par>
                            <p:par>
                              <p:cTn id="42" fill="hold">
                                <p:stCondLst>
                                  <p:cond delay="2000"/>
                                </p:stCondLst>
                                <p:childTnLst>
                                  <p:par>
                                    <p:cTn id="43" presetID="2" presetClass="entr" presetSubtype="2" fill="hold" nodeType="afterEffect">
                                      <p:stCondLst>
                                        <p:cond delay="0"/>
                                      </p:stCondLst>
                                      <p:childTnLst>
                                        <p:set>
                                          <p:cBhvr>
                                            <p:cTn id="44" dur="1" fill="hold">
                                              <p:stCondLst>
                                                <p:cond delay="0"/>
                                              </p:stCondLst>
                                            </p:cTn>
                                            <p:tgtEl>
                                              <p:spTgt spid="35"/>
                                            </p:tgtEl>
                                            <p:attrNameLst>
                                              <p:attrName>style.visibility</p:attrName>
                                            </p:attrNameLst>
                                          </p:cBhvr>
                                          <p:to>
                                            <p:strVal val="visible"/>
                                          </p:to>
                                        </p:set>
                                        <p:anim calcmode="lin" valueType="num">
                                          <p:cBhvr additive="base">
                                            <p:cTn id="45" dur="500" fill="hold"/>
                                            <p:tgtEl>
                                              <p:spTgt spid="35"/>
                                            </p:tgtEl>
                                            <p:attrNameLst>
                                              <p:attrName>ppt_x</p:attrName>
                                            </p:attrNameLst>
                                          </p:cBhvr>
                                          <p:tavLst>
                                            <p:tav tm="0">
                                              <p:val>
                                                <p:strVal val="1+#ppt_w/2"/>
                                              </p:val>
                                            </p:tav>
                                            <p:tav tm="100000">
                                              <p:val>
                                                <p:strVal val="#ppt_x"/>
                                              </p:val>
                                            </p:tav>
                                          </p:tavLst>
                                        </p:anim>
                                        <p:anim calcmode="lin" valueType="num">
                                          <p:cBhvr additive="base">
                                            <p:cTn id="46" dur="500" fill="hold"/>
                                            <p:tgtEl>
                                              <p:spTgt spid="3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44" grpId="0" animBg="1"/>
          <p:bldP spid="45" grpId="0" animBg="1"/>
          <p:bldP spid="46" grpId="0" animBg="1"/>
        </p:bldLst>
      </p:timing>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44"/>
          <p:cNvSpPr>
            <a:spLocks noChangeArrowheads="1"/>
          </p:cNvSpPr>
          <p:nvPr/>
        </p:nvSpPr>
        <p:spPr bwMode="auto">
          <a:xfrm>
            <a:off x="1459607" y="500436"/>
            <a:ext cx="4253728" cy="541634"/>
          </a:xfrm>
          <a:prstGeom prst="rect">
            <a:avLst/>
          </a:prstGeom>
          <a:noFill/>
          <a:ln w="9525" algn="ctr">
            <a:noFill/>
            <a:miter lim="800000"/>
            <a:headEnd/>
            <a:tailEnd/>
          </a:ln>
        </p:spPr>
        <p:txBody>
          <a:bodyPr wrap="square" lIns="109678" tIns="54838" rIns="109678" bIns="54838">
            <a:spAutoFit/>
          </a:bodyPr>
          <a:lstStyle/>
          <a:p>
            <a:pPr eaLnBrk="0" hangingPunct="0"/>
            <a:r>
              <a:rPr lang="zh-CN" altLang="en-US" sz="2800" b="1" dirty="0" smtClean="0">
                <a:solidFill>
                  <a:srgbClr val="000000"/>
                </a:solidFill>
                <a:latin typeface="微软雅黑" pitchFamily="34" charset="-122"/>
                <a:ea typeface="微软雅黑" pitchFamily="34" charset="-122"/>
              </a:rPr>
              <a:t>点击这里输入您</a:t>
            </a:r>
            <a:r>
              <a:rPr lang="zh-CN" altLang="en-US" sz="2800" b="1" dirty="0">
                <a:solidFill>
                  <a:srgbClr val="000000"/>
                </a:solidFill>
                <a:latin typeface="微软雅黑" pitchFamily="34" charset="-122"/>
                <a:ea typeface="微软雅黑" pitchFamily="34" charset="-122"/>
              </a:rPr>
              <a:t>的</a:t>
            </a:r>
            <a:r>
              <a:rPr lang="zh-CN" altLang="en-US" sz="2800" b="1" dirty="0" smtClean="0">
                <a:solidFill>
                  <a:srgbClr val="000000"/>
                </a:solidFill>
                <a:latin typeface="微软雅黑" pitchFamily="34" charset="-122"/>
                <a:ea typeface="微软雅黑" pitchFamily="34" charset="-122"/>
              </a:rPr>
              <a:t>标题</a:t>
            </a:r>
            <a:endParaRPr lang="en-US" altLang="zh-CN" sz="2800" b="1" dirty="0">
              <a:solidFill>
                <a:srgbClr val="000000"/>
              </a:solidFill>
              <a:latin typeface="微软雅黑" pitchFamily="34" charset="-122"/>
              <a:ea typeface="微软雅黑" pitchFamily="34" charset="-122"/>
            </a:endParaRPr>
          </a:p>
        </p:txBody>
      </p:sp>
      <p:sp>
        <p:nvSpPr>
          <p:cNvPr id="5" name="Line 45"/>
          <p:cNvSpPr>
            <a:spLocks noChangeShapeType="1"/>
          </p:cNvSpPr>
          <p:nvPr/>
        </p:nvSpPr>
        <p:spPr bwMode="auto">
          <a:xfrm>
            <a:off x="1296541" y="994822"/>
            <a:ext cx="4500000" cy="0"/>
          </a:xfrm>
          <a:prstGeom prst="line">
            <a:avLst/>
          </a:prstGeom>
          <a:solidFill>
            <a:schemeClr val="accent1">
              <a:lumMod val="75000"/>
            </a:schemeClr>
          </a:solidFill>
          <a:ln w="9525">
            <a:solidFill>
              <a:srgbClr val="760000"/>
            </a:solidFill>
            <a:round/>
            <a:headEnd/>
            <a:tailEnd/>
          </a:ln>
        </p:spPr>
        <p:txBody>
          <a:bodyPr wrap="none" lIns="109678" tIns="54838" rIns="109678" bIns="54838" anchor="ctr"/>
          <a:lstStyle/>
          <a:p>
            <a:endParaRPr lang="zh-CN" altLang="en-US" dirty="0">
              <a:latin typeface="微软雅黑" pitchFamily="34" charset="-122"/>
              <a:ea typeface="微软雅黑" pitchFamily="34" charset="-122"/>
            </a:endParaRPr>
          </a:p>
        </p:txBody>
      </p:sp>
      <p:grpSp>
        <p:nvGrpSpPr>
          <p:cNvPr id="25" name="组合 24"/>
          <p:cNvGrpSpPr/>
          <p:nvPr/>
        </p:nvGrpSpPr>
        <p:grpSpPr>
          <a:xfrm>
            <a:off x="579887" y="2225828"/>
            <a:ext cx="3593797" cy="3792310"/>
            <a:chOff x="613598" y="2019122"/>
            <a:chExt cx="3802751" cy="3611724"/>
          </a:xfrm>
        </p:grpSpPr>
        <p:grpSp>
          <p:nvGrpSpPr>
            <p:cNvPr id="26" name="组合 25"/>
            <p:cNvGrpSpPr/>
            <p:nvPr/>
          </p:nvGrpSpPr>
          <p:grpSpPr>
            <a:xfrm>
              <a:off x="613598" y="2019122"/>
              <a:ext cx="3802751" cy="3611724"/>
              <a:chOff x="613599" y="2019122"/>
              <a:chExt cx="2717800" cy="2581274"/>
            </a:xfrm>
          </p:grpSpPr>
          <p:sp>
            <p:nvSpPr>
              <p:cNvPr id="28" name="Rectangle 10"/>
              <p:cNvSpPr>
                <a:spLocks noChangeArrowheads="1"/>
              </p:cNvSpPr>
              <p:nvPr/>
            </p:nvSpPr>
            <p:spPr bwMode="auto">
              <a:xfrm rot="10800000" flipV="1">
                <a:off x="862842" y="2019122"/>
                <a:ext cx="2217737" cy="2197100"/>
              </a:xfrm>
              <a:prstGeom prst="rect">
                <a:avLst/>
              </a:prstGeom>
              <a:solidFill>
                <a:srgbClr val="F5F5F5"/>
              </a:solidFill>
              <a:ln w="22225" cap="flat" cmpd="sng" algn="ctr">
                <a:gradFill flip="none" rotWithShape="1">
                  <a:gsLst>
                    <a:gs pos="39000">
                      <a:sysClr val="window" lastClr="FFFFFF"/>
                    </a:gs>
                    <a:gs pos="100000">
                      <a:sysClr val="window" lastClr="FFFFFF">
                        <a:lumMod val="85000"/>
                      </a:sysClr>
                    </a:gs>
                  </a:gsLst>
                  <a:lin ang="2700000" scaled="1"/>
                  <a:tileRect/>
                </a:gradFill>
                <a:prstDash val="solid"/>
              </a:ln>
              <a:effectLst>
                <a:outerShdw blurRad="139700" dist="101600" dir="8100000" algn="tr"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0" cap="none" spc="0" normalizeH="0" baseline="0" noProof="0" dirty="0">
                  <a:ln>
                    <a:noFill/>
                  </a:ln>
                  <a:solidFill>
                    <a:prstClr val="white"/>
                  </a:solidFill>
                  <a:effectLst/>
                  <a:uLnTx/>
                  <a:uFillTx/>
                  <a:latin typeface="Arial"/>
                  <a:ea typeface="微软雅黑"/>
                  <a:cs typeface="+mn-cs"/>
                </a:endParaRPr>
              </a:p>
            </p:txBody>
          </p:sp>
          <p:sp>
            <p:nvSpPr>
              <p:cNvPr id="29" name="AutoShape 11"/>
              <p:cNvSpPr>
                <a:spLocks noChangeArrowheads="1"/>
              </p:cNvSpPr>
              <p:nvPr/>
            </p:nvSpPr>
            <p:spPr bwMode="auto">
              <a:xfrm rot="10800000">
                <a:off x="613599" y="4270196"/>
                <a:ext cx="2717800" cy="330200"/>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0 h 21600"/>
                  <a:gd name="T8" fmla="*/ 0 60000 65536"/>
                  <a:gd name="T9" fmla="*/ 0 60000 65536"/>
                  <a:gd name="T10" fmla="*/ 0 60000 65536"/>
                  <a:gd name="T11" fmla="*/ 0 60000 65536"/>
                  <a:gd name="T12" fmla="*/ 2665 w 21600"/>
                  <a:gd name="T13" fmla="*/ 2665 h 21600"/>
                  <a:gd name="T14" fmla="*/ 18935 w 21600"/>
                  <a:gd name="T15" fmla="*/ 18935 h 21600"/>
                </a:gdLst>
                <a:ahLst/>
                <a:cxnLst>
                  <a:cxn ang="T8">
                    <a:pos x="T0" y="T1"/>
                  </a:cxn>
                  <a:cxn ang="T9">
                    <a:pos x="T2" y="T3"/>
                  </a:cxn>
                  <a:cxn ang="T10">
                    <a:pos x="T4" y="T5"/>
                  </a:cxn>
                  <a:cxn ang="T11">
                    <a:pos x="T6" y="T7"/>
                  </a:cxn>
                </a:cxnLst>
                <a:rect l="T12" t="T13" r="T14" b="T15"/>
                <a:pathLst>
                  <a:path w="21600" h="21600">
                    <a:moveTo>
                      <a:pt x="0" y="0"/>
                    </a:moveTo>
                    <a:lnTo>
                      <a:pt x="1730" y="21600"/>
                    </a:lnTo>
                    <a:lnTo>
                      <a:pt x="19870" y="21600"/>
                    </a:lnTo>
                    <a:lnTo>
                      <a:pt x="21600" y="0"/>
                    </a:lnTo>
                    <a:lnTo>
                      <a:pt x="0" y="0"/>
                    </a:lnTo>
                    <a:close/>
                  </a:path>
                </a:pathLst>
              </a:custGeom>
              <a:gradFill rotWithShape="1">
                <a:gsLst>
                  <a:gs pos="99000">
                    <a:srgbClr val="760000"/>
                  </a:gs>
                  <a:gs pos="2000">
                    <a:srgbClr val="01ACBE">
                      <a:alpha val="0"/>
                    </a:srgbClr>
                  </a:gs>
                </a:gsLst>
                <a:lin ang="5400000" scaled="0"/>
              </a:gradFill>
              <a:ln>
                <a:noFill/>
              </a:ln>
              <a:effectLst/>
            </p:spPr>
            <p:txBody>
              <a:bodyPr wrap="none" anchor="ctr"/>
              <a:lstStyle/>
              <a:p>
                <a:pPr marL="0" marR="0" lvl="0" indent="0" defTabSz="864087"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Impact" pitchFamily="34" charset="0"/>
                </a:endParaRPr>
              </a:p>
            </p:txBody>
          </p:sp>
        </p:grpSp>
        <p:pic>
          <p:nvPicPr>
            <p:cNvPr id="27" name="Picture 2"/>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a:off x="1078450" y="2129153"/>
              <a:ext cx="2840405" cy="2845353"/>
            </a:xfrm>
            <a:prstGeom prst="rect">
              <a:avLst/>
            </a:prstGeom>
            <a:noFill/>
            <a:ln>
              <a:noFill/>
            </a:ln>
            <a:effectLst>
              <a:innerShdw blurRad="114300">
                <a:prstClr val="black"/>
              </a:inn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30" name="矩形 29"/>
          <p:cNvSpPr/>
          <p:nvPr/>
        </p:nvSpPr>
        <p:spPr>
          <a:xfrm>
            <a:off x="5064129" y="1934555"/>
            <a:ext cx="6028748" cy="3841024"/>
          </a:xfrm>
          <a:prstGeom prst="rect">
            <a:avLst/>
          </a:prstGeom>
          <a:solidFill>
            <a:srgbClr val="C00000"/>
          </a:solidFill>
          <a:ln w="34925" cap="flat" cmpd="sng" algn="ctr">
            <a:solidFill>
              <a:sysClr val="window" lastClr="FFFFFF">
                <a:lumMod val="95000"/>
              </a:sysClr>
            </a:solidFill>
            <a:prstDash val="solid"/>
          </a:ln>
          <a:effectLst>
            <a:innerShdw blurRad="317500" dist="76200">
              <a:prstClr val="black">
                <a:alpha val="50000"/>
              </a:prstClr>
            </a:innerShdw>
          </a:effectLst>
        </p:spPr>
        <p:txBody>
          <a:bodyPr lIns="86411" tIns="43205" rIns="86411" bIns="43205" rtlCol="0" anchor="ctr"/>
          <a:lstStyle/>
          <a:p>
            <a:pPr marL="0" marR="0" lvl="0" indent="0" algn="ctr"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cs typeface="+mn-cs"/>
            </a:endParaRPr>
          </a:p>
        </p:txBody>
      </p:sp>
      <p:sp>
        <p:nvSpPr>
          <p:cNvPr id="31" name="Rectangle 12"/>
          <p:cNvSpPr/>
          <p:nvPr/>
        </p:nvSpPr>
        <p:spPr>
          <a:xfrm>
            <a:off x="6007395" y="2367509"/>
            <a:ext cx="4911141" cy="2672577"/>
          </a:xfrm>
          <a:prstGeom prst="rect">
            <a:avLst/>
          </a:prstGeom>
          <a:solidFill>
            <a:srgbClr val="CD0000"/>
          </a:solidFill>
          <a:effectLst>
            <a:outerShdw blurRad="444500" dist="254000" dir="8100000" algn="tr" rotWithShape="0">
              <a:prstClr val="black">
                <a:alpha val="50000"/>
              </a:prstClr>
            </a:outerShdw>
          </a:effectLst>
        </p:spPr>
        <p:txBody>
          <a:bodyPr wrap="square" lIns="86411" tIns="43205" rIns="86411" bIns="43205">
            <a:spAutoFit/>
          </a:bodyPr>
          <a:lstStyle/>
          <a:p>
            <a:pPr fontAlgn="base" latinLnBrk="1">
              <a:lnSpc>
                <a:spcPct val="150000"/>
              </a:lnSpc>
              <a:spcBef>
                <a:spcPct val="0"/>
              </a:spcBef>
              <a:spcAft>
                <a:spcPct val="0"/>
              </a:spcAft>
              <a:buFont typeface="Arial" pitchFamily="34" charset="0"/>
              <a:buNone/>
            </a:pPr>
            <a:r>
              <a:rPr lang="zh-CN" altLang="en-US" sz="1400" dirty="0">
                <a:solidFill>
                  <a:prstClr val="white"/>
                </a:solidFill>
                <a:ea typeface="宋体" pitchFamily="2" charset="-122"/>
              </a:rPr>
              <a:t>        演讲结束语最常用的方式，就是用极其精练的语言，总结收拢全篇的主要内容，概括和强化主题思想。这种结尾，扼要地总结演讲内容，能起到提醒、强调的作用，给听众留下完整的总体印象。除非演讲非常简短，否则建议你在结尾中清晰陈述你的主题和主要思想。</a:t>
            </a:r>
          </a:p>
          <a:p>
            <a:pPr fontAlgn="base" latinLnBrk="1">
              <a:lnSpc>
                <a:spcPct val="150000"/>
              </a:lnSpc>
              <a:spcBef>
                <a:spcPct val="0"/>
              </a:spcBef>
              <a:spcAft>
                <a:spcPct val="0"/>
              </a:spcAft>
              <a:buFont typeface="Arial" pitchFamily="34" charset="0"/>
              <a:buNone/>
            </a:pPr>
            <a:r>
              <a:rPr lang="zh-CN" altLang="en-US" sz="1400" dirty="0">
                <a:solidFill>
                  <a:prstClr val="white"/>
                </a:solidFill>
                <a:ea typeface="宋体" pitchFamily="2" charset="-122"/>
              </a:rPr>
              <a:t>　　演讲者在演讲中，为了阐述自己的观点和主张，往往利用一切手段，从正面、反面和侧面等各个方面来进行分析和论证。到了结尾处，就应总结全篇，突出重点，深化主题。</a:t>
            </a:r>
          </a:p>
        </p:txBody>
      </p:sp>
      <p:grpSp>
        <p:nvGrpSpPr>
          <p:cNvPr id="32" name="组合 31"/>
          <p:cNvGrpSpPr/>
          <p:nvPr/>
        </p:nvGrpSpPr>
        <p:grpSpPr>
          <a:xfrm>
            <a:off x="4173680" y="1630824"/>
            <a:ext cx="1784956" cy="4417898"/>
            <a:chOff x="4416349" y="1786276"/>
            <a:chExt cx="1888739" cy="4207521"/>
          </a:xfrm>
        </p:grpSpPr>
        <p:sp>
          <p:nvSpPr>
            <p:cNvPr id="33" name="椭圆 32"/>
            <p:cNvSpPr/>
            <p:nvPr/>
          </p:nvSpPr>
          <p:spPr>
            <a:xfrm>
              <a:off x="4416349" y="1786276"/>
              <a:ext cx="1888739" cy="4203787"/>
            </a:xfrm>
            <a:prstGeom prst="ellipse">
              <a:avLst/>
            </a:prstGeom>
            <a:gradFill flip="none" rotWithShape="1">
              <a:gsLst>
                <a:gs pos="84000">
                  <a:sysClr val="windowText" lastClr="000000">
                    <a:lumMod val="65000"/>
                    <a:lumOff val="35000"/>
                    <a:alpha val="55000"/>
                  </a:sysClr>
                </a:gs>
                <a:gs pos="43000">
                  <a:sysClr val="window" lastClr="FFFFFF">
                    <a:lumMod val="75000"/>
                  </a:sysClr>
                </a:gs>
                <a:gs pos="100000">
                  <a:sysClr val="window" lastClr="FFFFFF">
                    <a:lumMod val="85000"/>
                    <a:alpha val="0"/>
                  </a:sysClr>
                </a:gs>
              </a:gsLst>
              <a:path path="shape">
                <a:fillToRect l="50000" t="50000" r="50000" b="50000"/>
              </a:path>
              <a:tileRect/>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cs typeface="+mn-cs"/>
              </a:endParaRPr>
            </a:p>
          </p:txBody>
        </p:sp>
        <p:sp>
          <p:nvSpPr>
            <p:cNvPr id="34" name="矩形 33"/>
            <p:cNvSpPr/>
            <p:nvPr/>
          </p:nvSpPr>
          <p:spPr>
            <a:xfrm>
              <a:off x="4614199" y="1786278"/>
              <a:ext cx="1493039" cy="4207519"/>
            </a:xfrm>
            <a:prstGeom prst="rect">
              <a:avLst/>
            </a:prstGeom>
            <a:solidFill>
              <a:sysClr val="window" lastClr="FFFFFF">
                <a:lumMod val="95000"/>
              </a:sysClr>
            </a:solidFill>
            <a:ln w="25400" cap="flat" cmpd="sng" algn="ctr">
              <a:noFill/>
              <a:prstDash val="solid"/>
            </a:ln>
            <a:effectLst>
              <a:outerShdw blurRad="63500" sx="102000" sy="102000" algn="ctr" rotWithShape="0">
                <a:prstClr val="black">
                  <a:alpha val="40000"/>
                </a:prstClr>
              </a:out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cs typeface="+mn-cs"/>
              </a:endParaRPr>
            </a:p>
          </p:txBody>
        </p:sp>
        <p:grpSp>
          <p:nvGrpSpPr>
            <p:cNvPr id="35" name="组合 34"/>
            <p:cNvGrpSpPr/>
            <p:nvPr/>
          </p:nvGrpSpPr>
          <p:grpSpPr>
            <a:xfrm>
              <a:off x="5008601" y="3385383"/>
              <a:ext cx="745082" cy="657806"/>
              <a:chOff x="1000456" y="3959521"/>
              <a:chExt cx="745082" cy="657806"/>
            </a:xfrm>
            <a:solidFill>
              <a:srgbClr val="0070C0"/>
            </a:solidFill>
          </p:grpSpPr>
          <p:sp>
            <p:nvSpPr>
              <p:cNvPr id="36" name="Oval 423"/>
              <p:cNvSpPr>
                <a:spLocks noChangeArrowheads="1"/>
              </p:cNvSpPr>
              <p:nvPr/>
            </p:nvSpPr>
            <p:spPr bwMode="auto">
              <a:xfrm>
                <a:off x="1559448" y="4046795"/>
                <a:ext cx="173829" cy="201237"/>
              </a:xfrm>
              <a:prstGeom prst="ellipse">
                <a:avLst/>
              </a:pr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0" cap="none" spc="0" normalizeH="0" baseline="0" noProof="0">
                  <a:ln>
                    <a:noFill/>
                  </a:ln>
                  <a:solidFill>
                    <a:prstClr val="black"/>
                  </a:solidFill>
                  <a:effectLst/>
                  <a:uLnTx/>
                  <a:uFillTx/>
                  <a:ea typeface="宋体" pitchFamily="2" charset="-122"/>
                </a:endParaRPr>
              </a:p>
            </p:txBody>
          </p:sp>
          <p:sp>
            <p:nvSpPr>
              <p:cNvPr id="37" name="Freeform 424"/>
              <p:cNvSpPr>
                <a:spLocks/>
              </p:cNvSpPr>
              <p:nvPr/>
            </p:nvSpPr>
            <p:spPr bwMode="auto">
              <a:xfrm>
                <a:off x="1523384" y="4254524"/>
                <a:ext cx="222154" cy="298610"/>
              </a:xfrm>
              <a:custGeom>
                <a:avLst/>
                <a:gdLst>
                  <a:gd name="T0" fmla="*/ 65 w 130"/>
                  <a:gd name="T1" fmla="*/ 3 h 175"/>
                  <a:gd name="T2" fmla="*/ 52 w 130"/>
                  <a:gd name="T3" fmla="*/ 89 h 175"/>
                  <a:gd name="T4" fmla="*/ 14 w 130"/>
                  <a:gd name="T5" fmla="*/ 112 h 175"/>
                  <a:gd name="T6" fmla="*/ 14 w 130"/>
                  <a:gd name="T7" fmla="*/ 78 h 175"/>
                  <a:gd name="T8" fmla="*/ 65 w 130"/>
                  <a:gd name="T9" fmla="*/ 3 h 175"/>
                  <a:gd name="T10" fmla="*/ 9 w 130"/>
                  <a:gd name="T11" fmla="*/ 58 h 175"/>
                  <a:gd name="T12" fmla="*/ 0 w 130"/>
                  <a:gd name="T13" fmla="*/ 89 h 175"/>
                  <a:gd name="T14" fmla="*/ 0 w 130"/>
                  <a:gd name="T15" fmla="*/ 137 h 175"/>
                  <a:gd name="T16" fmla="*/ 7 w 130"/>
                  <a:gd name="T17" fmla="*/ 160 h 175"/>
                  <a:gd name="T18" fmla="*/ 65 w 130"/>
                  <a:gd name="T19" fmla="*/ 175 h 175"/>
                  <a:gd name="T20" fmla="*/ 130 w 130"/>
                  <a:gd name="T21" fmla="*/ 149 h 175"/>
                  <a:gd name="T22" fmla="*/ 130 w 130"/>
                  <a:gd name="T23" fmla="*/ 45 h 175"/>
                  <a:gd name="T24" fmla="*/ 65 w 130"/>
                  <a:gd name="T25" fmla="*/ 3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 h="175">
                    <a:moveTo>
                      <a:pt x="65" y="3"/>
                    </a:moveTo>
                    <a:cubicBezTo>
                      <a:pt x="52" y="89"/>
                      <a:pt x="52" y="89"/>
                      <a:pt x="52" y="89"/>
                    </a:cubicBezTo>
                    <a:cubicBezTo>
                      <a:pt x="14" y="112"/>
                      <a:pt x="14" y="112"/>
                      <a:pt x="14" y="112"/>
                    </a:cubicBezTo>
                    <a:cubicBezTo>
                      <a:pt x="14" y="78"/>
                      <a:pt x="14" y="78"/>
                      <a:pt x="14" y="78"/>
                    </a:cubicBezTo>
                    <a:cubicBezTo>
                      <a:pt x="65" y="3"/>
                      <a:pt x="65" y="3"/>
                      <a:pt x="65" y="3"/>
                    </a:cubicBezTo>
                    <a:cubicBezTo>
                      <a:pt x="35" y="3"/>
                      <a:pt x="18" y="33"/>
                      <a:pt x="9" y="58"/>
                    </a:cubicBezTo>
                    <a:cubicBezTo>
                      <a:pt x="3" y="75"/>
                      <a:pt x="0" y="89"/>
                      <a:pt x="0" y="89"/>
                    </a:cubicBezTo>
                    <a:cubicBezTo>
                      <a:pt x="0" y="89"/>
                      <a:pt x="0" y="116"/>
                      <a:pt x="0" y="137"/>
                    </a:cubicBezTo>
                    <a:cubicBezTo>
                      <a:pt x="0" y="146"/>
                      <a:pt x="2" y="153"/>
                      <a:pt x="7" y="160"/>
                    </a:cubicBezTo>
                    <a:cubicBezTo>
                      <a:pt x="14" y="169"/>
                      <a:pt x="31" y="175"/>
                      <a:pt x="65" y="175"/>
                    </a:cubicBezTo>
                    <a:cubicBezTo>
                      <a:pt x="122" y="175"/>
                      <a:pt x="130" y="149"/>
                      <a:pt x="130" y="149"/>
                    </a:cubicBezTo>
                    <a:cubicBezTo>
                      <a:pt x="130" y="149"/>
                      <a:pt x="130" y="89"/>
                      <a:pt x="130" y="45"/>
                    </a:cubicBezTo>
                    <a:cubicBezTo>
                      <a:pt x="130" y="0"/>
                      <a:pt x="65" y="3"/>
                      <a:pt x="65" y="3"/>
                    </a:cubicBez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0" cap="none" spc="0" normalizeH="0" baseline="0" noProof="0">
                  <a:ln>
                    <a:noFill/>
                  </a:ln>
                  <a:solidFill>
                    <a:prstClr val="black"/>
                  </a:solidFill>
                  <a:effectLst/>
                  <a:uLnTx/>
                  <a:uFillTx/>
                  <a:ea typeface="宋体" pitchFamily="2" charset="-122"/>
                </a:endParaRPr>
              </a:p>
            </p:txBody>
          </p:sp>
          <p:sp>
            <p:nvSpPr>
              <p:cNvPr id="38" name="Freeform 425"/>
              <p:cNvSpPr>
                <a:spLocks/>
              </p:cNvSpPr>
              <p:nvPr/>
            </p:nvSpPr>
            <p:spPr bwMode="auto">
              <a:xfrm>
                <a:off x="1185825" y="4438450"/>
                <a:ext cx="362082" cy="178877"/>
              </a:xfrm>
              <a:custGeom>
                <a:avLst/>
                <a:gdLst>
                  <a:gd name="T0" fmla="*/ 187 w 212"/>
                  <a:gd name="T1" fmla="*/ 55 h 105"/>
                  <a:gd name="T2" fmla="*/ 178 w 212"/>
                  <a:gd name="T3" fmla="*/ 0 h 105"/>
                  <a:gd name="T4" fmla="*/ 110 w 212"/>
                  <a:gd name="T5" fmla="*/ 20 h 105"/>
                  <a:gd name="T6" fmla="*/ 44 w 212"/>
                  <a:gd name="T7" fmla="*/ 0 h 105"/>
                  <a:gd name="T8" fmla="*/ 30 w 212"/>
                  <a:gd name="T9" fmla="*/ 56 h 105"/>
                  <a:gd name="T10" fmla="*/ 0 w 212"/>
                  <a:gd name="T11" fmla="*/ 72 h 105"/>
                  <a:gd name="T12" fmla="*/ 110 w 212"/>
                  <a:gd name="T13" fmla="*/ 105 h 105"/>
                  <a:gd name="T14" fmla="*/ 212 w 212"/>
                  <a:gd name="T15" fmla="*/ 72 h 105"/>
                  <a:gd name="T16" fmla="*/ 187 w 212"/>
                  <a:gd name="T17" fmla="*/ 55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2" h="105">
                    <a:moveTo>
                      <a:pt x="187" y="55"/>
                    </a:moveTo>
                    <a:cubicBezTo>
                      <a:pt x="173" y="33"/>
                      <a:pt x="178" y="0"/>
                      <a:pt x="178" y="0"/>
                    </a:cubicBezTo>
                    <a:cubicBezTo>
                      <a:pt x="178" y="0"/>
                      <a:pt x="156" y="20"/>
                      <a:pt x="110" y="20"/>
                    </a:cubicBezTo>
                    <a:cubicBezTo>
                      <a:pt x="64" y="20"/>
                      <a:pt x="44" y="0"/>
                      <a:pt x="44" y="0"/>
                    </a:cubicBezTo>
                    <a:cubicBezTo>
                      <a:pt x="44" y="0"/>
                      <a:pt x="49" y="34"/>
                      <a:pt x="30" y="56"/>
                    </a:cubicBezTo>
                    <a:cubicBezTo>
                      <a:pt x="23" y="64"/>
                      <a:pt x="14" y="70"/>
                      <a:pt x="0" y="72"/>
                    </a:cubicBezTo>
                    <a:cubicBezTo>
                      <a:pt x="0" y="72"/>
                      <a:pt x="32" y="105"/>
                      <a:pt x="110" y="105"/>
                    </a:cubicBezTo>
                    <a:cubicBezTo>
                      <a:pt x="187" y="105"/>
                      <a:pt x="212" y="72"/>
                      <a:pt x="212" y="72"/>
                    </a:cubicBezTo>
                    <a:cubicBezTo>
                      <a:pt x="200" y="70"/>
                      <a:pt x="193" y="63"/>
                      <a:pt x="187" y="55"/>
                    </a:cubicBez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0" cap="none" spc="0" normalizeH="0" baseline="0" noProof="0">
                  <a:ln>
                    <a:noFill/>
                  </a:ln>
                  <a:solidFill>
                    <a:prstClr val="black"/>
                  </a:solidFill>
                  <a:effectLst/>
                  <a:uLnTx/>
                  <a:uFillTx/>
                  <a:ea typeface="宋体" pitchFamily="2" charset="-122"/>
                </a:endParaRPr>
              </a:p>
            </p:txBody>
          </p:sp>
          <p:sp>
            <p:nvSpPr>
              <p:cNvPr id="39" name="Freeform 426"/>
              <p:cNvSpPr>
                <a:spLocks/>
              </p:cNvSpPr>
              <p:nvPr/>
            </p:nvSpPr>
            <p:spPr bwMode="auto">
              <a:xfrm>
                <a:off x="1231987" y="4138398"/>
                <a:ext cx="283463" cy="256054"/>
              </a:xfrm>
              <a:custGeom>
                <a:avLst/>
                <a:gdLst>
                  <a:gd name="T0" fmla="*/ 75 w 166"/>
                  <a:gd name="T1" fmla="*/ 150 h 150"/>
                  <a:gd name="T2" fmla="*/ 91 w 166"/>
                  <a:gd name="T3" fmla="*/ 150 h 150"/>
                  <a:gd name="T4" fmla="*/ 166 w 166"/>
                  <a:gd name="T5" fmla="*/ 125 h 150"/>
                  <a:gd name="T6" fmla="*/ 166 w 166"/>
                  <a:gd name="T7" fmla="*/ 122 h 150"/>
                  <a:gd name="T8" fmla="*/ 166 w 166"/>
                  <a:gd name="T9" fmla="*/ 59 h 150"/>
                  <a:gd name="T10" fmla="*/ 108 w 166"/>
                  <a:gd name="T11" fmla="*/ 0 h 150"/>
                  <a:gd name="T12" fmla="*/ 108 w 166"/>
                  <a:gd name="T13" fmla="*/ 0 h 150"/>
                  <a:gd name="T14" fmla="*/ 83 w 166"/>
                  <a:gd name="T15" fmla="*/ 10 h 150"/>
                  <a:gd name="T16" fmla="*/ 102 w 166"/>
                  <a:gd name="T17" fmla="*/ 82 h 150"/>
                  <a:gd name="T18" fmla="*/ 83 w 166"/>
                  <a:gd name="T19" fmla="*/ 111 h 150"/>
                  <a:gd name="T20" fmla="*/ 63 w 166"/>
                  <a:gd name="T21" fmla="*/ 82 h 150"/>
                  <a:gd name="T22" fmla="*/ 83 w 166"/>
                  <a:gd name="T23" fmla="*/ 10 h 150"/>
                  <a:gd name="T24" fmla="*/ 58 w 166"/>
                  <a:gd name="T25" fmla="*/ 0 h 150"/>
                  <a:gd name="T26" fmla="*/ 0 w 166"/>
                  <a:gd name="T27" fmla="*/ 59 h 150"/>
                  <a:gd name="T28" fmla="*/ 0 w 166"/>
                  <a:gd name="T29" fmla="*/ 122 h 150"/>
                  <a:gd name="T30" fmla="*/ 0 w 166"/>
                  <a:gd name="T31" fmla="*/ 123 h 150"/>
                  <a:gd name="T32" fmla="*/ 75 w 166"/>
                  <a:gd name="T33" fmla="*/ 15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6" h="150">
                    <a:moveTo>
                      <a:pt x="75" y="150"/>
                    </a:moveTo>
                    <a:cubicBezTo>
                      <a:pt x="91" y="150"/>
                      <a:pt x="91" y="150"/>
                      <a:pt x="91" y="150"/>
                    </a:cubicBezTo>
                    <a:cubicBezTo>
                      <a:pt x="150" y="150"/>
                      <a:pt x="163" y="132"/>
                      <a:pt x="166" y="125"/>
                    </a:cubicBezTo>
                    <a:cubicBezTo>
                      <a:pt x="166" y="123"/>
                      <a:pt x="166" y="122"/>
                      <a:pt x="166" y="122"/>
                    </a:cubicBezTo>
                    <a:cubicBezTo>
                      <a:pt x="166" y="122"/>
                      <a:pt x="166" y="113"/>
                      <a:pt x="166" y="59"/>
                    </a:cubicBezTo>
                    <a:cubicBezTo>
                      <a:pt x="166" y="22"/>
                      <a:pt x="130" y="6"/>
                      <a:pt x="108" y="0"/>
                    </a:cubicBezTo>
                    <a:cubicBezTo>
                      <a:pt x="108" y="0"/>
                      <a:pt x="108" y="0"/>
                      <a:pt x="108" y="0"/>
                    </a:cubicBezTo>
                    <a:cubicBezTo>
                      <a:pt x="83" y="10"/>
                      <a:pt x="83" y="10"/>
                      <a:pt x="83" y="10"/>
                    </a:cubicBezTo>
                    <a:cubicBezTo>
                      <a:pt x="102" y="82"/>
                      <a:pt x="102" y="82"/>
                      <a:pt x="102" y="82"/>
                    </a:cubicBezTo>
                    <a:cubicBezTo>
                      <a:pt x="83" y="111"/>
                      <a:pt x="83" y="111"/>
                      <a:pt x="83" y="111"/>
                    </a:cubicBezTo>
                    <a:cubicBezTo>
                      <a:pt x="63" y="82"/>
                      <a:pt x="63" y="82"/>
                      <a:pt x="63" y="82"/>
                    </a:cubicBezTo>
                    <a:cubicBezTo>
                      <a:pt x="83" y="10"/>
                      <a:pt x="83" y="10"/>
                      <a:pt x="83" y="10"/>
                    </a:cubicBezTo>
                    <a:cubicBezTo>
                      <a:pt x="58" y="0"/>
                      <a:pt x="58" y="0"/>
                      <a:pt x="58" y="0"/>
                    </a:cubicBezTo>
                    <a:cubicBezTo>
                      <a:pt x="36" y="6"/>
                      <a:pt x="0" y="22"/>
                      <a:pt x="0" y="59"/>
                    </a:cubicBezTo>
                    <a:cubicBezTo>
                      <a:pt x="0" y="113"/>
                      <a:pt x="0" y="122"/>
                      <a:pt x="0" y="122"/>
                    </a:cubicBezTo>
                    <a:cubicBezTo>
                      <a:pt x="0" y="122"/>
                      <a:pt x="0" y="123"/>
                      <a:pt x="0" y="123"/>
                    </a:cubicBezTo>
                    <a:cubicBezTo>
                      <a:pt x="1" y="127"/>
                      <a:pt x="9" y="150"/>
                      <a:pt x="75" y="150"/>
                    </a:cubicBez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0" cap="none" spc="0" normalizeH="0" baseline="0" noProof="0">
                  <a:ln>
                    <a:noFill/>
                  </a:ln>
                  <a:solidFill>
                    <a:prstClr val="black"/>
                  </a:solidFill>
                  <a:effectLst/>
                  <a:uLnTx/>
                  <a:uFillTx/>
                  <a:ea typeface="宋体" pitchFamily="2" charset="-122"/>
                </a:endParaRPr>
              </a:p>
            </p:txBody>
          </p:sp>
          <p:sp>
            <p:nvSpPr>
              <p:cNvPr id="40" name="Oval 427"/>
              <p:cNvSpPr>
                <a:spLocks noChangeArrowheads="1"/>
              </p:cNvSpPr>
              <p:nvPr/>
            </p:nvSpPr>
            <p:spPr bwMode="auto">
              <a:xfrm>
                <a:off x="1301951" y="3959521"/>
                <a:ext cx="143535" cy="167337"/>
              </a:xfrm>
              <a:prstGeom prst="ellipse">
                <a:avLst/>
              </a:pr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0" cap="none" spc="0" normalizeH="0" baseline="0" noProof="0">
                  <a:ln>
                    <a:noFill/>
                  </a:ln>
                  <a:solidFill>
                    <a:prstClr val="black"/>
                  </a:solidFill>
                  <a:effectLst/>
                  <a:uLnTx/>
                  <a:uFillTx/>
                  <a:ea typeface="宋体" pitchFamily="2" charset="-122"/>
                </a:endParaRPr>
              </a:p>
            </p:txBody>
          </p:sp>
          <p:sp>
            <p:nvSpPr>
              <p:cNvPr id="41" name="Freeform 428"/>
              <p:cNvSpPr>
                <a:spLocks/>
              </p:cNvSpPr>
              <p:nvPr/>
            </p:nvSpPr>
            <p:spPr bwMode="auto">
              <a:xfrm>
                <a:off x="1000456" y="4253081"/>
                <a:ext cx="219990" cy="297889"/>
              </a:xfrm>
              <a:custGeom>
                <a:avLst/>
                <a:gdLst>
                  <a:gd name="T0" fmla="*/ 129 w 129"/>
                  <a:gd name="T1" fmla="*/ 138 h 175"/>
                  <a:gd name="T2" fmla="*/ 129 w 129"/>
                  <a:gd name="T3" fmla="*/ 89 h 175"/>
                  <a:gd name="T4" fmla="*/ 121 w 129"/>
                  <a:gd name="T5" fmla="*/ 58 h 175"/>
                  <a:gd name="T6" fmla="*/ 65 w 129"/>
                  <a:gd name="T7" fmla="*/ 3 h 175"/>
                  <a:gd name="T8" fmla="*/ 116 w 129"/>
                  <a:gd name="T9" fmla="*/ 78 h 175"/>
                  <a:gd name="T10" fmla="*/ 116 w 129"/>
                  <a:gd name="T11" fmla="*/ 113 h 175"/>
                  <a:gd name="T12" fmla="*/ 78 w 129"/>
                  <a:gd name="T13" fmla="*/ 89 h 175"/>
                  <a:gd name="T14" fmla="*/ 65 w 129"/>
                  <a:gd name="T15" fmla="*/ 3 h 175"/>
                  <a:gd name="T16" fmla="*/ 0 w 129"/>
                  <a:gd name="T17" fmla="*/ 45 h 175"/>
                  <a:gd name="T18" fmla="*/ 0 w 129"/>
                  <a:gd name="T19" fmla="*/ 149 h 175"/>
                  <a:gd name="T20" fmla="*/ 65 w 129"/>
                  <a:gd name="T21" fmla="*/ 175 h 175"/>
                  <a:gd name="T22" fmla="*/ 122 w 129"/>
                  <a:gd name="T23" fmla="*/ 161 h 175"/>
                  <a:gd name="T24" fmla="*/ 129 w 129"/>
                  <a:gd name="T25" fmla="*/ 138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9" h="175">
                    <a:moveTo>
                      <a:pt x="129" y="138"/>
                    </a:moveTo>
                    <a:cubicBezTo>
                      <a:pt x="129" y="117"/>
                      <a:pt x="129" y="89"/>
                      <a:pt x="129" y="89"/>
                    </a:cubicBezTo>
                    <a:cubicBezTo>
                      <a:pt x="129" y="89"/>
                      <a:pt x="127" y="75"/>
                      <a:pt x="121" y="58"/>
                    </a:cubicBezTo>
                    <a:cubicBezTo>
                      <a:pt x="112" y="33"/>
                      <a:pt x="95" y="3"/>
                      <a:pt x="65" y="3"/>
                    </a:cubicBezTo>
                    <a:cubicBezTo>
                      <a:pt x="116" y="78"/>
                      <a:pt x="116" y="78"/>
                      <a:pt x="116" y="78"/>
                    </a:cubicBezTo>
                    <a:cubicBezTo>
                      <a:pt x="116" y="113"/>
                      <a:pt x="116" y="113"/>
                      <a:pt x="116" y="113"/>
                    </a:cubicBezTo>
                    <a:cubicBezTo>
                      <a:pt x="78" y="89"/>
                      <a:pt x="78" y="89"/>
                      <a:pt x="78" y="89"/>
                    </a:cubicBezTo>
                    <a:cubicBezTo>
                      <a:pt x="65" y="3"/>
                      <a:pt x="65" y="3"/>
                      <a:pt x="65" y="3"/>
                    </a:cubicBezTo>
                    <a:cubicBezTo>
                      <a:pt x="65" y="3"/>
                      <a:pt x="0" y="0"/>
                      <a:pt x="0" y="45"/>
                    </a:cubicBezTo>
                    <a:cubicBezTo>
                      <a:pt x="0" y="90"/>
                      <a:pt x="0" y="149"/>
                      <a:pt x="0" y="149"/>
                    </a:cubicBezTo>
                    <a:cubicBezTo>
                      <a:pt x="0" y="149"/>
                      <a:pt x="8" y="175"/>
                      <a:pt x="65" y="175"/>
                    </a:cubicBezTo>
                    <a:cubicBezTo>
                      <a:pt x="97" y="175"/>
                      <a:pt x="114" y="170"/>
                      <a:pt x="122" y="161"/>
                    </a:cubicBezTo>
                    <a:cubicBezTo>
                      <a:pt x="128" y="155"/>
                      <a:pt x="129" y="147"/>
                      <a:pt x="129" y="138"/>
                    </a:cubicBez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0" cap="none" spc="0" normalizeH="0" baseline="0" noProof="0">
                  <a:ln>
                    <a:noFill/>
                  </a:ln>
                  <a:solidFill>
                    <a:prstClr val="black"/>
                  </a:solidFill>
                  <a:effectLst/>
                  <a:uLnTx/>
                  <a:uFillTx/>
                  <a:ea typeface="宋体" pitchFamily="2" charset="-122"/>
                </a:endParaRPr>
              </a:p>
            </p:txBody>
          </p:sp>
          <p:sp>
            <p:nvSpPr>
              <p:cNvPr id="42" name="Oval 429"/>
              <p:cNvSpPr>
                <a:spLocks noChangeArrowheads="1"/>
              </p:cNvSpPr>
              <p:nvPr/>
            </p:nvSpPr>
            <p:spPr bwMode="auto">
              <a:xfrm>
                <a:off x="1011996" y="4044631"/>
                <a:ext cx="173829" cy="203401"/>
              </a:xfrm>
              <a:prstGeom prst="ellipse">
                <a:avLst/>
              </a:pr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0" cap="none" spc="0" normalizeH="0" baseline="0" noProof="0">
                  <a:ln>
                    <a:noFill/>
                  </a:ln>
                  <a:solidFill>
                    <a:prstClr val="black"/>
                  </a:solidFill>
                  <a:effectLst/>
                  <a:uLnTx/>
                  <a:uFillTx/>
                  <a:ea typeface="宋体" pitchFamily="2" charset="-122"/>
                </a:endParaRPr>
              </a:p>
            </p:txBody>
          </p:sp>
        </p:grpSp>
      </p:grpSp>
    </p:spTree>
    <p:extLst>
      <p:ext uri="{BB962C8B-B14F-4D97-AF65-F5344CB8AC3E}">
        <p14:creationId xmlns:p14="http://schemas.microsoft.com/office/powerpoint/2010/main" val="1606955178"/>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52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52000">
                                          <p:cBhvr additive="base">
                                            <p:cTn id="7" dur="500" fill="hold"/>
                                            <p:tgtEl>
                                              <p:spTgt spid="4"/>
                                            </p:tgtEl>
                                            <p:attrNameLst>
                                              <p:attrName>ppt_x</p:attrName>
                                            </p:attrNameLst>
                                          </p:cBhvr>
                                          <p:tavLst>
                                            <p:tav tm="0">
                                              <p:val>
                                                <p:strVal val="0-#ppt_w/2"/>
                                              </p:val>
                                            </p:tav>
                                            <p:tav tm="100000">
                                              <p:val>
                                                <p:strVal val="#ppt_x"/>
                                              </p:val>
                                            </p:tav>
                                          </p:tavLst>
                                        </p:anim>
                                        <p:anim calcmode="lin" valueType="num" p14:bounceEnd="52000">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1" accel="50000" fill="hold" nodeType="afterEffect" p14:presetBounceEnd="50000">
                                      <p:stCondLst>
                                        <p:cond delay="0"/>
                                      </p:stCondLst>
                                      <p:childTnLst>
                                        <p:set>
                                          <p:cBhvr>
                                            <p:cTn id="11" dur="1" fill="hold">
                                              <p:stCondLst>
                                                <p:cond delay="0"/>
                                              </p:stCondLst>
                                            </p:cTn>
                                            <p:tgtEl>
                                              <p:spTgt spid="25"/>
                                            </p:tgtEl>
                                            <p:attrNameLst>
                                              <p:attrName>style.visibility</p:attrName>
                                            </p:attrNameLst>
                                          </p:cBhvr>
                                          <p:to>
                                            <p:strVal val="visible"/>
                                          </p:to>
                                        </p:set>
                                        <p:anim calcmode="lin" valueType="num" p14:bounceEnd="50000">
                                          <p:cBhvr additive="base">
                                            <p:cTn id="12" dur="500" fill="hold"/>
                                            <p:tgtEl>
                                              <p:spTgt spid="25"/>
                                            </p:tgtEl>
                                            <p:attrNameLst>
                                              <p:attrName>ppt_x</p:attrName>
                                            </p:attrNameLst>
                                          </p:cBhvr>
                                          <p:tavLst>
                                            <p:tav tm="0">
                                              <p:val>
                                                <p:strVal val="#ppt_x"/>
                                              </p:val>
                                            </p:tav>
                                            <p:tav tm="100000">
                                              <p:val>
                                                <p:strVal val="#ppt_x"/>
                                              </p:val>
                                            </p:tav>
                                          </p:tavLst>
                                        </p:anim>
                                        <p:anim calcmode="lin" valueType="num" p14:bounceEnd="50000">
                                          <p:cBhvr additive="base">
                                            <p:cTn id="13" dur="500" fill="hold"/>
                                            <p:tgtEl>
                                              <p:spTgt spid="25"/>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16" presetClass="entr" presetSubtype="42" fill="hold" nodeType="afterEffect">
                                      <p:stCondLst>
                                        <p:cond delay="0"/>
                                      </p:stCondLst>
                                      <p:childTnLst>
                                        <p:set>
                                          <p:cBhvr>
                                            <p:cTn id="16" dur="1" fill="hold">
                                              <p:stCondLst>
                                                <p:cond delay="0"/>
                                              </p:stCondLst>
                                            </p:cTn>
                                            <p:tgtEl>
                                              <p:spTgt spid="32"/>
                                            </p:tgtEl>
                                            <p:attrNameLst>
                                              <p:attrName>style.visibility</p:attrName>
                                            </p:attrNameLst>
                                          </p:cBhvr>
                                          <p:to>
                                            <p:strVal val="visible"/>
                                          </p:to>
                                        </p:set>
                                        <p:animEffect transition="in" filter="barn(outHorizontal)">
                                          <p:cBhvr>
                                            <p:cTn id="17" dur="500"/>
                                            <p:tgtEl>
                                              <p:spTgt spid="32"/>
                                            </p:tgtEl>
                                          </p:cBhvr>
                                        </p:animEffect>
                                      </p:childTnLst>
                                    </p:cTn>
                                  </p:par>
                                </p:childTnLst>
                              </p:cTn>
                            </p:par>
                            <p:par>
                              <p:cTn id="18" fill="hold">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30"/>
                                            </p:tgtEl>
                                            <p:attrNameLst>
                                              <p:attrName>style.visibility</p:attrName>
                                            </p:attrNameLst>
                                          </p:cBhvr>
                                          <p:to>
                                            <p:strVal val="visible"/>
                                          </p:to>
                                        </p:set>
                                        <p:animEffect transition="in" filter="wipe(left)">
                                          <p:cBhvr>
                                            <p:cTn id="21" dur="500"/>
                                            <p:tgtEl>
                                              <p:spTgt spid="30"/>
                                            </p:tgtEl>
                                          </p:cBhvr>
                                        </p:animEffect>
                                      </p:childTnLst>
                                    </p:cTn>
                                  </p:par>
                                </p:childTnLst>
                              </p:cTn>
                            </p:par>
                            <p:par>
                              <p:cTn id="22" fill="hold">
                                <p:stCondLst>
                                  <p:cond delay="2000"/>
                                </p:stCondLst>
                                <p:childTnLst>
                                  <p:par>
                                    <p:cTn id="23" presetID="41" presetClass="entr" presetSubtype="0" fill="hold" grpId="0" nodeType="afterEffect">
                                      <p:stCondLst>
                                        <p:cond delay="0"/>
                                      </p:stCondLst>
                                      <p:iterate type="lt">
                                        <p:tmPct val="5000"/>
                                      </p:iterate>
                                      <p:childTnLst>
                                        <p:set>
                                          <p:cBhvr>
                                            <p:cTn id="24" dur="1" fill="hold">
                                              <p:stCondLst>
                                                <p:cond delay="0"/>
                                              </p:stCondLst>
                                            </p:cTn>
                                            <p:tgtEl>
                                              <p:spTgt spid="31"/>
                                            </p:tgtEl>
                                            <p:attrNameLst>
                                              <p:attrName>style.visibility</p:attrName>
                                            </p:attrNameLst>
                                          </p:cBhvr>
                                          <p:to>
                                            <p:strVal val="visible"/>
                                          </p:to>
                                        </p:set>
                                        <p:anim calcmode="lin" valueType="num">
                                          <p:cBhvr>
                                            <p:cTn id="25" dur="500" fill="hold"/>
                                            <p:tgtEl>
                                              <p:spTgt spid="31"/>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31"/>
                                            </p:tgtEl>
                                            <p:attrNameLst>
                                              <p:attrName>ppt_y</p:attrName>
                                            </p:attrNameLst>
                                          </p:cBhvr>
                                          <p:tavLst>
                                            <p:tav tm="0">
                                              <p:val>
                                                <p:strVal val="#ppt_y"/>
                                              </p:val>
                                            </p:tav>
                                            <p:tav tm="100000">
                                              <p:val>
                                                <p:strVal val="#ppt_y"/>
                                              </p:val>
                                            </p:tav>
                                          </p:tavLst>
                                        </p:anim>
                                        <p:anim calcmode="lin" valueType="num">
                                          <p:cBhvr>
                                            <p:cTn id="27" dur="500" fill="hold"/>
                                            <p:tgtEl>
                                              <p:spTgt spid="31"/>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31"/>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0" grpId="0" animBg="1"/>
          <p:bldP spid="31"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1" accel="50000" fill="hold" nodeType="afterEffect">
                                      <p:stCondLst>
                                        <p:cond delay="0"/>
                                      </p:stCondLst>
                                      <p:childTnLst>
                                        <p:set>
                                          <p:cBhvr>
                                            <p:cTn id="11" dur="1" fill="hold">
                                              <p:stCondLst>
                                                <p:cond delay="0"/>
                                              </p:stCondLst>
                                            </p:cTn>
                                            <p:tgtEl>
                                              <p:spTgt spid="25"/>
                                            </p:tgtEl>
                                            <p:attrNameLst>
                                              <p:attrName>style.visibility</p:attrName>
                                            </p:attrNameLst>
                                          </p:cBhvr>
                                          <p:to>
                                            <p:strVal val="visible"/>
                                          </p:to>
                                        </p:set>
                                        <p:anim calcmode="lin" valueType="num">
                                          <p:cBhvr additive="base">
                                            <p:cTn id="12" dur="500" fill="hold"/>
                                            <p:tgtEl>
                                              <p:spTgt spid="25"/>
                                            </p:tgtEl>
                                            <p:attrNameLst>
                                              <p:attrName>ppt_x</p:attrName>
                                            </p:attrNameLst>
                                          </p:cBhvr>
                                          <p:tavLst>
                                            <p:tav tm="0">
                                              <p:val>
                                                <p:strVal val="#ppt_x"/>
                                              </p:val>
                                            </p:tav>
                                            <p:tav tm="100000">
                                              <p:val>
                                                <p:strVal val="#ppt_x"/>
                                              </p:val>
                                            </p:tav>
                                          </p:tavLst>
                                        </p:anim>
                                        <p:anim calcmode="lin" valueType="num">
                                          <p:cBhvr additive="base">
                                            <p:cTn id="13" dur="500" fill="hold"/>
                                            <p:tgtEl>
                                              <p:spTgt spid="25"/>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16" presetClass="entr" presetSubtype="42" fill="hold" nodeType="afterEffect">
                                      <p:stCondLst>
                                        <p:cond delay="0"/>
                                      </p:stCondLst>
                                      <p:childTnLst>
                                        <p:set>
                                          <p:cBhvr>
                                            <p:cTn id="16" dur="1" fill="hold">
                                              <p:stCondLst>
                                                <p:cond delay="0"/>
                                              </p:stCondLst>
                                            </p:cTn>
                                            <p:tgtEl>
                                              <p:spTgt spid="32"/>
                                            </p:tgtEl>
                                            <p:attrNameLst>
                                              <p:attrName>style.visibility</p:attrName>
                                            </p:attrNameLst>
                                          </p:cBhvr>
                                          <p:to>
                                            <p:strVal val="visible"/>
                                          </p:to>
                                        </p:set>
                                        <p:animEffect transition="in" filter="barn(outHorizontal)">
                                          <p:cBhvr>
                                            <p:cTn id="17" dur="500"/>
                                            <p:tgtEl>
                                              <p:spTgt spid="32"/>
                                            </p:tgtEl>
                                          </p:cBhvr>
                                        </p:animEffect>
                                      </p:childTnLst>
                                    </p:cTn>
                                  </p:par>
                                </p:childTnLst>
                              </p:cTn>
                            </p:par>
                            <p:par>
                              <p:cTn id="18" fill="hold">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30"/>
                                            </p:tgtEl>
                                            <p:attrNameLst>
                                              <p:attrName>style.visibility</p:attrName>
                                            </p:attrNameLst>
                                          </p:cBhvr>
                                          <p:to>
                                            <p:strVal val="visible"/>
                                          </p:to>
                                        </p:set>
                                        <p:animEffect transition="in" filter="wipe(left)">
                                          <p:cBhvr>
                                            <p:cTn id="21" dur="500"/>
                                            <p:tgtEl>
                                              <p:spTgt spid="30"/>
                                            </p:tgtEl>
                                          </p:cBhvr>
                                        </p:animEffect>
                                      </p:childTnLst>
                                    </p:cTn>
                                  </p:par>
                                </p:childTnLst>
                              </p:cTn>
                            </p:par>
                            <p:par>
                              <p:cTn id="22" fill="hold">
                                <p:stCondLst>
                                  <p:cond delay="2000"/>
                                </p:stCondLst>
                                <p:childTnLst>
                                  <p:par>
                                    <p:cTn id="23" presetID="41" presetClass="entr" presetSubtype="0" fill="hold" grpId="0" nodeType="afterEffect">
                                      <p:stCondLst>
                                        <p:cond delay="0"/>
                                      </p:stCondLst>
                                      <p:iterate type="lt">
                                        <p:tmPct val="5000"/>
                                      </p:iterate>
                                      <p:childTnLst>
                                        <p:set>
                                          <p:cBhvr>
                                            <p:cTn id="24" dur="1" fill="hold">
                                              <p:stCondLst>
                                                <p:cond delay="0"/>
                                              </p:stCondLst>
                                            </p:cTn>
                                            <p:tgtEl>
                                              <p:spTgt spid="31"/>
                                            </p:tgtEl>
                                            <p:attrNameLst>
                                              <p:attrName>style.visibility</p:attrName>
                                            </p:attrNameLst>
                                          </p:cBhvr>
                                          <p:to>
                                            <p:strVal val="visible"/>
                                          </p:to>
                                        </p:set>
                                        <p:anim calcmode="lin" valueType="num">
                                          <p:cBhvr>
                                            <p:cTn id="25" dur="500" fill="hold"/>
                                            <p:tgtEl>
                                              <p:spTgt spid="31"/>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31"/>
                                            </p:tgtEl>
                                            <p:attrNameLst>
                                              <p:attrName>ppt_y</p:attrName>
                                            </p:attrNameLst>
                                          </p:cBhvr>
                                          <p:tavLst>
                                            <p:tav tm="0">
                                              <p:val>
                                                <p:strVal val="#ppt_y"/>
                                              </p:val>
                                            </p:tav>
                                            <p:tav tm="100000">
                                              <p:val>
                                                <p:strVal val="#ppt_y"/>
                                              </p:val>
                                            </p:tav>
                                          </p:tavLst>
                                        </p:anim>
                                        <p:anim calcmode="lin" valueType="num">
                                          <p:cBhvr>
                                            <p:cTn id="27" dur="500" fill="hold"/>
                                            <p:tgtEl>
                                              <p:spTgt spid="31"/>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31"/>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0" grpId="0" animBg="1"/>
          <p:bldP spid="31" grpId="0" animBg="1"/>
        </p:bldLst>
      </p:timing>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5" name="底"/>
          <p:cNvGrpSpPr/>
          <p:nvPr/>
        </p:nvGrpSpPr>
        <p:grpSpPr>
          <a:xfrm>
            <a:off x="-1" y="-22303"/>
            <a:ext cx="11522075" cy="7525140"/>
            <a:chOff x="-1" y="-21241"/>
            <a:chExt cx="12192000" cy="7166800"/>
          </a:xfrm>
        </p:grpSpPr>
        <p:pic>
          <p:nvPicPr>
            <p:cNvPr id="166" name="图片 165"/>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 y="-21241"/>
              <a:ext cx="12192000" cy="6876933"/>
            </a:xfrm>
            <a:prstGeom prst="rect">
              <a:avLst/>
            </a:prstGeom>
          </p:spPr>
        </p:pic>
        <p:pic>
          <p:nvPicPr>
            <p:cNvPr id="167" name="光"/>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0" y="0"/>
              <a:ext cx="9606415" cy="6858000"/>
            </a:xfrm>
            <a:prstGeom prst="rect">
              <a:avLst/>
            </a:prstGeom>
          </p:spPr>
        </p:pic>
        <p:pic>
          <p:nvPicPr>
            <p:cNvPr id="168" name="图片 167"/>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1" y="-21241"/>
              <a:ext cx="12192000" cy="2086764"/>
            </a:xfrm>
            <a:prstGeom prst="rect">
              <a:avLst/>
            </a:prstGeom>
          </p:spPr>
        </p:pic>
        <p:pic>
          <p:nvPicPr>
            <p:cNvPr id="169" name="衬底"/>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1" y="2815481"/>
              <a:ext cx="12192000" cy="4330078"/>
            </a:xfrm>
            <a:prstGeom prst="rect">
              <a:avLst/>
            </a:prstGeom>
          </p:spPr>
        </p:pic>
      </p:grpSp>
      <p:pic>
        <p:nvPicPr>
          <p:cNvPr id="170" name="山海"/>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0" y="666106"/>
            <a:ext cx="11522075" cy="6636784"/>
          </a:xfrm>
          <a:prstGeom prst="rect">
            <a:avLst/>
          </a:prstGeom>
        </p:spPr>
      </p:pic>
      <p:pic>
        <p:nvPicPr>
          <p:cNvPr id="172" name="白鸽"/>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8950925" y="-25976"/>
            <a:ext cx="2432629" cy="2905220"/>
          </a:xfrm>
          <a:prstGeom prst="rect">
            <a:avLst/>
          </a:prstGeom>
        </p:spPr>
      </p:pic>
      <p:pic>
        <p:nvPicPr>
          <p:cNvPr id="173" name="上彩带左"/>
          <p:cNvPicPr>
            <a:picLocks noChangeAspect="1"/>
          </p:cNvPicPr>
          <p:nvPr/>
        </p:nvPicPr>
        <p:blipFill>
          <a:blip r:embed="rId9" cstate="email">
            <a:extLst>
              <a:ext uri="{28A0092B-C50C-407E-A947-70E740481C1C}">
                <a14:useLocalDpi xmlns:a14="http://schemas.microsoft.com/office/drawing/2010/main"/>
              </a:ext>
            </a:extLst>
          </a:blip>
          <a:srcRect/>
          <a:stretch>
            <a:fillRect/>
          </a:stretch>
        </p:blipFill>
        <p:spPr>
          <a:xfrm>
            <a:off x="0" y="-34692"/>
            <a:ext cx="8029446" cy="1731480"/>
          </a:xfrm>
          <a:custGeom>
            <a:avLst/>
            <a:gdLst>
              <a:gd name="connsiteX0" fmla="*/ 0 w 8496300"/>
              <a:gd name="connsiteY0" fmla="*/ 0 h 1649029"/>
              <a:gd name="connsiteX1" fmla="*/ 8496300 w 8496300"/>
              <a:gd name="connsiteY1" fmla="*/ 0 h 1649029"/>
              <a:gd name="connsiteX2" fmla="*/ 8496300 w 8496300"/>
              <a:gd name="connsiteY2" fmla="*/ 1649029 h 1649029"/>
              <a:gd name="connsiteX3" fmla="*/ 0 w 8496300"/>
              <a:gd name="connsiteY3" fmla="*/ 1649029 h 1649029"/>
            </a:gdLst>
            <a:ahLst/>
            <a:cxnLst>
              <a:cxn ang="0">
                <a:pos x="connsiteX0" y="connsiteY0"/>
              </a:cxn>
              <a:cxn ang="0">
                <a:pos x="connsiteX1" y="connsiteY1"/>
              </a:cxn>
              <a:cxn ang="0">
                <a:pos x="connsiteX2" y="connsiteY2"/>
              </a:cxn>
              <a:cxn ang="0">
                <a:pos x="connsiteX3" y="connsiteY3"/>
              </a:cxn>
            </a:cxnLst>
            <a:rect l="l" t="t" r="r" b="b"/>
            <a:pathLst>
              <a:path w="8496300" h="1649029">
                <a:moveTo>
                  <a:pt x="0" y="0"/>
                </a:moveTo>
                <a:lnTo>
                  <a:pt x="8496300" y="0"/>
                </a:lnTo>
                <a:lnTo>
                  <a:pt x="8496300" y="1649029"/>
                </a:lnTo>
                <a:lnTo>
                  <a:pt x="0" y="1649029"/>
                </a:lnTo>
                <a:close/>
              </a:path>
            </a:pathLst>
          </a:custGeom>
        </p:spPr>
      </p:pic>
      <p:pic>
        <p:nvPicPr>
          <p:cNvPr id="178" name="左彩带"/>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a:off x="-22735" y="6119242"/>
            <a:ext cx="7224032" cy="1313647"/>
          </a:xfrm>
          <a:prstGeom prst="rect">
            <a:avLst/>
          </a:prstGeom>
        </p:spPr>
      </p:pic>
      <p:pic>
        <p:nvPicPr>
          <p:cNvPr id="179" name="右彩带"/>
          <p:cNvPicPr>
            <a:picLocks noChangeAspect="1"/>
          </p:cNvPicPr>
          <p:nvPr/>
        </p:nvPicPr>
        <p:blipFill>
          <a:blip r:embed="rId11" cstate="email">
            <a:extLst>
              <a:ext uri="{28A0092B-C50C-407E-A947-70E740481C1C}">
                <a14:useLocalDpi xmlns:a14="http://schemas.microsoft.com/office/drawing/2010/main"/>
              </a:ext>
            </a:extLst>
          </a:blip>
          <a:stretch>
            <a:fillRect/>
          </a:stretch>
        </p:blipFill>
        <p:spPr>
          <a:xfrm>
            <a:off x="5083462" y="5847535"/>
            <a:ext cx="6423970" cy="1592567"/>
          </a:xfrm>
          <a:prstGeom prst="rect">
            <a:avLst/>
          </a:prstGeom>
        </p:spPr>
      </p:pic>
      <p:pic>
        <p:nvPicPr>
          <p:cNvPr id="181" name="党徽"/>
          <p:cNvPicPr>
            <a:picLocks noChangeAspect="1"/>
          </p:cNvPicPr>
          <p:nvPr/>
        </p:nvPicPr>
        <p:blipFill>
          <a:blip r:embed="rId12" cstate="email">
            <a:extLst>
              <a:ext uri="{28A0092B-C50C-407E-A947-70E740481C1C}">
                <a14:useLocalDpi xmlns:a14="http://schemas.microsoft.com/office/drawing/2010/main"/>
              </a:ext>
            </a:extLst>
          </a:blip>
          <a:stretch>
            <a:fillRect/>
          </a:stretch>
        </p:blipFill>
        <p:spPr>
          <a:xfrm>
            <a:off x="4365049" y="1279149"/>
            <a:ext cx="2442932" cy="1694906"/>
          </a:xfrm>
          <a:prstGeom prst="rect">
            <a:avLst/>
          </a:prstGeom>
        </p:spPr>
      </p:pic>
      <p:pic>
        <p:nvPicPr>
          <p:cNvPr id="182" name="红绸带光"/>
          <p:cNvPicPr>
            <a:picLocks noChangeAspect="1"/>
          </p:cNvPicPr>
          <p:nvPr/>
        </p:nvPicPr>
        <p:blipFill>
          <a:blip r:embed="rId13" cstate="email">
            <a:extLst>
              <a:ext uri="{28A0092B-C50C-407E-A947-70E740481C1C}">
                <a14:useLocalDpi xmlns:a14="http://schemas.microsoft.com/office/drawing/2010/main"/>
              </a:ext>
            </a:extLst>
          </a:blip>
          <a:stretch>
            <a:fillRect/>
          </a:stretch>
        </p:blipFill>
        <p:spPr>
          <a:xfrm>
            <a:off x="6361239" y="3660205"/>
            <a:ext cx="3166846" cy="2543769"/>
          </a:xfrm>
          <a:prstGeom prst="rect">
            <a:avLst/>
          </a:prstGeom>
        </p:spPr>
      </p:pic>
      <p:pic>
        <p:nvPicPr>
          <p:cNvPr id="185" name="图片 184"/>
          <p:cNvPicPr>
            <a:picLocks noChangeAspect="1"/>
          </p:cNvPicPr>
          <p:nvPr/>
        </p:nvPicPr>
        <p:blipFill>
          <a:blip r:embed="rId14" cstate="email">
            <a:extLst>
              <a:ext uri="{28A0092B-C50C-407E-A947-70E740481C1C}">
                <a14:useLocalDpi xmlns:a14="http://schemas.microsoft.com/office/drawing/2010/main"/>
              </a:ext>
            </a:extLst>
          </a:blip>
          <a:stretch>
            <a:fillRect/>
          </a:stretch>
        </p:blipFill>
        <p:spPr>
          <a:xfrm>
            <a:off x="-7201" y="6766960"/>
            <a:ext cx="11522075" cy="699057"/>
          </a:xfrm>
          <a:prstGeom prst="rect">
            <a:avLst/>
          </a:prstGeom>
        </p:spPr>
      </p:pic>
      <p:pic>
        <p:nvPicPr>
          <p:cNvPr id="186" name="图片 185"/>
          <p:cNvPicPr>
            <a:picLocks noChangeAspect="1"/>
          </p:cNvPicPr>
          <p:nvPr/>
        </p:nvPicPr>
        <p:blipFill>
          <a:blip r:embed="rId15" cstate="email">
            <a:extLst>
              <a:ext uri="{28A0092B-C50C-407E-A947-70E740481C1C}">
                <a14:useLocalDpi xmlns:a14="http://schemas.microsoft.com/office/drawing/2010/main"/>
              </a:ext>
            </a:extLst>
          </a:blip>
          <a:stretch>
            <a:fillRect/>
          </a:stretch>
        </p:blipFill>
        <p:spPr>
          <a:xfrm>
            <a:off x="-14403" y="6851372"/>
            <a:ext cx="11522075" cy="699057"/>
          </a:xfrm>
          <a:prstGeom prst="rect">
            <a:avLst/>
          </a:prstGeom>
        </p:spPr>
      </p:pic>
      <p:pic>
        <p:nvPicPr>
          <p:cNvPr id="187" name="Picture 12" descr="3"/>
          <p:cNvPicPr>
            <a:picLocks noChangeAspect="1" noChangeArrowheads="1"/>
          </p:cNvPicPr>
          <p:nvPr/>
        </p:nvPicPr>
        <p:blipFill>
          <a:blip r:embed="rId16">
            <a:extLst>
              <a:ext uri="{28A0092B-C50C-407E-A947-70E740481C1C}">
                <a14:useLocalDpi xmlns:a14="http://schemas.microsoft.com/office/drawing/2010/main"/>
              </a:ext>
            </a:extLst>
          </a:blip>
          <a:srcRect/>
          <a:stretch>
            <a:fillRect/>
          </a:stretch>
        </p:blipFill>
        <p:spPr bwMode="auto">
          <a:xfrm rot="220878">
            <a:off x="-3531181" y="5098278"/>
            <a:ext cx="2245904" cy="238029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88" name="Picture 13" descr="鸽0"/>
          <p:cNvPicPr>
            <a:picLocks noChangeAspect="1" noChangeArrowheads="1"/>
          </p:cNvPicPr>
          <p:nvPr/>
        </p:nvPicPr>
        <p:blipFill>
          <a:blip r:embed="rId17">
            <a:extLst>
              <a:ext uri="{28A0092B-C50C-407E-A947-70E740481C1C}">
                <a14:useLocalDpi xmlns:a14="http://schemas.microsoft.com/office/drawing/2010/main"/>
              </a:ext>
            </a:extLst>
          </a:blip>
          <a:srcRect/>
          <a:stretch>
            <a:fillRect/>
          </a:stretch>
        </p:blipFill>
        <p:spPr bwMode="auto">
          <a:xfrm rot="120000">
            <a:off x="-3222126" y="5703353"/>
            <a:ext cx="1392251" cy="15668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89" name="Picture 14" descr="鸽2"/>
          <p:cNvPicPr>
            <a:picLocks noChangeAspect="1" noChangeArrowheads="1"/>
          </p:cNvPicPr>
          <p:nvPr/>
        </p:nvPicPr>
        <p:blipFill>
          <a:blip r:embed="rId18">
            <a:extLst>
              <a:ext uri="{28A0092B-C50C-407E-A947-70E740481C1C}">
                <a14:useLocalDpi xmlns:a14="http://schemas.microsoft.com/office/drawing/2010/main"/>
              </a:ext>
            </a:extLst>
          </a:blip>
          <a:srcRect/>
          <a:stretch>
            <a:fillRect/>
          </a:stretch>
        </p:blipFill>
        <p:spPr bwMode="auto">
          <a:xfrm>
            <a:off x="-3165116" y="5966720"/>
            <a:ext cx="1326239" cy="149185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90" name="Picture 12" descr="3"/>
          <p:cNvPicPr>
            <a:picLocks noChangeAspect="1" noChangeArrowheads="1"/>
          </p:cNvPicPr>
          <p:nvPr/>
        </p:nvPicPr>
        <p:blipFill>
          <a:blip r:embed="rId16">
            <a:extLst>
              <a:ext uri="{28A0092B-C50C-407E-A947-70E740481C1C}">
                <a14:useLocalDpi xmlns:a14="http://schemas.microsoft.com/office/drawing/2010/main"/>
              </a:ext>
            </a:extLst>
          </a:blip>
          <a:srcRect/>
          <a:stretch>
            <a:fillRect/>
          </a:stretch>
        </p:blipFill>
        <p:spPr bwMode="auto">
          <a:xfrm rot="220878">
            <a:off x="-2738728" y="5844204"/>
            <a:ext cx="2245904" cy="238029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91" name="Picture 13" descr="鸽0"/>
          <p:cNvPicPr>
            <a:picLocks noChangeAspect="1" noChangeArrowheads="1"/>
          </p:cNvPicPr>
          <p:nvPr/>
        </p:nvPicPr>
        <p:blipFill>
          <a:blip r:embed="rId17">
            <a:extLst>
              <a:ext uri="{28A0092B-C50C-407E-A947-70E740481C1C}">
                <a14:useLocalDpi xmlns:a14="http://schemas.microsoft.com/office/drawing/2010/main"/>
              </a:ext>
            </a:extLst>
          </a:blip>
          <a:srcRect/>
          <a:stretch>
            <a:fillRect/>
          </a:stretch>
        </p:blipFill>
        <p:spPr bwMode="auto">
          <a:xfrm rot="120000">
            <a:off x="-2429673" y="6449279"/>
            <a:ext cx="1392251" cy="15668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92" name="Picture 14" descr="鸽2"/>
          <p:cNvPicPr>
            <a:picLocks noChangeAspect="1" noChangeArrowheads="1"/>
          </p:cNvPicPr>
          <p:nvPr/>
        </p:nvPicPr>
        <p:blipFill>
          <a:blip r:embed="rId18">
            <a:extLst>
              <a:ext uri="{28A0092B-C50C-407E-A947-70E740481C1C}">
                <a14:useLocalDpi xmlns:a14="http://schemas.microsoft.com/office/drawing/2010/main"/>
              </a:ext>
            </a:extLst>
          </a:blip>
          <a:srcRect/>
          <a:stretch>
            <a:fillRect/>
          </a:stretch>
        </p:blipFill>
        <p:spPr bwMode="auto">
          <a:xfrm>
            <a:off x="-2372663" y="6712646"/>
            <a:ext cx="1326239" cy="149185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93" name="Picture 12" descr="3"/>
          <p:cNvPicPr>
            <a:picLocks noChangeAspect="1" noChangeArrowheads="1"/>
          </p:cNvPicPr>
          <p:nvPr/>
        </p:nvPicPr>
        <p:blipFill>
          <a:blip r:embed="rId16">
            <a:extLst>
              <a:ext uri="{28A0092B-C50C-407E-A947-70E740481C1C}">
                <a14:useLocalDpi xmlns:a14="http://schemas.microsoft.com/office/drawing/2010/main"/>
              </a:ext>
            </a:extLst>
          </a:blip>
          <a:srcRect/>
          <a:stretch>
            <a:fillRect/>
          </a:stretch>
        </p:blipFill>
        <p:spPr bwMode="auto">
          <a:xfrm rot="220878">
            <a:off x="-3100106" y="3945545"/>
            <a:ext cx="2245904" cy="238029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94" name="Picture 13" descr="鸽0"/>
          <p:cNvPicPr>
            <a:picLocks noChangeAspect="1" noChangeArrowheads="1"/>
          </p:cNvPicPr>
          <p:nvPr/>
        </p:nvPicPr>
        <p:blipFill>
          <a:blip r:embed="rId17">
            <a:extLst>
              <a:ext uri="{28A0092B-C50C-407E-A947-70E740481C1C}">
                <a14:useLocalDpi xmlns:a14="http://schemas.microsoft.com/office/drawing/2010/main"/>
              </a:ext>
            </a:extLst>
          </a:blip>
          <a:srcRect/>
          <a:stretch>
            <a:fillRect/>
          </a:stretch>
        </p:blipFill>
        <p:spPr bwMode="auto">
          <a:xfrm rot="120000">
            <a:off x="-2791051" y="4550620"/>
            <a:ext cx="1392251" cy="15668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95" name="Picture 14" descr="鸽2"/>
          <p:cNvPicPr>
            <a:picLocks noChangeAspect="1" noChangeArrowheads="1"/>
          </p:cNvPicPr>
          <p:nvPr/>
        </p:nvPicPr>
        <p:blipFill>
          <a:blip r:embed="rId18">
            <a:extLst>
              <a:ext uri="{28A0092B-C50C-407E-A947-70E740481C1C}">
                <a14:useLocalDpi xmlns:a14="http://schemas.microsoft.com/office/drawing/2010/main"/>
              </a:ext>
            </a:extLst>
          </a:blip>
          <a:srcRect/>
          <a:stretch>
            <a:fillRect/>
          </a:stretch>
        </p:blipFill>
        <p:spPr bwMode="auto">
          <a:xfrm>
            <a:off x="-2734040" y="4813987"/>
            <a:ext cx="1326239" cy="149185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96" name="文本框 1"/>
          <p:cNvSpPr txBox="1"/>
          <p:nvPr/>
        </p:nvSpPr>
        <p:spPr>
          <a:xfrm>
            <a:off x="2194663" y="3092159"/>
            <a:ext cx="7240536" cy="769441"/>
          </a:xfrm>
          <a:prstGeom prst="rect">
            <a:avLst/>
          </a:prstGeom>
          <a:noFill/>
        </p:spPr>
        <p:txBody>
          <a:bodyPr wrap="square" rtlCol="0">
            <a:spAutoFit/>
          </a:bodyPr>
          <a:lstStyle/>
          <a:p>
            <a:pPr algn="ctr" defTabSz="914400"/>
            <a:r>
              <a:rPr lang="en-US" altLang="zh-CN" sz="4400" b="1" dirty="0" smtClean="0">
                <a:solidFill>
                  <a:srgbClr val="FF0000"/>
                </a:solidFill>
                <a:effectLst>
                  <a:glow rad="127000">
                    <a:prstClr val="white"/>
                  </a:glow>
                </a:effectLst>
                <a:latin typeface="微软雅黑" panose="020B0503020204020204" pitchFamily="34" charset="-122"/>
                <a:ea typeface="微软雅黑" panose="020B0503020204020204" pitchFamily="34" charset="-122"/>
              </a:rPr>
              <a:t>THANKS</a:t>
            </a:r>
            <a:endParaRPr lang="zh-CN" altLang="en-US" sz="4400" b="1" dirty="0">
              <a:solidFill>
                <a:srgbClr val="FF0000"/>
              </a:solidFill>
              <a:effectLst>
                <a:glow rad="127000">
                  <a:prstClr val="white"/>
                </a:glow>
              </a:effectLst>
              <a:latin typeface="微软雅黑" panose="020B0503020204020204" pitchFamily="34" charset="-122"/>
              <a:ea typeface="微软雅黑" panose="020B0503020204020204" pitchFamily="34" charset="-122"/>
            </a:endParaRPr>
          </a:p>
        </p:txBody>
      </p:sp>
      <p:sp>
        <p:nvSpPr>
          <p:cNvPr id="35" name="文本框 1"/>
          <p:cNvSpPr txBox="1"/>
          <p:nvPr/>
        </p:nvSpPr>
        <p:spPr>
          <a:xfrm>
            <a:off x="2194663" y="4011077"/>
            <a:ext cx="7240536" cy="369332"/>
          </a:xfrm>
          <a:prstGeom prst="rect">
            <a:avLst/>
          </a:prstGeom>
          <a:noFill/>
        </p:spPr>
        <p:txBody>
          <a:bodyPr wrap="square" rtlCol="0">
            <a:spAutoFit/>
          </a:bodyPr>
          <a:lstStyle/>
          <a:p>
            <a:pPr algn="ctr" defTabSz="914400"/>
            <a:r>
              <a:rPr lang="zh-CN" altLang="en-US" sz="1800" b="1" dirty="0" smtClean="0">
                <a:solidFill>
                  <a:srgbClr val="FF0000"/>
                </a:solidFill>
                <a:effectLst>
                  <a:glow rad="127000">
                    <a:prstClr val="white"/>
                  </a:glow>
                </a:effectLst>
                <a:latin typeface="微软雅黑" panose="020B0503020204020204" pitchFamily="34" charset="-122"/>
                <a:ea typeface="微软雅黑" panose="020B0503020204020204" pitchFamily="34" charset="-122"/>
              </a:rPr>
              <a:t>汇报人：张某   时间：</a:t>
            </a:r>
            <a:r>
              <a:rPr lang="en-US" altLang="zh-CN" sz="1800" b="1" dirty="0" smtClean="0">
                <a:solidFill>
                  <a:srgbClr val="FF0000"/>
                </a:solidFill>
                <a:effectLst>
                  <a:glow rad="127000">
                    <a:prstClr val="white"/>
                  </a:glow>
                </a:effectLst>
                <a:latin typeface="微软雅黑" panose="020B0503020204020204" pitchFamily="34" charset="-122"/>
                <a:ea typeface="微软雅黑" panose="020B0503020204020204" pitchFamily="34" charset="-122"/>
              </a:rPr>
              <a:t>2018</a:t>
            </a:r>
            <a:r>
              <a:rPr lang="zh-CN" altLang="en-US" sz="1800" b="1" dirty="0" smtClean="0">
                <a:solidFill>
                  <a:srgbClr val="FF0000"/>
                </a:solidFill>
                <a:effectLst>
                  <a:glow rad="127000">
                    <a:prstClr val="white"/>
                  </a:glow>
                </a:effectLst>
                <a:latin typeface="微软雅黑" panose="020B0503020204020204" pitchFamily="34" charset="-122"/>
                <a:ea typeface="微软雅黑" panose="020B0503020204020204" pitchFamily="34" charset="-122"/>
              </a:rPr>
              <a:t>年</a:t>
            </a:r>
            <a:r>
              <a:rPr lang="en-US" altLang="zh-CN" sz="1800" b="1" dirty="0" smtClean="0">
                <a:solidFill>
                  <a:srgbClr val="FF0000"/>
                </a:solidFill>
                <a:effectLst>
                  <a:glow rad="127000">
                    <a:prstClr val="white"/>
                  </a:glow>
                </a:effectLst>
                <a:latin typeface="微软雅黑" panose="020B0503020204020204" pitchFamily="34" charset="-122"/>
                <a:ea typeface="微软雅黑" panose="020B0503020204020204" pitchFamily="34" charset="-122"/>
              </a:rPr>
              <a:t>6</a:t>
            </a:r>
            <a:r>
              <a:rPr lang="zh-CN" altLang="en-US" sz="1800" b="1" dirty="0" smtClean="0">
                <a:solidFill>
                  <a:srgbClr val="FF0000"/>
                </a:solidFill>
                <a:effectLst>
                  <a:glow rad="127000">
                    <a:prstClr val="white"/>
                  </a:glow>
                </a:effectLst>
                <a:latin typeface="微软雅黑" panose="020B0503020204020204" pitchFamily="34" charset="-122"/>
                <a:ea typeface="微软雅黑" panose="020B0503020204020204" pitchFamily="34" charset="-122"/>
              </a:rPr>
              <a:t>月</a:t>
            </a:r>
            <a:r>
              <a:rPr lang="en-US" altLang="zh-CN" sz="1800" b="1" dirty="0" smtClean="0">
                <a:solidFill>
                  <a:srgbClr val="FF0000"/>
                </a:solidFill>
                <a:effectLst>
                  <a:glow rad="127000">
                    <a:prstClr val="white"/>
                  </a:glow>
                </a:effectLst>
                <a:latin typeface="微软雅黑" panose="020B0503020204020204" pitchFamily="34" charset="-122"/>
                <a:ea typeface="微软雅黑" panose="020B0503020204020204" pitchFamily="34" charset="-122"/>
              </a:rPr>
              <a:t>21</a:t>
            </a:r>
            <a:r>
              <a:rPr lang="zh-CN" altLang="en-US" sz="1800" b="1" dirty="0" smtClean="0">
                <a:solidFill>
                  <a:srgbClr val="FF0000"/>
                </a:solidFill>
                <a:effectLst>
                  <a:glow rad="127000">
                    <a:prstClr val="white"/>
                  </a:glow>
                </a:effectLst>
                <a:latin typeface="微软雅黑" panose="020B0503020204020204" pitchFamily="34" charset="-122"/>
                <a:ea typeface="微软雅黑" panose="020B0503020204020204" pitchFamily="34" charset="-122"/>
              </a:rPr>
              <a:t>日</a:t>
            </a:r>
            <a:endParaRPr lang="zh-CN" altLang="en-US" sz="1800" b="1" dirty="0">
              <a:solidFill>
                <a:srgbClr val="FF0000"/>
              </a:solidFill>
              <a:effectLst>
                <a:glow rad="127000">
                  <a:prstClr val="white"/>
                </a:glow>
              </a:effectLst>
              <a:latin typeface="微软雅黑" panose="020B0503020204020204" pitchFamily="34" charset="-122"/>
              <a:ea typeface="微软雅黑" panose="020B0503020204020204" pitchFamily="34" charset="-122"/>
            </a:endParaRPr>
          </a:p>
        </p:txBody>
      </p:sp>
      <p:pic>
        <p:nvPicPr>
          <p:cNvPr id="183" name="红绸带小光"/>
          <p:cNvPicPr>
            <a:picLocks noChangeAspect="1"/>
          </p:cNvPicPr>
          <p:nvPr/>
        </p:nvPicPr>
        <p:blipFill>
          <a:blip r:embed="rId19" cstate="email">
            <a:extLst>
              <a:ext uri="{28A0092B-C50C-407E-A947-70E740481C1C}">
                <a14:useLocalDpi xmlns:a14="http://schemas.microsoft.com/office/drawing/2010/main"/>
              </a:ext>
            </a:extLst>
          </a:blip>
          <a:stretch>
            <a:fillRect/>
          </a:stretch>
        </p:blipFill>
        <p:spPr>
          <a:xfrm>
            <a:off x="1102064" y="4424586"/>
            <a:ext cx="7032066" cy="2802059"/>
          </a:xfrm>
          <a:prstGeom prst="rect">
            <a:avLst/>
          </a:prstGeom>
        </p:spPr>
      </p:pic>
      <p:pic>
        <p:nvPicPr>
          <p:cNvPr id="180" name="天安门的光"/>
          <p:cNvPicPr>
            <a:picLocks noChangeAspect="1"/>
          </p:cNvPicPr>
          <p:nvPr/>
        </p:nvPicPr>
        <p:blipFill>
          <a:blip r:embed="rId20" cstate="email">
            <a:extLst>
              <a:ext uri="{28A0092B-C50C-407E-A947-70E740481C1C}">
                <a14:useLocalDpi xmlns:a14="http://schemas.microsoft.com/office/drawing/2010/main"/>
              </a:ext>
            </a:extLst>
          </a:blip>
          <a:stretch>
            <a:fillRect/>
          </a:stretch>
        </p:blipFill>
        <p:spPr>
          <a:xfrm>
            <a:off x="5459192" y="1720109"/>
            <a:ext cx="1573550" cy="1261905"/>
          </a:xfrm>
          <a:prstGeom prst="rect">
            <a:avLst/>
          </a:prstGeom>
        </p:spPr>
      </p:pic>
    </p:spTree>
    <p:extLst>
      <p:ext uri="{BB962C8B-B14F-4D97-AF65-F5344CB8AC3E}">
        <p14:creationId xmlns:p14="http://schemas.microsoft.com/office/powerpoint/2010/main" val="558785613"/>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70"/>
                                        </p:tgtEl>
                                        <p:attrNameLst>
                                          <p:attrName>style.visibility</p:attrName>
                                        </p:attrNameLst>
                                      </p:cBhvr>
                                      <p:to>
                                        <p:strVal val="visible"/>
                                      </p:to>
                                    </p:set>
                                    <p:animEffect transition="in" filter="fade">
                                      <p:cBhvr>
                                        <p:cTn id="7" dur="500"/>
                                        <p:tgtEl>
                                          <p:spTgt spid="170"/>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186"/>
                                        </p:tgtEl>
                                        <p:attrNameLst>
                                          <p:attrName>style.visibility</p:attrName>
                                        </p:attrNameLst>
                                      </p:cBhvr>
                                      <p:to>
                                        <p:strVal val="visible"/>
                                      </p:to>
                                    </p:set>
                                    <p:animEffect transition="in" filter="wipe(down)">
                                      <p:cBhvr>
                                        <p:cTn id="11" dur="300"/>
                                        <p:tgtEl>
                                          <p:spTgt spid="186"/>
                                        </p:tgtEl>
                                      </p:cBhvr>
                                    </p:animEffect>
                                  </p:childTnLst>
                                </p:cTn>
                              </p:par>
                            </p:childTnLst>
                          </p:cTn>
                        </p:par>
                        <p:par>
                          <p:cTn id="12" fill="hold">
                            <p:stCondLst>
                              <p:cond delay="800"/>
                            </p:stCondLst>
                            <p:childTnLst>
                              <p:par>
                                <p:cTn id="13" presetID="22" presetClass="entr" presetSubtype="4" fill="hold" nodeType="afterEffect">
                                  <p:stCondLst>
                                    <p:cond delay="0"/>
                                  </p:stCondLst>
                                  <p:childTnLst>
                                    <p:set>
                                      <p:cBhvr>
                                        <p:cTn id="14" dur="1" fill="hold">
                                          <p:stCondLst>
                                            <p:cond delay="0"/>
                                          </p:stCondLst>
                                        </p:cTn>
                                        <p:tgtEl>
                                          <p:spTgt spid="185"/>
                                        </p:tgtEl>
                                        <p:attrNameLst>
                                          <p:attrName>style.visibility</p:attrName>
                                        </p:attrNameLst>
                                      </p:cBhvr>
                                      <p:to>
                                        <p:strVal val="visible"/>
                                      </p:to>
                                    </p:set>
                                    <p:animEffect transition="in" filter="wipe(down)">
                                      <p:cBhvr>
                                        <p:cTn id="15" dur="300"/>
                                        <p:tgtEl>
                                          <p:spTgt spid="185"/>
                                        </p:tgtEl>
                                      </p:cBhvr>
                                    </p:animEffect>
                                  </p:childTnLst>
                                </p:cTn>
                              </p:par>
                            </p:childTnLst>
                          </p:cTn>
                        </p:par>
                        <p:par>
                          <p:cTn id="16" fill="hold">
                            <p:stCondLst>
                              <p:cond delay="1100"/>
                            </p:stCondLst>
                            <p:childTnLst>
                              <p:par>
                                <p:cTn id="17" presetID="22" presetClass="entr" presetSubtype="8" fill="hold" nodeType="afterEffect">
                                  <p:stCondLst>
                                    <p:cond delay="0"/>
                                  </p:stCondLst>
                                  <p:childTnLst>
                                    <p:set>
                                      <p:cBhvr>
                                        <p:cTn id="18" dur="1" fill="hold">
                                          <p:stCondLst>
                                            <p:cond delay="0"/>
                                          </p:stCondLst>
                                        </p:cTn>
                                        <p:tgtEl>
                                          <p:spTgt spid="178"/>
                                        </p:tgtEl>
                                        <p:attrNameLst>
                                          <p:attrName>style.visibility</p:attrName>
                                        </p:attrNameLst>
                                      </p:cBhvr>
                                      <p:to>
                                        <p:strVal val="visible"/>
                                      </p:to>
                                    </p:set>
                                    <p:animEffect transition="in" filter="wipe(left)">
                                      <p:cBhvr>
                                        <p:cTn id="19" dur="500"/>
                                        <p:tgtEl>
                                          <p:spTgt spid="178"/>
                                        </p:tgtEl>
                                      </p:cBhvr>
                                    </p:animEffect>
                                  </p:childTnLst>
                                </p:cTn>
                              </p:par>
                              <p:par>
                                <p:cTn id="20" presetID="22" presetClass="entr" presetSubtype="2" fill="hold" nodeType="withEffect">
                                  <p:stCondLst>
                                    <p:cond delay="0"/>
                                  </p:stCondLst>
                                  <p:childTnLst>
                                    <p:set>
                                      <p:cBhvr>
                                        <p:cTn id="21" dur="1" fill="hold">
                                          <p:stCondLst>
                                            <p:cond delay="0"/>
                                          </p:stCondLst>
                                        </p:cTn>
                                        <p:tgtEl>
                                          <p:spTgt spid="179"/>
                                        </p:tgtEl>
                                        <p:attrNameLst>
                                          <p:attrName>style.visibility</p:attrName>
                                        </p:attrNameLst>
                                      </p:cBhvr>
                                      <p:to>
                                        <p:strVal val="visible"/>
                                      </p:to>
                                    </p:set>
                                    <p:animEffect transition="in" filter="wipe(right)">
                                      <p:cBhvr>
                                        <p:cTn id="22" dur="500"/>
                                        <p:tgtEl>
                                          <p:spTgt spid="179"/>
                                        </p:tgtEl>
                                      </p:cBhvr>
                                    </p:animEffect>
                                  </p:childTnLst>
                                </p:cTn>
                              </p:par>
                            </p:childTnLst>
                          </p:cTn>
                        </p:par>
                        <p:par>
                          <p:cTn id="23" fill="hold">
                            <p:stCondLst>
                              <p:cond delay="1600"/>
                            </p:stCondLst>
                            <p:childTnLst>
                              <p:par>
                                <p:cTn id="24" presetID="22" presetClass="entr" presetSubtype="8" fill="hold" nodeType="afterEffect">
                                  <p:stCondLst>
                                    <p:cond delay="0"/>
                                  </p:stCondLst>
                                  <p:childTnLst>
                                    <p:set>
                                      <p:cBhvr>
                                        <p:cTn id="25" dur="1" fill="hold">
                                          <p:stCondLst>
                                            <p:cond delay="0"/>
                                          </p:stCondLst>
                                        </p:cTn>
                                        <p:tgtEl>
                                          <p:spTgt spid="173"/>
                                        </p:tgtEl>
                                        <p:attrNameLst>
                                          <p:attrName>style.visibility</p:attrName>
                                        </p:attrNameLst>
                                      </p:cBhvr>
                                      <p:to>
                                        <p:strVal val="visible"/>
                                      </p:to>
                                    </p:set>
                                    <p:animEffect transition="in" filter="wipe(left)">
                                      <p:cBhvr>
                                        <p:cTn id="26" dur="500"/>
                                        <p:tgtEl>
                                          <p:spTgt spid="173"/>
                                        </p:tgtEl>
                                      </p:cBhvr>
                                    </p:animEffect>
                                  </p:childTnLst>
                                </p:cTn>
                              </p:par>
                            </p:childTnLst>
                          </p:cTn>
                        </p:par>
                        <p:par>
                          <p:cTn id="27" fill="hold">
                            <p:stCondLst>
                              <p:cond delay="2100"/>
                            </p:stCondLst>
                            <p:childTnLst>
                              <p:par>
                                <p:cTn id="28" presetID="53" presetClass="entr" presetSubtype="16" fill="hold" nodeType="afterEffect">
                                  <p:stCondLst>
                                    <p:cond delay="0"/>
                                  </p:stCondLst>
                                  <p:childTnLst>
                                    <p:set>
                                      <p:cBhvr>
                                        <p:cTn id="29" dur="1" fill="hold">
                                          <p:stCondLst>
                                            <p:cond delay="0"/>
                                          </p:stCondLst>
                                        </p:cTn>
                                        <p:tgtEl>
                                          <p:spTgt spid="181"/>
                                        </p:tgtEl>
                                        <p:attrNameLst>
                                          <p:attrName>style.visibility</p:attrName>
                                        </p:attrNameLst>
                                      </p:cBhvr>
                                      <p:to>
                                        <p:strVal val="visible"/>
                                      </p:to>
                                    </p:set>
                                    <p:anim calcmode="lin" valueType="num">
                                      <p:cBhvr>
                                        <p:cTn id="30" dur="500" fill="hold"/>
                                        <p:tgtEl>
                                          <p:spTgt spid="181"/>
                                        </p:tgtEl>
                                        <p:attrNameLst>
                                          <p:attrName>ppt_w</p:attrName>
                                        </p:attrNameLst>
                                      </p:cBhvr>
                                      <p:tavLst>
                                        <p:tav tm="0">
                                          <p:val>
                                            <p:fltVal val="0"/>
                                          </p:val>
                                        </p:tav>
                                        <p:tav tm="100000">
                                          <p:val>
                                            <p:strVal val="#ppt_w"/>
                                          </p:val>
                                        </p:tav>
                                      </p:tavLst>
                                    </p:anim>
                                    <p:anim calcmode="lin" valueType="num">
                                      <p:cBhvr>
                                        <p:cTn id="31" dur="500" fill="hold"/>
                                        <p:tgtEl>
                                          <p:spTgt spid="181"/>
                                        </p:tgtEl>
                                        <p:attrNameLst>
                                          <p:attrName>ppt_h</p:attrName>
                                        </p:attrNameLst>
                                      </p:cBhvr>
                                      <p:tavLst>
                                        <p:tav tm="0">
                                          <p:val>
                                            <p:fltVal val="0"/>
                                          </p:val>
                                        </p:tav>
                                        <p:tav tm="100000">
                                          <p:val>
                                            <p:strVal val="#ppt_h"/>
                                          </p:val>
                                        </p:tav>
                                      </p:tavLst>
                                    </p:anim>
                                    <p:animEffect transition="in" filter="fade">
                                      <p:cBhvr>
                                        <p:cTn id="32" dur="500"/>
                                        <p:tgtEl>
                                          <p:spTgt spid="181"/>
                                        </p:tgtEl>
                                      </p:cBhvr>
                                    </p:animEffect>
                                  </p:childTnLst>
                                </p:cTn>
                              </p:par>
                              <p:par>
                                <p:cTn id="33" presetID="11" presetClass="entr" presetSubtype="0" fill="hold" nodeType="withEffect">
                                  <p:stCondLst>
                                    <p:cond delay="0"/>
                                  </p:stCondLst>
                                  <p:childTnLst>
                                    <p:set>
                                      <p:cBhvr>
                                        <p:cTn id="34" dur="100">
                                          <p:stCondLst>
                                            <p:cond delay="0"/>
                                          </p:stCondLst>
                                        </p:cTn>
                                        <p:tgtEl>
                                          <p:spTgt spid="187"/>
                                        </p:tgtEl>
                                        <p:attrNameLst>
                                          <p:attrName>style.visibility</p:attrName>
                                        </p:attrNameLst>
                                      </p:cBhvr>
                                      <p:to>
                                        <p:strVal val="visible"/>
                                      </p:to>
                                    </p:set>
                                  </p:childTnLst>
                                </p:cTn>
                              </p:par>
                              <p:par>
                                <p:cTn id="35" presetID="11" presetClass="entr" presetSubtype="0" fill="hold" nodeType="withEffect">
                                  <p:stCondLst>
                                    <p:cond delay="200"/>
                                  </p:stCondLst>
                                  <p:childTnLst>
                                    <p:set>
                                      <p:cBhvr>
                                        <p:cTn id="36" dur="100">
                                          <p:stCondLst>
                                            <p:cond delay="0"/>
                                          </p:stCondLst>
                                        </p:cTn>
                                        <p:tgtEl>
                                          <p:spTgt spid="188"/>
                                        </p:tgtEl>
                                        <p:attrNameLst>
                                          <p:attrName>style.visibility</p:attrName>
                                        </p:attrNameLst>
                                      </p:cBhvr>
                                      <p:to>
                                        <p:strVal val="visible"/>
                                      </p:to>
                                    </p:set>
                                  </p:childTnLst>
                                </p:cTn>
                              </p:par>
                              <p:par>
                                <p:cTn id="37" presetID="11" presetClass="entr" presetSubtype="0" fill="hold" nodeType="withEffect">
                                  <p:stCondLst>
                                    <p:cond delay="300"/>
                                  </p:stCondLst>
                                  <p:childTnLst>
                                    <p:set>
                                      <p:cBhvr>
                                        <p:cTn id="38" dur="100">
                                          <p:stCondLst>
                                            <p:cond delay="0"/>
                                          </p:stCondLst>
                                        </p:cTn>
                                        <p:tgtEl>
                                          <p:spTgt spid="189"/>
                                        </p:tgtEl>
                                        <p:attrNameLst>
                                          <p:attrName>style.visibility</p:attrName>
                                        </p:attrNameLst>
                                      </p:cBhvr>
                                      <p:to>
                                        <p:strVal val="visible"/>
                                      </p:to>
                                    </p:set>
                                  </p:childTnLst>
                                </p:cTn>
                              </p:par>
                              <p:par>
                                <p:cTn id="39" presetID="11" presetClass="entr" presetSubtype="0" fill="hold" nodeType="withEffect">
                                  <p:stCondLst>
                                    <p:cond delay="400"/>
                                  </p:stCondLst>
                                  <p:childTnLst>
                                    <p:set>
                                      <p:cBhvr>
                                        <p:cTn id="40" dur="100">
                                          <p:stCondLst>
                                            <p:cond delay="0"/>
                                          </p:stCondLst>
                                        </p:cTn>
                                        <p:tgtEl>
                                          <p:spTgt spid="187"/>
                                        </p:tgtEl>
                                        <p:attrNameLst>
                                          <p:attrName>style.visibility</p:attrName>
                                        </p:attrNameLst>
                                      </p:cBhvr>
                                      <p:to>
                                        <p:strVal val="visible"/>
                                      </p:to>
                                    </p:set>
                                  </p:childTnLst>
                                </p:cTn>
                              </p:par>
                              <p:par>
                                <p:cTn id="41" presetID="11" presetClass="entr" presetSubtype="0" fill="hold" nodeType="withEffect">
                                  <p:stCondLst>
                                    <p:cond delay="500"/>
                                  </p:stCondLst>
                                  <p:childTnLst>
                                    <p:set>
                                      <p:cBhvr>
                                        <p:cTn id="42" dur="100">
                                          <p:stCondLst>
                                            <p:cond delay="0"/>
                                          </p:stCondLst>
                                        </p:cTn>
                                        <p:tgtEl>
                                          <p:spTgt spid="188"/>
                                        </p:tgtEl>
                                        <p:attrNameLst>
                                          <p:attrName>style.visibility</p:attrName>
                                        </p:attrNameLst>
                                      </p:cBhvr>
                                      <p:to>
                                        <p:strVal val="visible"/>
                                      </p:to>
                                    </p:set>
                                  </p:childTnLst>
                                </p:cTn>
                              </p:par>
                              <p:par>
                                <p:cTn id="43" presetID="11" presetClass="entr" presetSubtype="0" fill="hold" nodeType="withEffect">
                                  <p:stCondLst>
                                    <p:cond delay="600"/>
                                  </p:stCondLst>
                                  <p:childTnLst>
                                    <p:set>
                                      <p:cBhvr>
                                        <p:cTn id="44" dur="100">
                                          <p:stCondLst>
                                            <p:cond delay="0"/>
                                          </p:stCondLst>
                                        </p:cTn>
                                        <p:tgtEl>
                                          <p:spTgt spid="189"/>
                                        </p:tgtEl>
                                        <p:attrNameLst>
                                          <p:attrName>style.visibility</p:attrName>
                                        </p:attrNameLst>
                                      </p:cBhvr>
                                      <p:to>
                                        <p:strVal val="visible"/>
                                      </p:to>
                                    </p:set>
                                  </p:childTnLst>
                                </p:cTn>
                              </p:par>
                              <p:par>
                                <p:cTn id="45" presetID="11" presetClass="entr" presetSubtype="0" fill="hold" nodeType="withEffect">
                                  <p:stCondLst>
                                    <p:cond delay="700"/>
                                  </p:stCondLst>
                                  <p:childTnLst>
                                    <p:set>
                                      <p:cBhvr>
                                        <p:cTn id="46" dur="100">
                                          <p:stCondLst>
                                            <p:cond delay="0"/>
                                          </p:stCondLst>
                                        </p:cTn>
                                        <p:tgtEl>
                                          <p:spTgt spid="187"/>
                                        </p:tgtEl>
                                        <p:attrNameLst>
                                          <p:attrName>style.visibility</p:attrName>
                                        </p:attrNameLst>
                                      </p:cBhvr>
                                      <p:to>
                                        <p:strVal val="visible"/>
                                      </p:to>
                                    </p:set>
                                  </p:childTnLst>
                                </p:cTn>
                              </p:par>
                              <p:par>
                                <p:cTn id="47" presetID="11" presetClass="entr" presetSubtype="0" fill="hold" nodeType="withEffect">
                                  <p:stCondLst>
                                    <p:cond delay="800"/>
                                  </p:stCondLst>
                                  <p:childTnLst>
                                    <p:set>
                                      <p:cBhvr>
                                        <p:cTn id="48" dur="100">
                                          <p:stCondLst>
                                            <p:cond delay="0"/>
                                          </p:stCondLst>
                                        </p:cTn>
                                        <p:tgtEl>
                                          <p:spTgt spid="188"/>
                                        </p:tgtEl>
                                        <p:attrNameLst>
                                          <p:attrName>style.visibility</p:attrName>
                                        </p:attrNameLst>
                                      </p:cBhvr>
                                      <p:to>
                                        <p:strVal val="visible"/>
                                      </p:to>
                                    </p:set>
                                  </p:childTnLst>
                                </p:cTn>
                              </p:par>
                              <p:par>
                                <p:cTn id="49" presetID="11" presetClass="entr" presetSubtype="0" fill="hold" nodeType="withEffect">
                                  <p:stCondLst>
                                    <p:cond delay="900"/>
                                  </p:stCondLst>
                                  <p:childTnLst>
                                    <p:set>
                                      <p:cBhvr>
                                        <p:cTn id="50" dur="100">
                                          <p:stCondLst>
                                            <p:cond delay="0"/>
                                          </p:stCondLst>
                                        </p:cTn>
                                        <p:tgtEl>
                                          <p:spTgt spid="189"/>
                                        </p:tgtEl>
                                        <p:attrNameLst>
                                          <p:attrName>style.visibility</p:attrName>
                                        </p:attrNameLst>
                                      </p:cBhvr>
                                      <p:to>
                                        <p:strVal val="visible"/>
                                      </p:to>
                                    </p:set>
                                  </p:childTnLst>
                                </p:cTn>
                              </p:par>
                              <p:par>
                                <p:cTn id="51" presetID="11" presetClass="entr" presetSubtype="0" fill="hold" nodeType="withEffect">
                                  <p:stCondLst>
                                    <p:cond delay="1000"/>
                                  </p:stCondLst>
                                  <p:childTnLst>
                                    <p:set>
                                      <p:cBhvr>
                                        <p:cTn id="52" dur="100">
                                          <p:stCondLst>
                                            <p:cond delay="0"/>
                                          </p:stCondLst>
                                        </p:cTn>
                                        <p:tgtEl>
                                          <p:spTgt spid="187"/>
                                        </p:tgtEl>
                                        <p:attrNameLst>
                                          <p:attrName>style.visibility</p:attrName>
                                        </p:attrNameLst>
                                      </p:cBhvr>
                                      <p:to>
                                        <p:strVal val="visible"/>
                                      </p:to>
                                    </p:set>
                                  </p:childTnLst>
                                </p:cTn>
                              </p:par>
                              <p:par>
                                <p:cTn id="53" presetID="11" presetClass="entr" presetSubtype="0" fill="hold" nodeType="withEffect">
                                  <p:stCondLst>
                                    <p:cond delay="1100"/>
                                  </p:stCondLst>
                                  <p:childTnLst>
                                    <p:set>
                                      <p:cBhvr>
                                        <p:cTn id="54" dur="100">
                                          <p:stCondLst>
                                            <p:cond delay="0"/>
                                          </p:stCondLst>
                                        </p:cTn>
                                        <p:tgtEl>
                                          <p:spTgt spid="188"/>
                                        </p:tgtEl>
                                        <p:attrNameLst>
                                          <p:attrName>style.visibility</p:attrName>
                                        </p:attrNameLst>
                                      </p:cBhvr>
                                      <p:to>
                                        <p:strVal val="visible"/>
                                      </p:to>
                                    </p:set>
                                  </p:childTnLst>
                                </p:cTn>
                              </p:par>
                              <p:par>
                                <p:cTn id="55" presetID="11" presetClass="entr" presetSubtype="0" fill="hold" nodeType="withEffect">
                                  <p:stCondLst>
                                    <p:cond delay="1200"/>
                                  </p:stCondLst>
                                  <p:childTnLst>
                                    <p:set>
                                      <p:cBhvr>
                                        <p:cTn id="56" dur="100">
                                          <p:stCondLst>
                                            <p:cond delay="0"/>
                                          </p:stCondLst>
                                        </p:cTn>
                                        <p:tgtEl>
                                          <p:spTgt spid="189"/>
                                        </p:tgtEl>
                                        <p:attrNameLst>
                                          <p:attrName>style.visibility</p:attrName>
                                        </p:attrNameLst>
                                      </p:cBhvr>
                                      <p:to>
                                        <p:strVal val="visible"/>
                                      </p:to>
                                    </p:set>
                                  </p:childTnLst>
                                </p:cTn>
                              </p:par>
                              <p:par>
                                <p:cTn id="57" presetID="11" presetClass="entr" presetSubtype="0" fill="hold" nodeType="withEffect">
                                  <p:stCondLst>
                                    <p:cond delay="1300"/>
                                  </p:stCondLst>
                                  <p:childTnLst>
                                    <p:set>
                                      <p:cBhvr>
                                        <p:cTn id="58" dur="100">
                                          <p:stCondLst>
                                            <p:cond delay="0"/>
                                          </p:stCondLst>
                                        </p:cTn>
                                        <p:tgtEl>
                                          <p:spTgt spid="187"/>
                                        </p:tgtEl>
                                        <p:attrNameLst>
                                          <p:attrName>style.visibility</p:attrName>
                                        </p:attrNameLst>
                                      </p:cBhvr>
                                      <p:to>
                                        <p:strVal val="visible"/>
                                      </p:to>
                                    </p:set>
                                  </p:childTnLst>
                                </p:cTn>
                              </p:par>
                              <p:par>
                                <p:cTn id="59" presetID="11" presetClass="entr" presetSubtype="0" fill="hold" nodeType="withEffect">
                                  <p:stCondLst>
                                    <p:cond delay="1400"/>
                                  </p:stCondLst>
                                  <p:childTnLst>
                                    <p:set>
                                      <p:cBhvr>
                                        <p:cTn id="60" dur="100">
                                          <p:stCondLst>
                                            <p:cond delay="0"/>
                                          </p:stCondLst>
                                        </p:cTn>
                                        <p:tgtEl>
                                          <p:spTgt spid="188"/>
                                        </p:tgtEl>
                                        <p:attrNameLst>
                                          <p:attrName>style.visibility</p:attrName>
                                        </p:attrNameLst>
                                      </p:cBhvr>
                                      <p:to>
                                        <p:strVal val="visible"/>
                                      </p:to>
                                    </p:set>
                                  </p:childTnLst>
                                </p:cTn>
                              </p:par>
                              <p:par>
                                <p:cTn id="61" presetID="11" presetClass="entr" presetSubtype="0" fill="hold" nodeType="withEffect">
                                  <p:stCondLst>
                                    <p:cond delay="1500"/>
                                  </p:stCondLst>
                                  <p:childTnLst>
                                    <p:set>
                                      <p:cBhvr>
                                        <p:cTn id="62" dur="100">
                                          <p:stCondLst>
                                            <p:cond delay="0"/>
                                          </p:stCondLst>
                                        </p:cTn>
                                        <p:tgtEl>
                                          <p:spTgt spid="189"/>
                                        </p:tgtEl>
                                        <p:attrNameLst>
                                          <p:attrName>style.visibility</p:attrName>
                                        </p:attrNameLst>
                                      </p:cBhvr>
                                      <p:to>
                                        <p:strVal val="visible"/>
                                      </p:to>
                                    </p:set>
                                  </p:childTnLst>
                                </p:cTn>
                              </p:par>
                              <p:par>
                                <p:cTn id="63" presetID="11" presetClass="entr" presetSubtype="0" fill="hold" nodeType="withEffect">
                                  <p:stCondLst>
                                    <p:cond delay="1600"/>
                                  </p:stCondLst>
                                  <p:childTnLst>
                                    <p:set>
                                      <p:cBhvr>
                                        <p:cTn id="64" dur="100">
                                          <p:stCondLst>
                                            <p:cond delay="0"/>
                                          </p:stCondLst>
                                        </p:cTn>
                                        <p:tgtEl>
                                          <p:spTgt spid="187"/>
                                        </p:tgtEl>
                                        <p:attrNameLst>
                                          <p:attrName>style.visibility</p:attrName>
                                        </p:attrNameLst>
                                      </p:cBhvr>
                                      <p:to>
                                        <p:strVal val="visible"/>
                                      </p:to>
                                    </p:set>
                                  </p:childTnLst>
                                </p:cTn>
                              </p:par>
                              <p:par>
                                <p:cTn id="65" presetID="11" presetClass="entr" presetSubtype="0" fill="hold" nodeType="withEffect">
                                  <p:stCondLst>
                                    <p:cond delay="1700"/>
                                  </p:stCondLst>
                                  <p:childTnLst>
                                    <p:set>
                                      <p:cBhvr>
                                        <p:cTn id="66" dur="100">
                                          <p:stCondLst>
                                            <p:cond delay="0"/>
                                          </p:stCondLst>
                                        </p:cTn>
                                        <p:tgtEl>
                                          <p:spTgt spid="188"/>
                                        </p:tgtEl>
                                        <p:attrNameLst>
                                          <p:attrName>style.visibility</p:attrName>
                                        </p:attrNameLst>
                                      </p:cBhvr>
                                      <p:to>
                                        <p:strVal val="visible"/>
                                      </p:to>
                                    </p:set>
                                  </p:childTnLst>
                                </p:cTn>
                              </p:par>
                              <p:par>
                                <p:cTn id="67" presetID="11" presetClass="entr" presetSubtype="0" fill="hold" nodeType="withEffect">
                                  <p:stCondLst>
                                    <p:cond delay="1800"/>
                                  </p:stCondLst>
                                  <p:childTnLst>
                                    <p:set>
                                      <p:cBhvr>
                                        <p:cTn id="68" dur="100">
                                          <p:stCondLst>
                                            <p:cond delay="0"/>
                                          </p:stCondLst>
                                        </p:cTn>
                                        <p:tgtEl>
                                          <p:spTgt spid="189"/>
                                        </p:tgtEl>
                                        <p:attrNameLst>
                                          <p:attrName>style.visibility</p:attrName>
                                        </p:attrNameLst>
                                      </p:cBhvr>
                                      <p:to>
                                        <p:strVal val="visible"/>
                                      </p:to>
                                    </p:set>
                                  </p:childTnLst>
                                </p:cTn>
                              </p:par>
                              <p:par>
                                <p:cTn id="69" presetID="11" presetClass="entr" presetSubtype="0" fill="hold" nodeType="withEffect">
                                  <p:stCondLst>
                                    <p:cond delay="1900"/>
                                  </p:stCondLst>
                                  <p:childTnLst>
                                    <p:set>
                                      <p:cBhvr>
                                        <p:cTn id="70" dur="100">
                                          <p:stCondLst>
                                            <p:cond delay="0"/>
                                          </p:stCondLst>
                                        </p:cTn>
                                        <p:tgtEl>
                                          <p:spTgt spid="187"/>
                                        </p:tgtEl>
                                        <p:attrNameLst>
                                          <p:attrName>style.visibility</p:attrName>
                                        </p:attrNameLst>
                                      </p:cBhvr>
                                      <p:to>
                                        <p:strVal val="visible"/>
                                      </p:to>
                                    </p:set>
                                  </p:childTnLst>
                                </p:cTn>
                              </p:par>
                              <p:par>
                                <p:cTn id="71" presetID="11" presetClass="entr" presetSubtype="0" fill="hold" nodeType="withEffect">
                                  <p:stCondLst>
                                    <p:cond delay="2000"/>
                                  </p:stCondLst>
                                  <p:childTnLst>
                                    <p:set>
                                      <p:cBhvr>
                                        <p:cTn id="72" dur="100">
                                          <p:stCondLst>
                                            <p:cond delay="0"/>
                                          </p:stCondLst>
                                        </p:cTn>
                                        <p:tgtEl>
                                          <p:spTgt spid="188"/>
                                        </p:tgtEl>
                                        <p:attrNameLst>
                                          <p:attrName>style.visibility</p:attrName>
                                        </p:attrNameLst>
                                      </p:cBhvr>
                                      <p:to>
                                        <p:strVal val="visible"/>
                                      </p:to>
                                    </p:set>
                                  </p:childTnLst>
                                </p:cTn>
                              </p:par>
                              <p:par>
                                <p:cTn id="73" presetID="11" presetClass="entr" presetSubtype="0" fill="hold" nodeType="withEffect">
                                  <p:stCondLst>
                                    <p:cond delay="2100"/>
                                  </p:stCondLst>
                                  <p:childTnLst>
                                    <p:set>
                                      <p:cBhvr>
                                        <p:cTn id="74" dur="100">
                                          <p:stCondLst>
                                            <p:cond delay="0"/>
                                          </p:stCondLst>
                                        </p:cTn>
                                        <p:tgtEl>
                                          <p:spTgt spid="189"/>
                                        </p:tgtEl>
                                        <p:attrNameLst>
                                          <p:attrName>style.visibility</p:attrName>
                                        </p:attrNameLst>
                                      </p:cBhvr>
                                      <p:to>
                                        <p:strVal val="visible"/>
                                      </p:to>
                                    </p:set>
                                  </p:childTnLst>
                                </p:cTn>
                              </p:par>
                              <p:par>
                                <p:cTn id="75" presetID="0" presetClass="path" presetSubtype="0" accel="50000" decel="50000" fill="hold" nodeType="withEffect">
                                  <p:stCondLst>
                                    <p:cond delay="0"/>
                                  </p:stCondLst>
                                  <p:childTnLst>
                                    <p:animMotion origin="layout" path="M 4.375E-6 3.7037E-7 L 1.40169 -0.75208 " pathEditMode="relative" rAng="0" ptsTypes="AA">
                                      <p:cBhvr>
                                        <p:cTn id="76" dur="2000" fill="hold"/>
                                        <p:tgtEl>
                                          <p:spTgt spid="187"/>
                                        </p:tgtEl>
                                        <p:attrNameLst>
                                          <p:attrName>ppt_x,ppt_y</p:attrName>
                                        </p:attrNameLst>
                                      </p:cBhvr>
                                      <p:rCtr x="70078" y="-37616"/>
                                    </p:animMotion>
                                  </p:childTnLst>
                                </p:cTn>
                              </p:par>
                              <p:par>
                                <p:cTn id="77" presetID="0" presetClass="path" presetSubtype="0" accel="50000" decel="50000" fill="hold" nodeType="withEffect">
                                  <p:stCondLst>
                                    <p:cond delay="0"/>
                                  </p:stCondLst>
                                  <p:childTnLst>
                                    <p:animMotion origin="layout" path="M 8.33333E-7 4.07407E-6 L 1.40169 -0.75209 " pathEditMode="relative" rAng="0" ptsTypes="AA">
                                      <p:cBhvr>
                                        <p:cTn id="78" dur="2000" fill="hold"/>
                                        <p:tgtEl>
                                          <p:spTgt spid="188"/>
                                        </p:tgtEl>
                                        <p:attrNameLst>
                                          <p:attrName>ppt_x,ppt_y</p:attrName>
                                        </p:attrNameLst>
                                      </p:cBhvr>
                                      <p:rCtr x="70078" y="-37616"/>
                                    </p:animMotion>
                                  </p:childTnLst>
                                </p:cTn>
                              </p:par>
                              <p:par>
                                <p:cTn id="79" presetID="0" presetClass="path" presetSubtype="0" accel="50000" decel="50000" fill="hold" nodeType="withEffect">
                                  <p:stCondLst>
                                    <p:cond delay="0"/>
                                  </p:stCondLst>
                                  <p:childTnLst>
                                    <p:animMotion origin="layout" path="M -2.5E-6 4.07407E-6 L 1.4017 -0.75209 " pathEditMode="relative" rAng="0" ptsTypes="AA">
                                      <p:cBhvr>
                                        <p:cTn id="80" dur="2000" fill="hold"/>
                                        <p:tgtEl>
                                          <p:spTgt spid="189"/>
                                        </p:tgtEl>
                                        <p:attrNameLst>
                                          <p:attrName>ppt_x,ppt_y</p:attrName>
                                        </p:attrNameLst>
                                      </p:cBhvr>
                                      <p:rCtr x="70078" y="-37616"/>
                                    </p:animMotion>
                                  </p:childTnLst>
                                </p:cTn>
                              </p:par>
                              <p:par>
                                <p:cTn id="81" presetID="11" presetClass="entr" presetSubtype="0" fill="hold" nodeType="withEffect">
                                  <p:stCondLst>
                                    <p:cond delay="0"/>
                                  </p:stCondLst>
                                  <p:childTnLst>
                                    <p:set>
                                      <p:cBhvr>
                                        <p:cTn id="82" dur="100">
                                          <p:stCondLst>
                                            <p:cond delay="0"/>
                                          </p:stCondLst>
                                        </p:cTn>
                                        <p:tgtEl>
                                          <p:spTgt spid="190"/>
                                        </p:tgtEl>
                                        <p:attrNameLst>
                                          <p:attrName>style.visibility</p:attrName>
                                        </p:attrNameLst>
                                      </p:cBhvr>
                                      <p:to>
                                        <p:strVal val="visible"/>
                                      </p:to>
                                    </p:set>
                                  </p:childTnLst>
                                </p:cTn>
                              </p:par>
                              <p:par>
                                <p:cTn id="83" presetID="11" presetClass="entr" presetSubtype="0" fill="hold" nodeType="withEffect">
                                  <p:stCondLst>
                                    <p:cond delay="200"/>
                                  </p:stCondLst>
                                  <p:childTnLst>
                                    <p:set>
                                      <p:cBhvr>
                                        <p:cTn id="84" dur="100">
                                          <p:stCondLst>
                                            <p:cond delay="0"/>
                                          </p:stCondLst>
                                        </p:cTn>
                                        <p:tgtEl>
                                          <p:spTgt spid="191"/>
                                        </p:tgtEl>
                                        <p:attrNameLst>
                                          <p:attrName>style.visibility</p:attrName>
                                        </p:attrNameLst>
                                      </p:cBhvr>
                                      <p:to>
                                        <p:strVal val="visible"/>
                                      </p:to>
                                    </p:set>
                                  </p:childTnLst>
                                </p:cTn>
                              </p:par>
                              <p:par>
                                <p:cTn id="85" presetID="11" presetClass="entr" presetSubtype="0" fill="hold" nodeType="withEffect">
                                  <p:stCondLst>
                                    <p:cond delay="300"/>
                                  </p:stCondLst>
                                  <p:childTnLst>
                                    <p:set>
                                      <p:cBhvr>
                                        <p:cTn id="86" dur="100">
                                          <p:stCondLst>
                                            <p:cond delay="0"/>
                                          </p:stCondLst>
                                        </p:cTn>
                                        <p:tgtEl>
                                          <p:spTgt spid="192"/>
                                        </p:tgtEl>
                                        <p:attrNameLst>
                                          <p:attrName>style.visibility</p:attrName>
                                        </p:attrNameLst>
                                      </p:cBhvr>
                                      <p:to>
                                        <p:strVal val="visible"/>
                                      </p:to>
                                    </p:set>
                                  </p:childTnLst>
                                </p:cTn>
                              </p:par>
                              <p:par>
                                <p:cTn id="87" presetID="11" presetClass="entr" presetSubtype="0" fill="hold" nodeType="withEffect">
                                  <p:stCondLst>
                                    <p:cond delay="400"/>
                                  </p:stCondLst>
                                  <p:childTnLst>
                                    <p:set>
                                      <p:cBhvr>
                                        <p:cTn id="88" dur="100">
                                          <p:stCondLst>
                                            <p:cond delay="0"/>
                                          </p:stCondLst>
                                        </p:cTn>
                                        <p:tgtEl>
                                          <p:spTgt spid="190"/>
                                        </p:tgtEl>
                                        <p:attrNameLst>
                                          <p:attrName>style.visibility</p:attrName>
                                        </p:attrNameLst>
                                      </p:cBhvr>
                                      <p:to>
                                        <p:strVal val="visible"/>
                                      </p:to>
                                    </p:set>
                                  </p:childTnLst>
                                </p:cTn>
                              </p:par>
                              <p:par>
                                <p:cTn id="89" presetID="11" presetClass="entr" presetSubtype="0" fill="hold" nodeType="withEffect">
                                  <p:stCondLst>
                                    <p:cond delay="500"/>
                                  </p:stCondLst>
                                  <p:childTnLst>
                                    <p:set>
                                      <p:cBhvr>
                                        <p:cTn id="90" dur="100">
                                          <p:stCondLst>
                                            <p:cond delay="0"/>
                                          </p:stCondLst>
                                        </p:cTn>
                                        <p:tgtEl>
                                          <p:spTgt spid="191"/>
                                        </p:tgtEl>
                                        <p:attrNameLst>
                                          <p:attrName>style.visibility</p:attrName>
                                        </p:attrNameLst>
                                      </p:cBhvr>
                                      <p:to>
                                        <p:strVal val="visible"/>
                                      </p:to>
                                    </p:set>
                                  </p:childTnLst>
                                </p:cTn>
                              </p:par>
                              <p:par>
                                <p:cTn id="91" presetID="11" presetClass="entr" presetSubtype="0" fill="hold" nodeType="withEffect">
                                  <p:stCondLst>
                                    <p:cond delay="600"/>
                                  </p:stCondLst>
                                  <p:childTnLst>
                                    <p:set>
                                      <p:cBhvr>
                                        <p:cTn id="92" dur="100">
                                          <p:stCondLst>
                                            <p:cond delay="0"/>
                                          </p:stCondLst>
                                        </p:cTn>
                                        <p:tgtEl>
                                          <p:spTgt spid="192"/>
                                        </p:tgtEl>
                                        <p:attrNameLst>
                                          <p:attrName>style.visibility</p:attrName>
                                        </p:attrNameLst>
                                      </p:cBhvr>
                                      <p:to>
                                        <p:strVal val="visible"/>
                                      </p:to>
                                    </p:set>
                                  </p:childTnLst>
                                </p:cTn>
                              </p:par>
                              <p:par>
                                <p:cTn id="93" presetID="11" presetClass="entr" presetSubtype="0" fill="hold" nodeType="withEffect">
                                  <p:stCondLst>
                                    <p:cond delay="700"/>
                                  </p:stCondLst>
                                  <p:childTnLst>
                                    <p:set>
                                      <p:cBhvr>
                                        <p:cTn id="94" dur="100">
                                          <p:stCondLst>
                                            <p:cond delay="0"/>
                                          </p:stCondLst>
                                        </p:cTn>
                                        <p:tgtEl>
                                          <p:spTgt spid="190"/>
                                        </p:tgtEl>
                                        <p:attrNameLst>
                                          <p:attrName>style.visibility</p:attrName>
                                        </p:attrNameLst>
                                      </p:cBhvr>
                                      <p:to>
                                        <p:strVal val="visible"/>
                                      </p:to>
                                    </p:set>
                                  </p:childTnLst>
                                </p:cTn>
                              </p:par>
                              <p:par>
                                <p:cTn id="95" presetID="11" presetClass="entr" presetSubtype="0" fill="hold" nodeType="withEffect">
                                  <p:stCondLst>
                                    <p:cond delay="800"/>
                                  </p:stCondLst>
                                  <p:childTnLst>
                                    <p:set>
                                      <p:cBhvr>
                                        <p:cTn id="96" dur="100">
                                          <p:stCondLst>
                                            <p:cond delay="0"/>
                                          </p:stCondLst>
                                        </p:cTn>
                                        <p:tgtEl>
                                          <p:spTgt spid="191"/>
                                        </p:tgtEl>
                                        <p:attrNameLst>
                                          <p:attrName>style.visibility</p:attrName>
                                        </p:attrNameLst>
                                      </p:cBhvr>
                                      <p:to>
                                        <p:strVal val="visible"/>
                                      </p:to>
                                    </p:set>
                                  </p:childTnLst>
                                </p:cTn>
                              </p:par>
                              <p:par>
                                <p:cTn id="97" presetID="11" presetClass="entr" presetSubtype="0" fill="hold" nodeType="withEffect">
                                  <p:stCondLst>
                                    <p:cond delay="900"/>
                                  </p:stCondLst>
                                  <p:childTnLst>
                                    <p:set>
                                      <p:cBhvr>
                                        <p:cTn id="98" dur="100">
                                          <p:stCondLst>
                                            <p:cond delay="0"/>
                                          </p:stCondLst>
                                        </p:cTn>
                                        <p:tgtEl>
                                          <p:spTgt spid="192"/>
                                        </p:tgtEl>
                                        <p:attrNameLst>
                                          <p:attrName>style.visibility</p:attrName>
                                        </p:attrNameLst>
                                      </p:cBhvr>
                                      <p:to>
                                        <p:strVal val="visible"/>
                                      </p:to>
                                    </p:set>
                                  </p:childTnLst>
                                </p:cTn>
                              </p:par>
                              <p:par>
                                <p:cTn id="99" presetID="11" presetClass="entr" presetSubtype="0" fill="hold" nodeType="withEffect">
                                  <p:stCondLst>
                                    <p:cond delay="1000"/>
                                  </p:stCondLst>
                                  <p:childTnLst>
                                    <p:set>
                                      <p:cBhvr>
                                        <p:cTn id="100" dur="100">
                                          <p:stCondLst>
                                            <p:cond delay="0"/>
                                          </p:stCondLst>
                                        </p:cTn>
                                        <p:tgtEl>
                                          <p:spTgt spid="190"/>
                                        </p:tgtEl>
                                        <p:attrNameLst>
                                          <p:attrName>style.visibility</p:attrName>
                                        </p:attrNameLst>
                                      </p:cBhvr>
                                      <p:to>
                                        <p:strVal val="visible"/>
                                      </p:to>
                                    </p:set>
                                  </p:childTnLst>
                                </p:cTn>
                              </p:par>
                              <p:par>
                                <p:cTn id="101" presetID="11" presetClass="entr" presetSubtype="0" fill="hold" nodeType="withEffect">
                                  <p:stCondLst>
                                    <p:cond delay="1100"/>
                                  </p:stCondLst>
                                  <p:childTnLst>
                                    <p:set>
                                      <p:cBhvr>
                                        <p:cTn id="102" dur="100">
                                          <p:stCondLst>
                                            <p:cond delay="0"/>
                                          </p:stCondLst>
                                        </p:cTn>
                                        <p:tgtEl>
                                          <p:spTgt spid="191"/>
                                        </p:tgtEl>
                                        <p:attrNameLst>
                                          <p:attrName>style.visibility</p:attrName>
                                        </p:attrNameLst>
                                      </p:cBhvr>
                                      <p:to>
                                        <p:strVal val="visible"/>
                                      </p:to>
                                    </p:set>
                                  </p:childTnLst>
                                </p:cTn>
                              </p:par>
                              <p:par>
                                <p:cTn id="103" presetID="11" presetClass="entr" presetSubtype="0" fill="hold" nodeType="withEffect">
                                  <p:stCondLst>
                                    <p:cond delay="1200"/>
                                  </p:stCondLst>
                                  <p:childTnLst>
                                    <p:set>
                                      <p:cBhvr>
                                        <p:cTn id="104" dur="100">
                                          <p:stCondLst>
                                            <p:cond delay="0"/>
                                          </p:stCondLst>
                                        </p:cTn>
                                        <p:tgtEl>
                                          <p:spTgt spid="192"/>
                                        </p:tgtEl>
                                        <p:attrNameLst>
                                          <p:attrName>style.visibility</p:attrName>
                                        </p:attrNameLst>
                                      </p:cBhvr>
                                      <p:to>
                                        <p:strVal val="visible"/>
                                      </p:to>
                                    </p:set>
                                  </p:childTnLst>
                                </p:cTn>
                              </p:par>
                              <p:par>
                                <p:cTn id="105" presetID="11" presetClass="entr" presetSubtype="0" fill="hold" nodeType="withEffect">
                                  <p:stCondLst>
                                    <p:cond delay="1300"/>
                                  </p:stCondLst>
                                  <p:childTnLst>
                                    <p:set>
                                      <p:cBhvr>
                                        <p:cTn id="106" dur="100">
                                          <p:stCondLst>
                                            <p:cond delay="0"/>
                                          </p:stCondLst>
                                        </p:cTn>
                                        <p:tgtEl>
                                          <p:spTgt spid="190"/>
                                        </p:tgtEl>
                                        <p:attrNameLst>
                                          <p:attrName>style.visibility</p:attrName>
                                        </p:attrNameLst>
                                      </p:cBhvr>
                                      <p:to>
                                        <p:strVal val="visible"/>
                                      </p:to>
                                    </p:set>
                                  </p:childTnLst>
                                </p:cTn>
                              </p:par>
                              <p:par>
                                <p:cTn id="107" presetID="11" presetClass="entr" presetSubtype="0" fill="hold" nodeType="withEffect">
                                  <p:stCondLst>
                                    <p:cond delay="1400"/>
                                  </p:stCondLst>
                                  <p:childTnLst>
                                    <p:set>
                                      <p:cBhvr>
                                        <p:cTn id="108" dur="100">
                                          <p:stCondLst>
                                            <p:cond delay="0"/>
                                          </p:stCondLst>
                                        </p:cTn>
                                        <p:tgtEl>
                                          <p:spTgt spid="191"/>
                                        </p:tgtEl>
                                        <p:attrNameLst>
                                          <p:attrName>style.visibility</p:attrName>
                                        </p:attrNameLst>
                                      </p:cBhvr>
                                      <p:to>
                                        <p:strVal val="visible"/>
                                      </p:to>
                                    </p:set>
                                  </p:childTnLst>
                                </p:cTn>
                              </p:par>
                              <p:par>
                                <p:cTn id="109" presetID="11" presetClass="entr" presetSubtype="0" fill="hold" nodeType="withEffect">
                                  <p:stCondLst>
                                    <p:cond delay="1500"/>
                                  </p:stCondLst>
                                  <p:childTnLst>
                                    <p:set>
                                      <p:cBhvr>
                                        <p:cTn id="110" dur="100">
                                          <p:stCondLst>
                                            <p:cond delay="0"/>
                                          </p:stCondLst>
                                        </p:cTn>
                                        <p:tgtEl>
                                          <p:spTgt spid="192"/>
                                        </p:tgtEl>
                                        <p:attrNameLst>
                                          <p:attrName>style.visibility</p:attrName>
                                        </p:attrNameLst>
                                      </p:cBhvr>
                                      <p:to>
                                        <p:strVal val="visible"/>
                                      </p:to>
                                    </p:set>
                                  </p:childTnLst>
                                </p:cTn>
                              </p:par>
                              <p:par>
                                <p:cTn id="111" presetID="11" presetClass="entr" presetSubtype="0" fill="hold" nodeType="withEffect">
                                  <p:stCondLst>
                                    <p:cond delay="1600"/>
                                  </p:stCondLst>
                                  <p:childTnLst>
                                    <p:set>
                                      <p:cBhvr>
                                        <p:cTn id="112" dur="100">
                                          <p:stCondLst>
                                            <p:cond delay="0"/>
                                          </p:stCondLst>
                                        </p:cTn>
                                        <p:tgtEl>
                                          <p:spTgt spid="190"/>
                                        </p:tgtEl>
                                        <p:attrNameLst>
                                          <p:attrName>style.visibility</p:attrName>
                                        </p:attrNameLst>
                                      </p:cBhvr>
                                      <p:to>
                                        <p:strVal val="visible"/>
                                      </p:to>
                                    </p:set>
                                  </p:childTnLst>
                                </p:cTn>
                              </p:par>
                              <p:par>
                                <p:cTn id="113" presetID="11" presetClass="entr" presetSubtype="0" fill="hold" nodeType="withEffect">
                                  <p:stCondLst>
                                    <p:cond delay="1700"/>
                                  </p:stCondLst>
                                  <p:childTnLst>
                                    <p:set>
                                      <p:cBhvr>
                                        <p:cTn id="114" dur="100">
                                          <p:stCondLst>
                                            <p:cond delay="0"/>
                                          </p:stCondLst>
                                        </p:cTn>
                                        <p:tgtEl>
                                          <p:spTgt spid="191"/>
                                        </p:tgtEl>
                                        <p:attrNameLst>
                                          <p:attrName>style.visibility</p:attrName>
                                        </p:attrNameLst>
                                      </p:cBhvr>
                                      <p:to>
                                        <p:strVal val="visible"/>
                                      </p:to>
                                    </p:set>
                                  </p:childTnLst>
                                </p:cTn>
                              </p:par>
                              <p:par>
                                <p:cTn id="115" presetID="11" presetClass="entr" presetSubtype="0" fill="hold" nodeType="withEffect">
                                  <p:stCondLst>
                                    <p:cond delay="1800"/>
                                  </p:stCondLst>
                                  <p:childTnLst>
                                    <p:set>
                                      <p:cBhvr>
                                        <p:cTn id="116" dur="100">
                                          <p:stCondLst>
                                            <p:cond delay="0"/>
                                          </p:stCondLst>
                                        </p:cTn>
                                        <p:tgtEl>
                                          <p:spTgt spid="192"/>
                                        </p:tgtEl>
                                        <p:attrNameLst>
                                          <p:attrName>style.visibility</p:attrName>
                                        </p:attrNameLst>
                                      </p:cBhvr>
                                      <p:to>
                                        <p:strVal val="visible"/>
                                      </p:to>
                                    </p:set>
                                  </p:childTnLst>
                                </p:cTn>
                              </p:par>
                              <p:par>
                                <p:cTn id="117" presetID="11" presetClass="entr" presetSubtype="0" fill="hold" nodeType="withEffect">
                                  <p:stCondLst>
                                    <p:cond delay="1900"/>
                                  </p:stCondLst>
                                  <p:childTnLst>
                                    <p:set>
                                      <p:cBhvr>
                                        <p:cTn id="118" dur="100">
                                          <p:stCondLst>
                                            <p:cond delay="0"/>
                                          </p:stCondLst>
                                        </p:cTn>
                                        <p:tgtEl>
                                          <p:spTgt spid="190"/>
                                        </p:tgtEl>
                                        <p:attrNameLst>
                                          <p:attrName>style.visibility</p:attrName>
                                        </p:attrNameLst>
                                      </p:cBhvr>
                                      <p:to>
                                        <p:strVal val="visible"/>
                                      </p:to>
                                    </p:set>
                                  </p:childTnLst>
                                </p:cTn>
                              </p:par>
                              <p:par>
                                <p:cTn id="119" presetID="11" presetClass="entr" presetSubtype="0" fill="hold" nodeType="withEffect">
                                  <p:stCondLst>
                                    <p:cond delay="2000"/>
                                  </p:stCondLst>
                                  <p:childTnLst>
                                    <p:set>
                                      <p:cBhvr>
                                        <p:cTn id="120" dur="100">
                                          <p:stCondLst>
                                            <p:cond delay="0"/>
                                          </p:stCondLst>
                                        </p:cTn>
                                        <p:tgtEl>
                                          <p:spTgt spid="191"/>
                                        </p:tgtEl>
                                        <p:attrNameLst>
                                          <p:attrName>style.visibility</p:attrName>
                                        </p:attrNameLst>
                                      </p:cBhvr>
                                      <p:to>
                                        <p:strVal val="visible"/>
                                      </p:to>
                                    </p:set>
                                  </p:childTnLst>
                                </p:cTn>
                              </p:par>
                              <p:par>
                                <p:cTn id="121" presetID="11" presetClass="entr" presetSubtype="0" fill="hold" nodeType="withEffect">
                                  <p:stCondLst>
                                    <p:cond delay="2100"/>
                                  </p:stCondLst>
                                  <p:childTnLst>
                                    <p:set>
                                      <p:cBhvr>
                                        <p:cTn id="122" dur="100">
                                          <p:stCondLst>
                                            <p:cond delay="0"/>
                                          </p:stCondLst>
                                        </p:cTn>
                                        <p:tgtEl>
                                          <p:spTgt spid="192"/>
                                        </p:tgtEl>
                                        <p:attrNameLst>
                                          <p:attrName>style.visibility</p:attrName>
                                        </p:attrNameLst>
                                      </p:cBhvr>
                                      <p:to>
                                        <p:strVal val="visible"/>
                                      </p:to>
                                    </p:set>
                                  </p:childTnLst>
                                </p:cTn>
                              </p:par>
                              <p:par>
                                <p:cTn id="123" presetID="0" presetClass="path" presetSubtype="0" accel="50000" decel="50000" fill="hold" nodeType="withEffect">
                                  <p:stCondLst>
                                    <p:cond delay="0"/>
                                  </p:stCondLst>
                                  <p:childTnLst>
                                    <p:animMotion origin="layout" path="M 4.16667E-6 -1.85185E-6 L 1.40169 -0.75208 " pathEditMode="relative" rAng="0" ptsTypes="AA">
                                      <p:cBhvr>
                                        <p:cTn id="124" dur="2000" fill="hold"/>
                                        <p:tgtEl>
                                          <p:spTgt spid="190"/>
                                        </p:tgtEl>
                                        <p:attrNameLst>
                                          <p:attrName>ppt_x,ppt_y</p:attrName>
                                        </p:attrNameLst>
                                      </p:cBhvr>
                                      <p:rCtr x="70078" y="-37616"/>
                                    </p:animMotion>
                                  </p:childTnLst>
                                </p:cTn>
                              </p:par>
                              <p:par>
                                <p:cTn id="125" presetID="0" presetClass="path" presetSubtype="0" accel="50000" decel="50000" fill="hold" nodeType="withEffect">
                                  <p:stCondLst>
                                    <p:cond delay="0"/>
                                  </p:stCondLst>
                                  <p:childTnLst>
                                    <p:animMotion origin="layout" path="M 8.33333E-7 4.07407E-6 L 1.40169 -0.75209 " pathEditMode="relative" rAng="0" ptsTypes="AA">
                                      <p:cBhvr>
                                        <p:cTn id="126" dur="2000" fill="hold"/>
                                        <p:tgtEl>
                                          <p:spTgt spid="191"/>
                                        </p:tgtEl>
                                        <p:attrNameLst>
                                          <p:attrName>ppt_x,ppt_y</p:attrName>
                                        </p:attrNameLst>
                                      </p:cBhvr>
                                      <p:rCtr x="70078" y="-37616"/>
                                    </p:animMotion>
                                  </p:childTnLst>
                                </p:cTn>
                              </p:par>
                              <p:par>
                                <p:cTn id="127" presetID="0" presetClass="path" presetSubtype="0" accel="50000" decel="50000" fill="hold" nodeType="withEffect">
                                  <p:stCondLst>
                                    <p:cond delay="0"/>
                                  </p:stCondLst>
                                  <p:childTnLst>
                                    <p:animMotion origin="layout" path="M -2.5E-6 4.07407E-6 L 1.4017 -0.75209 " pathEditMode="relative" rAng="0" ptsTypes="AA">
                                      <p:cBhvr>
                                        <p:cTn id="128" dur="2000" fill="hold"/>
                                        <p:tgtEl>
                                          <p:spTgt spid="192"/>
                                        </p:tgtEl>
                                        <p:attrNameLst>
                                          <p:attrName>ppt_x,ppt_y</p:attrName>
                                        </p:attrNameLst>
                                      </p:cBhvr>
                                      <p:rCtr x="70078" y="-37616"/>
                                    </p:animMotion>
                                  </p:childTnLst>
                                </p:cTn>
                              </p:par>
                              <p:par>
                                <p:cTn id="129" presetID="11" presetClass="entr" presetSubtype="0" fill="hold" nodeType="withEffect">
                                  <p:stCondLst>
                                    <p:cond delay="0"/>
                                  </p:stCondLst>
                                  <p:childTnLst>
                                    <p:set>
                                      <p:cBhvr>
                                        <p:cTn id="130" dur="100">
                                          <p:stCondLst>
                                            <p:cond delay="0"/>
                                          </p:stCondLst>
                                        </p:cTn>
                                        <p:tgtEl>
                                          <p:spTgt spid="193"/>
                                        </p:tgtEl>
                                        <p:attrNameLst>
                                          <p:attrName>style.visibility</p:attrName>
                                        </p:attrNameLst>
                                      </p:cBhvr>
                                      <p:to>
                                        <p:strVal val="visible"/>
                                      </p:to>
                                    </p:set>
                                  </p:childTnLst>
                                </p:cTn>
                              </p:par>
                              <p:par>
                                <p:cTn id="131" presetID="11" presetClass="entr" presetSubtype="0" fill="hold" nodeType="withEffect">
                                  <p:stCondLst>
                                    <p:cond delay="200"/>
                                  </p:stCondLst>
                                  <p:childTnLst>
                                    <p:set>
                                      <p:cBhvr>
                                        <p:cTn id="132" dur="100">
                                          <p:stCondLst>
                                            <p:cond delay="0"/>
                                          </p:stCondLst>
                                        </p:cTn>
                                        <p:tgtEl>
                                          <p:spTgt spid="194"/>
                                        </p:tgtEl>
                                        <p:attrNameLst>
                                          <p:attrName>style.visibility</p:attrName>
                                        </p:attrNameLst>
                                      </p:cBhvr>
                                      <p:to>
                                        <p:strVal val="visible"/>
                                      </p:to>
                                    </p:set>
                                  </p:childTnLst>
                                </p:cTn>
                              </p:par>
                              <p:par>
                                <p:cTn id="133" presetID="11" presetClass="entr" presetSubtype="0" fill="hold" nodeType="withEffect">
                                  <p:stCondLst>
                                    <p:cond delay="300"/>
                                  </p:stCondLst>
                                  <p:childTnLst>
                                    <p:set>
                                      <p:cBhvr>
                                        <p:cTn id="134" dur="100">
                                          <p:stCondLst>
                                            <p:cond delay="0"/>
                                          </p:stCondLst>
                                        </p:cTn>
                                        <p:tgtEl>
                                          <p:spTgt spid="195"/>
                                        </p:tgtEl>
                                        <p:attrNameLst>
                                          <p:attrName>style.visibility</p:attrName>
                                        </p:attrNameLst>
                                      </p:cBhvr>
                                      <p:to>
                                        <p:strVal val="visible"/>
                                      </p:to>
                                    </p:set>
                                  </p:childTnLst>
                                </p:cTn>
                              </p:par>
                              <p:par>
                                <p:cTn id="135" presetID="11" presetClass="entr" presetSubtype="0" fill="hold" nodeType="withEffect">
                                  <p:stCondLst>
                                    <p:cond delay="400"/>
                                  </p:stCondLst>
                                  <p:childTnLst>
                                    <p:set>
                                      <p:cBhvr>
                                        <p:cTn id="136" dur="100">
                                          <p:stCondLst>
                                            <p:cond delay="0"/>
                                          </p:stCondLst>
                                        </p:cTn>
                                        <p:tgtEl>
                                          <p:spTgt spid="193"/>
                                        </p:tgtEl>
                                        <p:attrNameLst>
                                          <p:attrName>style.visibility</p:attrName>
                                        </p:attrNameLst>
                                      </p:cBhvr>
                                      <p:to>
                                        <p:strVal val="visible"/>
                                      </p:to>
                                    </p:set>
                                  </p:childTnLst>
                                </p:cTn>
                              </p:par>
                              <p:par>
                                <p:cTn id="137" presetID="11" presetClass="entr" presetSubtype="0" fill="hold" nodeType="withEffect">
                                  <p:stCondLst>
                                    <p:cond delay="500"/>
                                  </p:stCondLst>
                                  <p:childTnLst>
                                    <p:set>
                                      <p:cBhvr>
                                        <p:cTn id="138" dur="100">
                                          <p:stCondLst>
                                            <p:cond delay="0"/>
                                          </p:stCondLst>
                                        </p:cTn>
                                        <p:tgtEl>
                                          <p:spTgt spid="194"/>
                                        </p:tgtEl>
                                        <p:attrNameLst>
                                          <p:attrName>style.visibility</p:attrName>
                                        </p:attrNameLst>
                                      </p:cBhvr>
                                      <p:to>
                                        <p:strVal val="visible"/>
                                      </p:to>
                                    </p:set>
                                  </p:childTnLst>
                                </p:cTn>
                              </p:par>
                              <p:par>
                                <p:cTn id="139" presetID="11" presetClass="entr" presetSubtype="0" fill="hold" nodeType="withEffect">
                                  <p:stCondLst>
                                    <p:cond delay="600"/>
                                  </p:stCondLst>
                                  <p:childTnLst>
                                    <p:set>
                                      <p:cBhvr>
                                        <p:cTn id="140" dur="100">
                                          <p:stCondLst>
                                            <p:cond delay="0"/>
                                          </p:stCondLst>
                                        </p:cTn>
                                        <p:tgtEl>
                                          <p:spTgt spid="195"/>
                                        </p:tgtEl>
                                        <p:attrNameLst>
                                          <p:attrName>style.visibility</p:attrName>
                                        </p:attrNameLst>
                                      </p:cBhvr>
                                      <p:to>
                                        <p:strVal val="visible"/>
                                      </p:to>
                                    </p:set>
                                  </p:childTnLst>
                                </p:cTn>
                              </p:par>
                              <p:par>
                                <p:cTn id="141" presetID="11" presetClass="entr" presetSubtype="0" fill="hold" nodeType="withEffect">
                                  <p:stCondLst>
                                    <p:cond delay="700"/>
                                  </p:stCondLst>
                                  <p:childTnLst>
                                    <p:set>
                                      <p:cBhvr>
                                        <p:cTn id="142" dur="100">
                                          <p:stCondLst>
                                            <p:cond delay="0"/>
                                          </p:stCondLst>
                                        </p:cTn>
                                        <p:tgtEl>
                                          <p:spTgt spid="193"/>
                                        </p:tgtEl>
                                        <p:attrNameLst>
                                          <p:attrName>style.visibility</p:attrName>
                                        </p:attrNameLst>
                                      </p:cBhvr>
                                      <p:to>
                                        <p:strVal val="visible"/>
                                      </p:to>
                                    </p:set>
                                  </p:childTnLst>
                                </p:cTn>
                              </p:par>
                              <p:par>
                                <p:cTn id="143" presetID="11" presetClass="entr" presetSubtype="0" fill="hold" nodeType="withEffect">
                                  <p:stCondLst>
                                    <p:cond delay="800"/>
                                  </p:stCondLst>
                                  <p:childTnLst>
                                    <p:set>
                                      <p:cBhvr>
                                        <p:cTn id="144" dur="100">
                                          <p:stCondLst>
                                            <p:cond delay="0"/>
                                          </p:stCondLst>
                                        </p:cTn>
                                        <p:tgtEl>
                                          <p:spTgt spid="194"/>
                                        </p:tgtEl>
                                        <p:attrNameLst>
                                          <p:attrName>style.visibility</p:attrName>
                                        </p:attrNameLst>
                                      </p:cBhvr>
                                      <p:to>
                                        <p:strVal val="visible"/>
                                      </p:to>
                                    </p:set>
                                  </p:childTnLst>
                                </p:cTn>
                              </p:par>
                              <p:par>
                                <p:cTn id="145" presetID="11" presetClass="entr" presetSubtype="0" fill="hold" nodeType="withEffect">
                                  <p:stCondLst>
                                    <p:cond delay="900"/>
                                  </p:stCondLst>
                                  <p:childTnLst>
                                    <p:set>
                                      <p:cBhvr>
                                        <p:cTn id="146" dur="100">
                                          <p:stCondLst>
                                            <p:cond delay="0"/>
                                          </p:stCondLst>
                                        </p:cTn>
                                        <p:tgtEl>
                                          <p:spTgt spid="195"/>
                                        </p:tgtEl>
                                        <p:attrNameLst>
                                          <p:attrName>style.visibility</p:attrName>
                                        </p:attrNameLst>
                                      </p:cBhvr>
                                      <p:to>
                                        <p:strVal val="visible"/>
                                      </p:to>
                                    </p:set>
                                  </p:childTnLst>
                                </p:cTn>
                              </p:par>
                              <p:par>
                                <p:cTn id="147" presetID="11" presetClass="entr" presetSubtype="0" fill="hold" nodeType="withEffect">
                                  <p:stCondLst>
                                    <p:cond delay="1000"/>
                                  </p:stCondLst>
                                  <p:childTnLst>
                                    <p:set>
                                      <p:cBhvr>
                                        <p:cTn id="148" dur="100">
                                          <p:stCondLst>
                                            <p:cond delay="0"/>
                                          </p:stCondLst>
                                        </p:cTn>
                                        <p:tgtEl>
                                          <p:spTgt spid="193"/>
                                        </p:tgtEl>
                                        <p:attrNameLst>
                                          <p:attrName>style.visibility</p:attrName>
                                        </p:attrNameLst>
                                      </p:cBhvr>
                                      <p:to>
                                        <p:strVal val="visible"/>
                                      </p:to>
                                    </p:set>
                                  </p:childTnLst>
                                </p:cTn>
                              </p:par>
                              <p:par>
                                <p:cTn id="149" presetID="11" presetClass="entr" presetSubtype="0" fill="hold" nodeType="withEffect">
                                  <p:stCondLst>
                                    <p:cond delay="1100"/>
                                  </p:stCondLst>
                                  <p:childTnLst>
                                    <p:set>
                                      <p:cBhvr>
                                        <p:cTn id="150" dur="100">
                                          <p:stCondLst>
                                            <p:cond delay="0"/>
                                          </p:stCondLst>
                                        </p:cTn>
                                        <p:tgtEl>
                                          <p:spTgt spid="194"/>
                                        </p:tgtEl>
                                        <p:attrNameLst>
                                          <p:attrName>style.visibility</p:attrName>
                                        </p:attrNameLst>
                                      </p:cBhvr>
                                      <p:to>
                                        <p:strVal val="visible"/>
                                      </p:to>
                                    </p:set>
                                  </p:childTnLst>
                                </p:cTn>
                              </p:par>
                              <p:par>
                                <p:cTn id="151" presetID="11" presetClass="entr" presetSubtype="0" fill="hold" nodeType="withEffect">
                                  <p:stCondLst>
                                    <p:cond delay="1200"/>
                                  </p:stCondLst>
                                  <p:childTnLst>
                                    <p:set>
                                      <p:cBhvr>
                                        <p:cTn id="152" dur="100">
                                          <p:stCondLst>
                                            <p:cond delay="0"/>
                                          </p:stCondLst>
                                        </p:cTn>
                                        <p:tgtEl>
                                          <p:spTgt spid="195"/>
                                        </p:tgtEl>
                                        <p:attrNameLst>
                                          <p:attrName>style.visibility</p:attrName>
                                        </p:attrNameLst>
                                      </p:cBhvr>
                                      <p:to>
                                        <p:strVal val="visible"/>
                                      </p:to>
                                    </p:set>
                                  </p:childTnLst>
                                </p:cTn>
                              </p:par>
                              <p:par>
                                <p:cTn id="153" presetID="11" presetClass="entr" presetSubtype="0" fill="hold" nodeType="withEffect">
                                  <p:stCondLst>
                                    <p:cond delay="1300"/>
                                  </p:stCondLst>
                                  <p:childTnLst>
                                    <p:set>
                                      <p:cBhvr>
                                        <p:cTn id="154" dur="100">
                                          <p:stCondLst>
                                            <p:cond delay="0"/>
                                          </p:stCondLst>
                                        </p:cTn>
                                        <p:tgtEl>
                                          <p:spTgt spid="193"/>
                                        </p:tgtEl>
                                        <p:attrNameLst>
                                          <p:attrName>style.visibility</p:attrName>
                                        </p:attrNameLst>
                                      </p:cBhvr>
                                      <p:to>
                                        <p:strVal val="visible"/>
                                      </p:to>
                                    </p:set>
                                  </p:childTnLst>
                                </p:cTn>
                              </p:par>
                              <p:par>
                                <p:cTn id="155" presetID="11" presetClass="entr" presetSubtype="0" fill="hold" nodeType="withEffect">
                                  <p:stCondLst>
                                    <p:cond delay="1400"/>
                                  </p:stCondLst>
                                  <p:childTnLst>
                                    <p:set>
                                      <p:cBhvr>
                                        <p:cTn id="156" dur="100">
                                          <p:stCondLst>
                                            <p:cond delay="0"/>
                                          </p:stCondLst>
                                        </p:cTn>
                                        <p:tgtEl>
                                          <p:spTgt spid="194"/>
                                        </p:tgtEl>
                                        <p:attrNameLst>
                                          <p:attrName>style.visibility</p:attrName>
                                        </p:attrNameLst>
                                      </p:cBhvr>
                                      <p:to>
                                        <p:strVal val="visible"/>
                                      </p:to>
                                    </p:set>
                                  </p:childTnLst>
                                </p:cTn>
                              </p:par>
                              <p:par>
                                <p:cTn id="157" presetID="11" presetClass="entr" presetSubtype="0" fill="hold" nodeType="withEffect">
                                  <p:stCondLst>
                                    <p:cond delay="1500"/>
                                  </p:stCondLst>
                                  <p:childTnLst>
                                    <p:set>
                                      <p:cBhvr>
                                        <p:cTn id="158" dur="100">
                                          <p:stCondLst>
                                            <p:cond delay="0"/>
                                          </p:stCondLst>
                                        </p:cTn>
                                        <p:tgtEl>
                                          <p:spTgt spid="195"/>
                                        </p:tgtEl>
                                        <p:attrNameLst>
                                          <p:attrName>style.visibility</p:attrName>
                                        </p:attrNameLst>
                                      </p:cBhvr>
                                      <p:to>
                                        <p:strVal val="visible"/>
                                      </p:to>
                                    </p:set>
                                  </p:childTnLst>
                                </p:cTn>
                              </p:par>
                              <p:par>
                                <p:cTn id="159" presetID="11" presetClass="entr" presetSubtype="0" fill="hold" nodeType="withEffect">
                                  <p:stCondLst>
                                    <p:cond delay="1600"/>
                                  </p:stCondLst>
                                  <p:childTnLst>
                                    <p:set>
                                      <p:cBhvr>
                                        <p:cTn id="160" dur="100">
                                          <p:stCondLst>
                                            <p:cond delay="0"/>
                                          </p:stCondLst>
                                        </p:cTn>
                                        <p:tgtEl>
                                          <p:spTgt spid="193"/>
                                        </p:tgtEl>
                                        <p:attrNameLst>
                                          <p:attrName>style.visibility</p:attrName>
                                        </p:attrNameLst>
                                      </p:cBhvr>
                                      <p:to>
                                        <p:strVal val="visible"/>
                                      </p:to>
                                    </p:set>
                                  </p:childTnLst>
                                </p:cTn>
                              </p:par>
                              <p:par>
                                <p:cTn id="161" presetID="11" presetClass="entr" presetSubtype="0" fill="hold" nodeType="withEffect">
                                  <p:stCondLst>
                                    <p:cond delay="1700"/>
                                  </p:stCondLst>
                                  <p:childTnLst>
                                    <p:set>
                                      <p:cBhvr>
                                        <p:cTn id="162" dur="100">
                                          <p:stCondLst>
                                            <p:cond delay="0"/>
                                          </p:stCondLst>
                                        </p:cTn>
                                        <p:tgtEl>
                                          <p:spTgt spid="194"/>
                                        </p:tgtEl>
                                        <p:attrNameLst>
                                          <p:attrName>style.visibility</p:attrName>
                                        </p:attrNameLst>
                                      </p:cBhvr>
                                      <p:to>
                                        <p:strVal val="visible"/>
                                      </p:to>
                                    </p:set>
                                  </p:childTnLst>
                                </p:cTn>
                              </p:par>
                              <p:par>
                                <p:cTn id="163" presetID="11" presetClass="entr" presetSubtype="0" fill="hold" nodeType="withEffect">
                                  <p:stCondLst>
                                    <p:cond delay="1800"/>
                                  </p:stCondLst>
                                  <p:childTnLst>
                                    <p:set>
                                      <p:cBhvr>
                                        <p:cTn id="164" dur="100">
                                          <p:stCondLst>
                                            <p:cond delay="0"/>
                                          </p:stCondLst>
                                        </p:cTn>
                                        <p:tgtEl>
                                          <p:spTgt spid="195"/>
                                        </p:tgtEl>
                                        <p:attrNameLst>
                                          <p:attrName>style.visibility</p:attrName>
                                        </p:attrNameLst>
                                      </p:cBhvr>
                                      <p:to>
                                        <p:strVal val="visible"/>
                                      </p:to>
                                    </p:set>
                                  </p:childTnLst>
                                </p:cTn>
                              </p:par>
                              <p:par>
                                <p:cTn id="165" presetID="11" presetClass="entr" presetSubtype="0" fill="hold" nodeType="withEffect">
                                  <p:stCondLst>
                                    <p:cond delay="1900"/>
                                  </p:stCondLst>
                                  <p:childTnLst>
                                    <p:set>
                                      <p:cBhvr>
                                        <p:cTn id="166" dur="100">
                                          <p:stCondLst>
                                            <p:cond delay="0"/>
                                          </p:stCondLst>
                                        </p:cTn>
                                        <p:tgtEl>
                                          <p:spTgt spid="193"/>
                                        </p:tgtEl>
                                        <p:attrNameLst>
                                          <p:attrName>style.visibility</p:attrName>
                                        </p:attrNameLst>
                                      </p:cBhvr>
                                      <p:to>
                                        <p:strVal val="visible"/>
                                      </p:to>
                                    </p:set>
                                  </p:childTnLst>
                                </p:cTn>
                              </p:par>
                              <p:par>
                                <p:cTn id="167" presetID="11" presetClass="entr" presetSubtype="0" fill="hold" nodeType="withEffect">
                                  <p:stCondLst>
                                    <p:cond delay="2000"/>
                                  </p:stCondLst>
                                  <p:childTnLst>
                                    <p:set>
                                      <p:cBhvr>
                                        <p:cTn id="168" dur="100">
                                          <p:stCondLst>
                                            <p:cond delay="0"/>
                                          </p:stCondLst>
                                        </p:cTn>
                                        <p:tgtEl>
                                          <p:spTgt spid="194"/>
                                        </p:tgtEl>
                                        <p:attrNameLst>
                                          <p:attrName>style.visibility</p:attrName>
                                        </p:attrNameLst>
                                      </p:cBhvr>
                                      <p:to>
                                        <p:strVal val="visible"/>
                                      </p:to>
                                    </p:set>
                                  </p:childTnLst>
                                </p:cTn>
                              </p:par>
                              <p:par>
                                <p:cTn id="169" presetID="11" presetClass="entr" presetSubtype="0" fill="hold" nodeType="withEffect">
                                  <p:stCondLst>
                                    <p:cond delay="2100"/>
                                  </p:stCondLst>
                                  <p:childTnLst>
                                    <p:set>
                                      <p:cBhvr>
                                        <p:cTn id="170" dur="100">
                                          <p:stCondLst>
                                            <p:cond delay="0"/>
                                          </p:stCondLst>
                                        </p:cTn>
                                        <p:tgtEl>
                                          <p:spTgt spid="195"/>
                                        </p:tgtEl>
                                        <p:attrNameLst>
                                          <p:attrName>style.visibility</p:attrName>
                                        </p:attrNameLst>
                                      </p:cBhvr>
                                      <p:to>
                                        <p:strVal val="visible"/>
                                      </p:to>
                                    </p:set>
                                  </p:childTnLst>
                                </p:cTn>
                              </p:par>
                              <p:par>
                                <p:cTn id="171" presetID="0" presetClass="path" presetSubtype="0" accel="50000" decel="50000" fill="hold" nodeType="withEffect">
                                  <p:stCondLst>
                                    <p:cond delay="0"/>
                                  </p:stCondLst>
                                  <p:childTnLst>
                                    <p:animMotion origin="layout" path="M 4.375E-6 3.7037E-7 L 1.40169 -0.75208 " pathEditMode="relative" rAng="0" ptsTypes="AA">
                                      <p:cBhvr>
                                        <p:cTn id="172" dur="2000" fill="hold"/>
                                        <p:tgtEl>
                                          <p:spTgt spid="193"/>
                                        </p:tgtEl>
                                        <p:attrNameLst>
                                          <p:attrName>ppt_x,ppt_y</p:attrName>
                                        </p:attrNameLst>
                                      </p:cBhvr>
                                      <p:rCtr x="70078" y="-37616"/>
                                    </p:animMotion>
                                  </p:childTnLst>
                                </p:cTn>
                              </p:par>
                              <p:par>
                                <p:cTn id="173" presetID="0" presetClass="path" presetSubtype="0" accel="50000" decel="50000" fill="hold" nodeType="withEffect">
                                  <p:stCondLst>
                                    <p:cond delay="0"/>
                                  </p:stCondLst>
                                  <p:childTnLst>
                                    <p:animMotion origin="layout" path="M 8.33333E-7 4.07407E-6 L 1.40169 -0.75209 " pathEditMode="relative" rAng="0" ptsTypes="AA">
                                      <p:cBhvr>
                                        <p:cTn id="174" dur="2000" fill="hold"/>
                                        <p:tgtEl>
                                          <p:spTgt spid="194"/>
                                        </p:tgtEl>
                                        <p:attrNameLst>
                                          <p:attrName>ppt_x,ppt_y</p:attrName>
                                        </p:attrNameLst>
                                      </p:cBhvr>
                                      <p:rCtr x="70078" y="-37616"/>
                                    </p:animMotion>
                                  </p:childTnLst>
                                </p:cTn>
                              </p:par>
                              <p:par>
                                <p:cTn id="175" presetID="0" presetClass="path" presetSubtype="0" accel="50000" decel="50000" fill="hold" nodeType="withEffect">
                                  <p:stCondLst>
                                    <p:cond delay="0"/>
                                  </p:stCondLst>
                                  <p:childTnLst>
                                    <p:animMotion origin="layout" path="M -2.5E-6 4.07407E-6 L 1.4017 -0.75209 " pathEditMode="relative" rAng="0" ptsTypes="AA">
                                      <p:cBhvr>
                                        <p:cTn id="176" dur="2000" fill="hold"/>
                                        <p:tgtEl>
                                          <p:spTgt spid="195"/>
                                        </p:tgtEl>
                                        <p:attrNameLst>
                                          <p:attrName>ppt_x,ppt_y</p:attrName>
                                        </p:attrNameLst>
                                      </p:cBhvr>
                                      <p:rCtr x="70078" y="-37616"/>
                                    </p:animMotion>
                                  </p:childTnLst>
                                </p:cTn>
                              </p:par>
                              <p:par>
                                <p:cTn id="177" presetID="10" presetClass="entr" presetSubtype="0" fill="hold" nodeType="withEffect">
                                  <p:stCondLst>
                                    <p:cond delay="1000"/>
                                  </p:stCondLst>
                                  <p:childTnLst>
                                    <p:set>
                                      <p:cBhvr>
                                        <p:cTn id="178" dur="1" fill="hold">
                                          <p:stCondLst>
                                            <p:cond delay="0"/>
                                          </p:stCondLst>
                                        </p:cTn>
                                        <p:tgtEl>
                                          <p:spTgt spid="172"/>
                                        </p:tgtEl>
                                        <p:attrNameLst>
                                          <p:attrName>style.visibility</p:attrName>
                                        </p:attrNameLst>
                                      </p:cBhvr>
                                      <p:to>
                                        <p:strVal val="visible"/>
                                      </p:to>
                                    </p:set>
                                    <p:animEffect transition="in" filter="fade">
                                      <p:cBhvr>
                                        <p:cTn id="179" dur="500"/>
                                        <p:tgtEl>
                                          <p:spTgt spid="172"/>
                                        </p:tgtEl>
                                      </p:cBhvr>
                                    </p:animEffect>
                                  </p:childTnLst>
                                </p:cTn>
                              </p:par>
                            </p:childTnLst>
                          </p:cTn>
                        </p:par>
                        <p:par>
                          <p:cTn id="180" fill="hold">
                            <p:stCondLst>
                              <p:cond delay="4300"/>
                            </p:stCondLst>
                            <p:childTnLst>
                              <p:par>
                                <p:cTn id="181" presetID="10" presetClass="entr" presetSubtype="0" fill="hold" nodeType="afterEffect">
                                  <p:stCondLst>
                                    <p:cond delay="0"/>
                                  </p:stCondLst>
                                  <p:childTnLst>
                                    <p:set>
                                      <p:cBhvr>
                                        <p:cTn id="182" dur="1" fill="hold">
                                          <p:stCondLst>
                                            <p:cond delay="0"/>
                                          </p:stCondLst>
                                        </p:cTn>
                                        <p:tgtEl>
                                          <p:spTgt spid="180"/>
                                        </p:tgtEl>
                                        <p:attrNameLst>
                                          <p:attrName>style.visibility</p:attrName>
                                        </p:attrNameLst>
                                      </p:cBhvr>
                                      <p:to>
                                        <p:strVal val="visible"/>
                                      </p:to>
                                    </p:set>
                                    <p:animEffect transition="in" filter="fade">
                                      <p:cBhvr>
                                        <p:cTn id="183" dur="500"/>
                                        <p:tgtEl>
                                          <p:spTgt spid="180"/>
                                        </p:tgtEl>
                                      </p:cBhvr>
                                    </p:animEffect>
                                  </p:childTnLst>
                                </p:cTn>
                              </p:par>
                              <p:par>
                                <p:cTn id="184" presetID="26" presetClass="emph" presetSubtype="0" repeatCount="indefinite" fill="hold" nodeType="withEffect">
                                  <p:stCondLst>
                                    <p:cond delay="0"/>
                                  </p:stCondLst>
                                  <p:endCondLst>
                                    <p:cond evt="onNext" delay="0">
                                      <p:tgtEl>
                                        <p:sldTgt/>
                                      </p:tgtEl>
                                    </p:cond>
                                  </p:endCondLst>
                                  <p:childTnLst>
                                    <p:animEffect transition="out" filter="fade">
                                      <p:cBhvr>
                                        <p:cTn id="185" dur="500" tmFilter="0, 0; .2, .5; .8, .5; 1, 0"/>
                                        <p:tgtEl>
                                          <p:spTgt spid="180"/>
                                        </p:tgtEl>
                                      </p:cBhvr>
                                    </p:animEffect>
                                    <p:animScale>
                                      <p:cBhvr>
                                        <p:cTn id="186" dur="250" autoRev="1" fill="hold"/>
                                        <p:tgtEl>
                                          <p:spTgt spid="180"/>
                                        </p:tgtEl>
                                      </p:cBhvr>
                                      <p:by x="105000" y="105000"/>
                                    </p:animScale>
                                  </p:childTnLst>
                                </p:cTn>
                              </p:par>
                              <p:par>
                                <p:cTn id="187" presetID="10" presetClass="entr" presetSubtype="0" fill="hold" nodeType="withEffect">
                                  <p:stCondLst>
                                    <p:cond delay="0"/>
                                  </p:stCondLst>
                                  <p:childTnLst>
                                    <p:set>
                                      <p:cBhvr>
                                        <p:cTn id="188" dur="1" fill="hold">
                                          <p:stCondLst>
                                            <p:cond delay="0"/>
                                          </p:stCondLst>
                                        </p:cTn>
                                        <p:tgtEl>
                                          <p:spTgt spid="183"/>
                                        </p:tgtEl>
                                        <p:attrNameLst>
                                          <p:attrName>style.visibility</p:attrName>
                                        </p:attrNameLst>
                                      </p:cBhvr>
                                      <p:to>
                                        <p:strVal val="visible"/>
                                      </p:to>
                                    </p:set>
                                    <p:animEffect transition="in" filter="fade">
                                      <p:cBhvr>
                                        <p:cTn id="189" dur="500"/>
                                        <p:tgtEl>
                                          <p:spTgt spid="183"/>
                                        </p:tgtEl>
                                      </p:cBhvr>
                                    </p:animEffect>
                                  </p:childTnLst>
                                </p:cTn>
                              </p:par>
                              <p:par>
                                <p:cTn id="190" presetID="26" presetClass="emph" presetSubtype="0" repeatCount="indefinite" fill="hold" nodeType="withEffect">
                                  <p:stCondLst>
                                    <p:cond delay="0"/>
                                  </p:stCondLst>
                                  <p:endCondLst>
                                    <p:cond evt="onNext" delay="0">
                                      <p:tgtEl>
                                        <p:sldTgt/>
                                      </p:tgtEl>
                                    </p:cond>
                                  </p:endCondLst>
                                  <p:childTnLst>
                                    <p:animEffect transition="out" filter="fade">
                                      <p:cBhvr>
                                        <p:cTn id="191" dur="500" tmFilter="0, 0; .2, .5; .8, .5; 1, 0"/>
                                        <p:tgtEl>
                                          <p:spTgt spid="183"/>
                                        </p:tgtEl>
                                      </p:cBhvr>
                                    </p:animEffect>
                                    <p:animScale>
                                      <p:cBhvr>
                                        <p:cTn id="192" dur="250" autoRev="1" fill="hold"/>
                                        <p:tgtEl>
                                          <p:spTgt spid="183"/>
                                        </p:tgtEl>
                                      </p:cBhvr>
                                      <p:by x="105000" y="105000"/>
                                    </p:animScale>
                                  </p:childTnLst>
                                </p:cTn>
                              </p:par>
                              <p:par>
                                <p:cTn id="193" presetID="10" presetClass="entr" presetSubtype="0" fill="hold" nodeType="withEffect">
                                  <p:stCondLst>
                                    <p:cond delay="50"/>
                                  </p:stCondLst>
                                  <p:childTnLst>
                                    <p:set>
                                      <p:cBhvr>
                                        <p:cTn id="194" dur="1" fill="hold">
                                          <p:stCondLst>
                                            <p:cond delay="0"/>
                                          </p:stCondLst>
                                        </p:cTn>
                                        <p:tgtEl>
                                          <p:spTgt spid="182"/>
                                        </p:tgtEl>
                                        <p:attrNameLst>
                                          <p:attrName>style.visibility</p:attrName>
                                        </p:attrNameLst>
                                      </p:cBhvr>
                                      <p:to>
                                        <p:strVal val="visible"/>
                                      </p:to>
                                    </p:set>
                                    <p:animEffect transition="in" filter="fade">
                                      <p:cBhvr>
                                        <p:cTn id="195" dur="500"/>
                                        <p:tgtEl>
                                          <p:spTgt spid="182"/>
                                        </p:tgtEl>
                                      </p:cBhvr>
                                    </p:animEffect>
                                  </p:childTnLst>
                                </p:cTn>
                              </p:par>
                              <p:par>
                                <p:cTn id="196" presetID="26" presetClass="emph" presetSubtype="0" repeatCount="indefinite" fill="hold" nodeType="withEffect">
                                  <p:stCondLst>
                                    <p:cond delay="50"/>
                                  </p:stCondLst>
                                  <p:childTnLst>
                                    <p:animEffect transition="out" filter="fade">
                                      <p:cBhvr>
                                        <p:cTn id="197" dur="500" tmFilter="0, 0; .2, .5; .8, .5; 1, 0"/>
                                        <p:tgtEl>
                                          <p:spTgt spid="182"/>
                                        </p:tgtEl>
                                      </p:cBhvr>
                                    </p:animEffect>
                                    <p:animScale>
                                      <p:cBhvr>
                                        <p:cTn id="198" dur="250" autoRev="1" fill="hold"/>
                                        <p:tgtEl>
                                          <p:spTgt spid="182"/>
                                        </p:tgtEl>
                                      </p:cBhvr>
                                      <p:by x="105000" y="105000"/>
                                    </p:animScale>
                                  </p:childTnLst>
                                </p:cTn>
                              </p:par>
                            </p:childTnLst>
                          </p:cTn>
                        </p:par>
                        <p:par>
                          <p:cTn id="199" fill="hold">
                            <p:stCondLst>
                              <p:cond delay="4850"/>
                            </p:stCondLst>
                            <p:childTnLst>
                              <p:par>
                                <p:cTn id="200" presetID="53" presetClass="entr" presetSubtype="16" fill="hold" grpId="0" nodeType="afterEffect">
                                  <p:stCondLst>
                                    <p:cond delay="0"/>
                                  </p:stCondLst>
                                  <p:childTnLst>
                                    <p:set>
                                      <p:cBhvr>
                                        <p:cTn id="201" dur="1" fill="hold">
                                          <p:stCondLst>
                                            <p:cond delay="0"/>
                                          </p:stCondLst>
                                        </p:cTn>
                                        <p:tgtEl>
                                          <p:spTgt spid="196"/>
                                        </p:tgtEl>
                                        <p:attrNameLst>
                                          <p:attrName>style.visibility</p:attrName>
                                        </p:attrNameLst>
                                      </p:cBhvr>
                                      <p:to>
                                        <p:strVal val="visible"/>
                                      </p:to>
                                    </p:set>
                                    <p:anim calcmode="lin" valueType="num">
                                      <p:cBhvr>
                                        <p:cTn id="202" dur="500" fill="hold"/>
                                        <p:tgtEl>
                                          <p:spTgt spid="196"/>
                                        </p:tgtEl>
                                        <p:attrNameLst>
                                          <p:attrName>ppt_w</p:attrName>
                                        </p:attrNameLst>
                                      </p:cBhvr>
                                      <p:tavLst>
                                        <p:tav tm="0">
                                          <p:val>
                                            <p:fltVal val="0"/>
                                          </p:val>
                                        </p:tav>
                                        <p:tav tm="100000">
                                          <p:val>
                                            <p:strVal val="#ppt_w"/>
                                          </p:val>
                                        </p:tav>
                                      </p:tavLst>
                                    </p:anim>
                                    <p:anim calcmode="lin" valueType="num">
                                      <p:cBhvr>
                                        <p:cTn id="203" dur="500" fill="hold"/>
                                        <p:tgtEl>
                                          <p:spTgt spid="196"/>
                                        </p:tgtEl>
                                        <p:attrNameLst>
                                          <p:attrName>ppt_h</p:attrName>
                                        </p:attrNameLst>
                                      </p:cBhvr>
                                      <p:tavLst>
                                        <p:tav tm="0">
                                          <p:val>
                                            <p:fltVal val="0"/>
                                          </p:val>
                                        </p:tav>
                                        <p:tav tm="100000">
                                          <p:val>
                                            <p:strVal val="#ppt_h"/>
                                          </p:val>
                                        </p:tav>
                                      </p:tavLst>
                                    </p:anim>
                                    <p:animEffect transition="in" filter="fade">
                                      <p:cBhvr>
                                        <p:cTn id="204" dur="500"/>
                                        <p:tgtEl>
                                          <p:spTgt spid="196"/>
                                        </p:tgtEl>
                                      </p:cBhvr>
                                    </p:animEffect>
                                  </p:childTnLst>
                                </p:cTn>
                              </p:par>
                            </p:childTnLst>
                          </p:cTn>
                        </p:par>
                        <p:par>
                          <p:cTn id="205" fill="hold">
                            <p:stCondLst>
                              <p:cond delay="5350"/>
                            </p:stCondLst>
                            <p:childTnLst>
                              <p:par>
                                <p:cTn id="206" presetID="53" presetClass="entr" presetSubtype="16" fill="hold" grpId="0" nodeType="afterEffect">
                                  <p:stCondLst>
                                    <p:cond delay="0"/>
                                  </p:stCondLst>
                                  <p:childTnLst>
                                    <p:set>
                                      <p:cBhvr>
                                        <p:cTn id="207" dur="1" fill="hold">
                                          <p:stCondLst>
                                            <p:cond delay="0"/>
                                          </p:stCondLst>
                                        </p:cTn>
                                        <p:tgtEl>
                                          <p:spTgt spid="35"/>
                                        </p:tgtEl>
                                        <p:attrNameLst>
                                          <p:attrName>style.visibility</p:attrName>
                                        </p:attrNameLst>
                                      </p:cBhvr>
                                      <p:to>
                                        <p:strVal val="visible"/>
                                      </p:to>
                                    </p:set>
                                    <p:anim calcmode="lin" valueType="num">
                                      <p:cBhvr>
                                        <p:cTn id="208" dur="500" fill="hold"/>
                                        <p:tgtEl>
                                          <p:spTgt spid="35"/>
                                        </p:tgtEl>
                                        <p:attrNameLst>
                                          <p:attrName>ppt_w</p:attrName>
                                        </p:attrNameLst>
                                      </p:cBhvr>
                                      <p:tavLst>
                                        <p:tav tm="0">
                                          <p:val>
                                            <p:fltVal val="0"/>
                                          </p:val>
                                        </p:tav>
                                        <p:tav tm="100000">
                                          <p:val>
                                            <p:strVal val="#ppt_w"/>
                                          </p:val>
                                        </p:tav>
                                      </p:tavLst>
                                    </p:anim>
                                    <p:anim calcmode="lin" valueType="num">
                                      <p:cBhvr>
                                        <p:cTn id="209" dur="500" fill="hold"/>
                                        <p:tgtEl>
                                          <p:spTgt spid="35"/>
                                        </p:tgtEl>
                                        <p:attrNameLst>
                                          <p:attrName>ppt_h</p:attrName>
                                        </p:attrNameLst>
                                      </p:cBhvr>
                                      <p:tavLst>
                                        <p:tav tm="0">
                                          <p:val>
                                            <p:fltVal val="0"/>
                                          </p:val>
                                        </p:tav>
                                        <p:tav tm="100000">
                                          <p:val>
                                            <p:strVal val="#ppt_h"/>
                                          </p:val>
                                        </p:tav>
                                      </p:tavLst>
                                    </p:anim>
                                    <p:animEffect transition="in" filter="fade">
                                      <p:cBhvr>
                                        <p:cTn id="210"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6" grpId="0"/>
      <p:bldP spid="35"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整理发布</a:t>
            </a:r>
            <a:endParaRPr lang="zh-CN" altLang="en-US" dirty="0"/>
          </a:p>
        </p:txBody>
      </p:sp>
    </p:spTree>
    <p:extLst>
      <p:ext uri="{BB962C8B-B14F-4D97-AF65-F5344CB8AC3E}">
        <p14:creationId xmlns:p14="http://schemas.microsoft.com/office/powerpoint/2010/main" val="355523593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44"/>
          <p:cNvSpPr>
            <a:spLocks noChangeArrowheads="1"/>
          </p:cNvSpPr>
          <p:nvPr/>
        </p:nvSpPr>
        <p:spPr bwMode="auto">
          <a:xfrm>
            <a:off x="1459607" y="500436"/>
            <a:ext cx="4253728" cy="541634"/>
          </a:xfrm>
          <a:prstGeom prst="rect">
            <a:avLst/>
          </a:prstGeom>
          <a:noFill/>
          <a:ln w="9525" algn="ctr">
            <a:noFill/>
            <a:miter lim="800000"/>
            <a:headEnd/>
            <a:tailEnd/>
          </a:ln>
        </p:spPr>
        <p:txBody>
          <a:bodyPr wrap="square" lIns="109678" tIns="54838" rIns="109678" bIns="54838">
            <a:spAutoFit/>
          </a:bodyPr>
          <a:lstStyle/>
          <a:p>
            <a:pPr eaLnBrk="0" hangingPunct="0"/>
            <a:r>
              <a:rPr lang="zh-CN" altLang="en-US" sz="2800" b="1" dirty="0" smtClean="0">
                <a:solidFill>
                  <a:srgbClr val="000000"/>
                </a:solidFill>
                <a:latin typeface="微软雅黑" pitchFamily="34" charset="-122"/>
                <a:ea typeface="微软雅黑" pitchFamily="34" charset="-122"/>
              </a:rPr>
              <a:t>点击这里输入您</a:t>
            </a:r>
            <a:r>
              <a:rPr lang="zh-CN" altLang="en-US" sz="2800" b="1" dirty="0">
                <a:solidFill>
                  <a:srgbClr val="000000"/>
                </a:solidFill>
                <a:latin typeface="微软雅黑" pitchFamily="34" charset="-122"/>
                <a:ea typeface="微软雅黑" pitchFamily="34" charset="-122"/>
              </a:rPr>
              <a:t>的</a:t>
            </a:r>
            <a:r>
              <a:rPr lang="zh-CN" altLang="en-US" sz="2800" b="1" dirty="0" smtClean="0">
                <a:solidFill>
                  <a:srgbClr val="000000"/>
                </a:solidFill>
                <a:latin typeface="微软雅黑" pitchFamily="34" charset="-122"/>
                <a:ea typeface="微软雅黑" pitchFamily="34" charset="-122"/>
              </a:rPr>
              <a:t>标题</a:t>
            </a:r>
            <a:endParaRPr lang="en-US" altLang="zh-CN" sz="2800" b="1" dirty="0">
              <a:solidFill>
                <a:srgbClr val="000000"/>
              </a:solidFill>
              <a:latin typeface="微软雅黑" pitchFamily="34" charset="-122"/>
              <a:ea typeface="微软雅黑" pitchFamily="34" charset="-122"/>
            </a:endParaRPr>
          </a:p>
        </p:txBody>
      </p:sp>
      <p:sp>
        <p:nvSpPr>
          <p:cNvPr id="5" name="Line 45"/>
          <p:cNvSpPr>
            <a:spLocks noChangeShapeType="1"/>
          </p:cNvSpPr>
          <p:nvPr/>
        </p:nvSpPr>
        <p:spPr bwMode="auto">
          <a:xfrm>
            <a:off x="1296541" y="994822"/>
            <a:ext cx="4500000" cy="0"/>
          </a:xfrm>
          <a:prstGeom prst="line">
            <a:avLst/>
          </a:prstGeom>
          <a:solidFill>
            <a:schemeClr val="accent1">
              <a:lumMod val="75000"/>
            </a:schemeClr>
          </a:solidFill>
          <a:ln w="9525">
            <a:solidFill>
              <a:srgbClr val="760000"/>
            </a:solidFill>
            <a:round/>
            <a:headEnd/>
            <a:tailEnd/>
          </a:ln>
        </p:spPr>
        <p:txBody>
          <a:bodyPr wrap="none" lIns="109678" tIns="54838" rIns="109678" bIns="54838" anchor="ctr"/>
          <a:lstStyle/>
          <a:p>
            <a:endParaRPr lang="zh-CN" altLang="en-US" dirty="0">
              <a:latin typeface="微软雅黑" pitchFamily="34" charset="-122"/>
              <a:ea typeface="微软雅黑" pitchFamily="34" charset="-122"/>
            </a:endParaRPr>
          </a:p>
        </p:txBody>
      </p:sp>
      <p:pic>
        <p:nvPicPr>
          <p:cNvPr id="34" name="图片 33"/>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0" y="1917244"/>
            <a:ext cx="6158610" cy="3165396"/>
          </a:xfrm>
          <a:prstGeom prst="rect">
            <a:avLst/>
          </a:prstGeom>
          <a:noFill/>
          <a:ln w="9525">
            <a:noFill/>
            <a:miter lim="800000"/>
            <a:headEnd/>
            <a:tailEnd/>
          </a:ln>
        </p:spPr>
      </p:pic>
      <p:sp>
        <p:nvSpPr>
          <p:cNvPr id="35" name="矩形 34"/>
          <p:cNvSpPr/>
          <p:nvPr/>
        </p:nvSpPr>
        <p:spPr>
          <a:xfrm>
            <a:off x="6158610" y="1917244"/>
            <a:ext cx="5363465" cy="3165396"/>
          </a:xfrm>
          <a:prstGeom prst="rect">
            <a:avLst/>
          </a:prstGeom>
          <a:solidFill>
            <a:srgbClr val="C00000"/>
          </a:solidFill>
          <a:ln w="28575" cap="flat" cmpd="sng" algn="ctr">
            <a:noFill/>
            <a:prstDash val="solid"/>
          </a:ln>
          <a:effectLst/>
        </p:spPr>
        <p:txBody>
          <a:bodyPr lIns="86411" tIns="43205" rIns="86411" bIns="43205" anchor="ctr"/>
          <a:lstStyle/>
          <a:p>
            <a:pPr marL="0" marR="0" lvl="0" indent="0" algn="ctr" defTabSz="864044"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cs typeface="+mn-cs"/>
            </a:endParaRPr>
          </a:p>
        </p:txBody>
      </p:sp>
      <p:sp>
        <p:nvSpPr>
          <p:cNvPr id="36" name="矩形 35"/>
          <p:cNvSpPr>
            <a:spLocks noChangeArrowheads="1"/>
          </p:cNvSpPr>
          <p:nvPr/>
        </p:nvSpPr>
        <p:spPr bwMode="auto">
          <a:xfrm>
            <a:off x="6732849" y="2379109"/>
            <a:ext cx="4284772" cy="2157445"/>
          </a:xfrm>
          <a:prstGeom prst="rect">
            <a:avLst/>
          </a:prstGeom>
          <a:solidFill>
            <a:srgbClr val="CD0000"/>
          </a:solidFill>
          <a:ln w="9525">
            <a:noFill/>
            <a:miter lim="800000"/>
            <a:headEnd/>
            <a:tailEnd/>
          </a:ln>
          <a:effectLst>
            <a:outerShdw blurRad="444500" dist="254000" dir="8100000" algn="tr" rotWithShape="0">
              <a:prstClr val="black">
                <a:alpha val="50000"/>
              </a:prstClr>
            </a:outerShdw>
          </a:effectLst>
        </p:spPr>
        <p:txBody>
          <a:bodyPr lIns="86402" tIns="43202" rIns="86402" bIns="43202">
            <a:spAutoFit/>
          </a:bodyPr>
          <a:lstStyle/>
          <a:p>
            <a:pPr fontAlgn="base">
              <a:lnSpc>
                <a:spcPct val="130000"/>
              </a:lnSpc>
              <a:spcBef>
                <a:spcPct val="0"/>
              </a:spcBef>
              <a:spcAft>
                <a:spcPts val="472"/>
              </a:spcAft>
            </a:pPr>
            <a:r>
              <a:rPr lang="zh-CN" altLang="en-US" sz="1400" dirty="0">
                <a:solidFill>
                  <a:srgbClr val="F8F8F8"/>
                </a:solidFill>
                <a:latin typeface="微软雅黑" pitchFamily="34" charset="-122"/>
                <a:sym typeface="微软雅黑" pitchFamily="34" charset="-122"/>
              </a:rPr>
              <a:t>       右键点击图片选择设置图片格式可直接替换图片。</a:t>
            </a:r>
            <a:endParaRPr lang="en-US" altLang="zh-CN" sz="1400" dirty="0">
              <a:solidFill>
                <a:srgbClr val="F8F8F8"/>
              </a:solidFill>
              <a:latin typeface="微软雅黑" pitchFamily="34" charset="-122"/>
              <a:sym typeface="微软雅黑" pitchFamily="34" charset="-122"/>
            </a:endParaRPr>
          </a:p>
          <a:p>
            <a:pPr fontAlgn="base">
              <a:lnSpc>
                <a:spcPct val="130000"/>
              </a:lnSpc>
              <a:spcBef>
                <a:spcPct val="0"/>
              </a:spcBef>
              <a:spcAft>
                <a:spcPts val="472"/>
              </a:spcAft>
            </a:pPr>
            <a:r>
              <a:rPr lang="zh-CN" altLang="en-US" sz="1400" dirty="0">
                <a:solidFill>
                  <a:srgbClr val="F8F8F8"/>
                </a:solidFill>
                <a:latin typeface="微软雅黑" pitchFamily="34" charset="-122"/>
                <a:sym typeface="微软雅黑" pitchFamily="34" charset="-122"/>
              </a:rPr>
              <a:t>       您可以点击文字框输入您的描述说明，或者通过复制粘贴，在此录入上述图表的综合描述说明。</a:t>
            </a:r>
            <a:endParaRPr lang="en-US" altLang="zh-CN" sz="1400" dirty="0">
              <a:solidFill>
                <a:srgbClr val="F8F8F8"/>
              </a:solidFill>
              <a:latin typeface="微软雅黑" pitchFamily="34" charset="-122"/>
              <a:sym typeface="微软雅黑" pitchFamily="34" charset="-122"/>
            </a:endParaRPr>
          </a:p>
          <a:p>
            <a:pPr fontAlgn="base">
              <a:lnSpc>
                <a:spcPct val="130000"/>
              </a:lnSpc>
              <a:spcBef>
                <a:spcPct val="0"/>
              </a:spcBef>
              <a:spcAft>
                <a:spcPts val="472"/>
              </a:spcAft>
            </a:pPr>
            <a:r>
              <a:rPr lang="zh-CN" altLang="en-US" sz="1400" dirty="0">
                <a:solidFill>
                  <a:srgbClr val="F8F8F8"/>
                </a:solidFill>
                <a:latin typeface="微软雅黑" pitchFamily="34" charset="-122"/>
                <a:sym typeface="微软雅黑" pitchFamily="34" charset="-122"/>
              </a:rPr>
              <a:t>       在此录入上述图表的综合描述说明，在此录入上述图表的综合描述说明，在此录入上述图表的综合描述说明，在此录入上述图表的综合描述说明，在此录入上述图表的综合描述说明 。</a:t>
            </a:r>
            <a:endParaRPr lang="en-US" altLang="zh-CN" sz="1400" dirty="0">
              <a:solidFill>
                <a:srgbClr val="F8F8F8"/>
              </a:solidFill>
              <a:latin typeface="微软雅黑" pitchFamily="34" charset="-122"/>
              <a:sym typeface="微软雅黑" pitchFamily="34" charset="-122"/>
            </a:endParaRPr>
          </a:p>
        </p:txBody>
      </p:sp>
      <p:sp>
        <p:nvSpPr>
          <p:cNvPr id="37" name="矩形 47"/>
          <p:cNvSpPr>
            <a:spLocks noChangeArrowheads="1"/>
          </p:cNvSpPr>
          <p:nvPr/>
        </p:nvSpPr>
        <p:spPr bwMode="auto">
          <a:xfrm>
            <a:off x="1338242" y="5417680"/>
            <a:ext cx="8992619" cy="919074"/>
          </a:xfrm>
          <a:prstGeom prst="rect">
            <a:avLst/>
          </a:prstGeom>
          <a:noFill/>
          <a:ln>
            <a:noFill/>
          </a:ln>
          <a:extLst/>
        </p:spPr>
        <p:txBody>
          <a:bodyPr lIns="86402" tIns="43202" rIns="86402" bIns="43202">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marL="0" marR="0" lvl="0" indent="0" algn="ctr" defTabSz="864044" eaLnBrk="1" fontAlgn="auto" latinLnBrk="0" hangingPunct="1">
              <a:lnSpc>
                <a:spcPct val="130000"/>
              </a:lnSpc>
              <a:spcBef>
                <a:spcPct val="0"/>
              </a:spcBef>
              <a:spcAft>
                <a:spcPts val="0"/>
              </a:spcAft>
              <a:buClrTx/>
              <a:buSzTx/>
              <a:buFont typeface="Arial" charset="0"/>
              <a:buNone/>
              <a:tabLst/>
              <a:defRPr/>
            </a:pPr>
            <a:r>
              <a:rPr kumimoji="0" lang="zh-CN" altLang="en-US" sz="1400" b="0" i="0" u="none" strike="noStrike" kern="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sym typeface="微软雅黑" pitchFamily="34" charset="-122"/>
              </a:rPr>
              <a:t>在此录入上述图表的综合描述说明，在此录入上述图表的综合描述说明。在此录入上述图表的综合描述说明，在此录入上述图表的描述说明，在此录入上述图表的综合描述说明，在此录入上述图表的综合描述说明。</a:t>
            </a:r>
            <a:endParaRPr kumimoji="0" lang="en-US" altLang="zh-CN" sz="1400" b="0" i="0" u="none" strike="noStrike" kern="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sym typeface="微软雅黑" pitchFamily="34" charset="-122"/>
            </a:endParaRPr>
          </a:p>
          <a:p>
            <a:pPr marL="0" marR="0" lvl="0" indent="0" algn="ctr" defTabSz="864044" eaLnBrk="1" fontAlgn="auto" latinLnBrk="0" hangingPunct="1">
              <a:lnSpc>
                <a:spcPct val="130000"/>
              </a:lnSpc>
              <a:spcBef>
                <a:spcPct val="0"/>
              </a:spcBef>
              <a:spcAft>
                <a:spcPts val="0"/>
              </a:spcAft>
              <a:buClrTx/>
              <a:buSzTx/>
              <a:buFont typeface="Arial" charset="0"/>
              <a:buNone/>
              <a:tabLst/>
              <a:defRPr/>
            </a:pPr>
            <a:r>
              <a:rPr kumimoji="0" lang="zh-CN" altLang="en-US" sz="1400" b="0" i="0" u="none" strike="noStrike" kern="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sym typeface="微软雅黑" pitchFamily="34" charset="-122"/>
              </a:rPr>
              <a:t>在此录入上述图表的综合描述说明，在此录入上述图表的综合描述说明。在此录入上述图表的综合描述说明。</a:t>
            </a:r>
          </a:p>
        </p:txBody>
      </p:sp>
      <p:grpSp>
        <p:nvGrpSpPr>
          <p:cNvPr id="38" name="组合 37"/>
          <p:cNvGrpSpPr/>
          <p:nvPr/>
        </p:nvGrpSpPr>
        <p:grpSpPr>
          <a:xfrm>
            <a:off x="2500186" y="2601101"/>
            <a:ext cx="266594" cy="464567"/>
            <a:chOff x="1397666" y="1419622"/>
            <a:chExt cx="474034" cy="743490"/>
          </a:xfrm>
          <a:solidFill>
            <a:srgbClr val="C00000"/>
          </a:solidFill>
          <a:effectLst>
            <a:outerShdw blurRad="76200" dir="18900000" sy="23000" kx="-1200000" algn="bl" rotWithShape="0">
              <a:prstClr val="black">
                <a:alpha val="20000"/>
              </a:prstClr>
            </a:outerShdw>
          </a:effectLst>
        </p:grpSpPr>
        <p:grpSp>
          <p:nvGrpSpPr>
            <p:cNvPr id="39" name="组合 38"/>
            <p:cNvGrpSpPr/>
            <p:nvPr/>
          </p:nvGrpSpPr>
          <p:grpSpPr>
            <a:xfrm>
              <a:off x="1397666" y="1419622"/>
              <a:ext cx="474034" cy="743490"/>
              <a:chOff x="1397666" y="1419622"/>
              <a:chExt cx="474034" cy="743490"/>
            </a:xfrm>
            <a:grpFill/>
          </p:grpSpPr>
          <p:sp>
            <p:nvSpPr>
              <p:cNvPr id="41" name="同心圆 40"/>
              <p:cNvSpPr/>
              <p:nvPr/>
            </p:nvSpPr>
            <p:spPr>
              <a:xfrm>
                <a:off x="1397666" y="1419622"/>
                <a:ext cx="474034" cy="474034"/>
              </a:xfrm>
              <a:prstGeom prst="donut">
                <a:avLst/>
              </a:prstGeom>
              <a:grpFill/>
              <a:ln w="25400" cap="flat" cmpd="sng" algn="ctr">
                <a:noFill/>
                <a:prstDash val="solid"/>
              </a:ln>
              <a:effectLst/>
            </p:spPr>
            <p:txBody>
              <a:bodyPr anchor="ctr"/>
              <a:lstStyle/>
              <a:p>
                <a:pPr marL="0" marR="0" lvl="0" indent="0" algn="ctr" defTabSz="864044"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black"/>
                  </a:solidFill>
                  <a:effectLst/>
                  <a:uLnTx/>
                  <a:uFillTx/>
                  <a:latin typeface="Arial"/>
                  <a:ea typeface="微软雅黑"/>
                  <a:cs typeface="+mn-cs"/>
                </a:endParaRPr>
              </a:p>
            </p:txBody>
          </p:sp>
          <p:sp>
            <p:nvSpPr>
              <p:cNvPr id="42" name="等腰三角形 41"/>
              <p:cNvSpPr/>
              <p:nvPr/>
            </p:nvSpPr>
            <p:spPr>
              <a:xfrm rot="10800000">
                <a:off x="1425882" y="1771198"/>
                <a:ext cx="417601" cy="391914"/>
              </a:xfrm>
              <a:prstGeom prst="triangle">
                <a:avLst/>
              </a:prstGeom>
              <a:grpFill/>
              <a:ln w="25400" cap="flat" cmpd="sng" algn="ctr">
                <a:noFill/>
                <a:prstDash val="solid"/>
              </a:ln>
              <a:effectLst/>
            </p:spPr>
            <p:txBody>
              <a:bodyPr anchor="ctr"/>
              <a:lstStyle/>
              <a:p>
                <a:pPr marL="0" marR="0" lvl="0" indent="0" algn="ctr" defTabSz="864044"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white"/>
                  </a:solidFill>
                  <a:effectLst/>
                  <a:uLnTx/>
                  <a:uFillTx/>
                  <a:latin typeface="Arial"/>
                  <a:ea typeface="微软雅黑"/>
                  <a:cs typeface="+mn-cs"/>
                </a:endParaRPr>
              </a:p>
            </p:txBody>
          </p:sp>
        </p:grpSp>
        <p:sp>
          <p:nvSpPr>
            <p:cNvPr id="40" name="椭圆 39"/>
            <p:cNvSpPr/>
            <p:nvPr/>
          </p:nvSpPr>
          <p:spPr>
            <a:xfrm>
              <a:off x="1562675" y="1584631"/>
              <a:ext cx="144016" cy="144016"/>
            </a:xfrm>
            <a:prstGeom prst="ellipse">
              <a:avLst/>
            </a:prstGeom>
            <a:grpFill/>
            <a:ln w="25400" cap="flat" cmpd="sng" algn="ctr">
              <a:noFill/>
              <a:prstDash val="solid"/>
            </a:ln>
            <a:effectLst/>
          </p:spPr>
          <p:txBody>
            <a:bodyPr anchor="ctr"/>
            <a:lstStyle/>
            <a:p>
              <a:pPr marL="0" marR="0" lvl="0" indent="0" algn="ctr" defTabSz="864044"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white"/>
                </a:solidFill>
                <a:effectLst/>
                <a:uLnTx/>
                <a:uFillTx/>
                <a:latin typeface="Arial"/>
                <a:ea typeface="微软雅黑"/>
                <a:cs typeface="+mn-cs"/>
              </a:endParaRPr>
            </a:p>
          </p:txBody>
        </p:sp>
      </p:grpSp>
    </p:spTree>
    <p:extLst>
      <p:ext uri="{BB962C8B-B14F-4D97-AF65-F5344CB8AC3E}">
        <p14:creationId xmlns:p14="http://schemas.microsoft.com/office/powerpoint/2010/main" val="224359306"/>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52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52000">
                                          <p:cBhvr additive="base">
                                            <p:cTn id="7" dur="500" fill="hold"/>
                                            <p:tgtEl>
                                              <p:spTgt spid="4"/>
                                            </p:tgtEl>
                                            <p:attrNameLst>
                                              <p:attrName>ppt_x</p:attrName>
                                            </p:attrNameLst>
                                          </p:cBhvr>
                                          <p:tavLst>
                                            <p:tav tm="0">
                                              <p:val>
                                                <p:strVal val="0-#ppt_w/2"/>
                                              </p:val>
                                            </p:tav>
                                            <p:tav tm="100000">
                                              <p:val>
                                                <p:strVal val="#ppt_x"/>
                                              </p:val>
                                            </p:tav>
                                          </p:tavLst>
                                        </p:anim>
                                        <p:anim calcmode="lin" valueType="num" p14:bounceEnd="52000">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2" fill="hold" nodeType="afterEffect">
                                      <p:stCondLst>
                                        <p:cond delay="0"/>
                                      </p:stCondLst>
                                      <p:childTnLst>
                                        <p:set>
                                          <p:cBhvr>
                                            <p:cTn id="11" dur="1" fill="hold">
                                              <p:stCondLst>
                                                <p:cond delay="0"/>
                                              </p:stCondLst>
                                            </p:cTn>
                                            <p:tgtEl>
                                              <p:spTgt spid="34"/>
                                            </p:tgtEl>
                                            <p:attrNameLst>
                                              <p:attrName>style.visibility</p:attrName>
                                            </p:attrNameLst>
                                          </p:cBhvr>
                                          <p:to>
                                            <p:strVal val="visible"/>
                                          </p:to>
                                        </p:set>
                                        <p:animEffect transition="in" filter="wipe(right)">
                                          <p:cBhvr>
                                            <p:cTn id="12" dur="1000"/>
                                            <p:tgtEl>
                                              <p:spTgt spid="34"/>
                                            </p:tgtEl>
                                          </p:cBhvr>
                                        </p:animEffect>
                                      </p:childTnLst>
                                    </p:cTn>
                                  </p:par>
                                  <p:par>
                                    <p:cTn id="13" presetID="22" presetClass="entr" presetSubtype="8" fill="hold" grpId="0" nodeType="withEffect">
                                      <p:stCondLst>
                                        <p:cond delay="0"/>
                                      </p:stCondLst>
                                      <p:childTnLst>
                                        <p:set>
                                          <p:cBhvr>
                                            <p:cTn id="14" dur="1" fill="hold">
                                              <p:stCondLst>
                                                <p:cond delay="0"/>
                                              </p:stCondLst>
                                            </p:cTn>
                                            <p:tgtEl>
                                              <p:spTgt spid="35"/>
                                            </p:tgtEl>
                                            <p:attrNameLst>
                                              <p:attrName>style.visibility</p:attrName>
                                            </p:attrNameLst>
                                          </p:cBhvr>
                                          <p:to>
                                            <p:strVal val="visible"/>
                                          </p:to>
                                        </p:set>
                                        <p:animEffect transition="in" filter="wipe(left)">
                                          <p:cBhvr>
                                            <p:cTn id="15" dur="1000"/>
                                            <p:tgtEl>
                                              <p:spTgt spid="35"/>
                                            </p:tgtEl>
                                          </p:cBhvr>
                                        </p:animEffect>
                                      </p:childTnLst>
                                    </p:cTn>
                                  </p:par>
                                </p:childTnLst>
                              </p:cTn>
                            </p:par>
                            <p:par>
                              <p:cTn id="16" fill="hold">
                                <p:stCondLst>
                                  <p:cond delay="1500"/>
                                </p:stCondLst>
                                <p:childTnLst>
                                  <p:par>
                                    <p:cTn id="17" presetID="42" presetClass="entr" presetSubtype="0" fill="hold" nodeType="afterEffect">
                                      <p:stCondLst>
                                        <p:cond delay="250"/>
                                      </p:stCondLst>
                                      <p:childTnLst>
                                        <p:set>
                                          <p:cBhvr>
                                            <p:cTn id="18" dur="1" fill="hold">
                                              <p:stCondLst>
                                                <p:cond delay="0"/>
                                              </p:stCondLst>
                                            </p:cTn>
                                            <p:tgtEl>
                                              <p:spTgt spid="38"/>
                                            </p:tgtEl>
                                            <p:attrNameLst>
                                              <p:attrName>style.visibility</p:attrName>
                                            </p:attrNameLst>
                                          </p:cBhvr>
                                          <p:to>
                                            <p:strVal val="visible"/>
                                          </p:to>
                                        </p:set>
                                        <p:animEffect transition="in" filter="fade">
                                          <p:cBhvr>
                                            <p:cTn id="19" dur="750"/>
                                            <p:tgtEl>
                                              <p:spTgt spid="38"/>
                                            </p:tgtEl>
                                          </p:cBhvr>
                                        </p:animEffect>
                                        <p:anim calcmode="lin" valueType="num">
                                          <p:cBhvr>
                                            <p:cTn id="20" dur="750" fill="hold"/>
                                            <p:tgtEl>
                                              <p:spTgt spid="38"/>
                                            </p:tgtEl>
                                            <p:attrNameLst>
                                              <p:attrName>ppt_x</p:attrName>
                                            </p:attrNameLst>
                                          </p:cBhvr>
                                          <p:tavLst>
                                            <p:tav tm="0">
                                              <p:val>
                                                <p:strVal val="#ppt_x"/>
                                              </p:val>
                                            </p:tav>
                                            <p:tav tm="100000">
                                              <p:val>
                                                <p:strVal val="#ppt_x"/>
                                              </p:val>
                                            </p:tav>
                                          </p:tavLst>
                                        </p:anim>
                                        <p:anim calcmode="lin" valueType="num">
                                          <p:cBhvr>
                                            <p:cTn id="21" dur="750" fill="hold"/>
                                            <p:tgtEl>
                                              <p:spTgt spid="38"/>
                                            </p:tgtEl>
                                            <p:attrNameLst>
                                              <p:attrName>ppt_y</p:attrName>
                                            </p:attrNameLst>
                                          </p:cBhvr>
                                          <p:tavLst>
                                            <p:tav tm="0">
                                              <p:val>
                                                <p:strVal val="#ppt_y+.1"/>
                                              </p:val>
                                            </p:tav>
                                            <p:tav tm="100000">
                                              <p:val>
                                                <p:strVal val="#ppt_y"/>
                                              </p:val>
                                            </p:tav>
                                          </p:tavLst>
                                        </p:anim>
                                      </p:childTnLst>
                                    </p:cTn>
                                  </p:par>
                                </p:childTnLst>
                              </p:cTn>
                            </p:par>
                            <p:par>
                              <p:cTn id="22" fill="hold">
                                <p:stCondLst>
                                  <p:cond delay="2500"/>
                                </p:stCondLst>
                                <p:childTnLst>
                                  <p:par>
                                    <p:cTn id="23" presetID="26" presetClass="emph" presetSubtype="0" fill="hold" nodeType="afterEffect">
                                      <p:stCondLst>
                                        <p:cond delay="0"/>
                                      </p:stCondLst>
                                      <p:childTnLst>
                                        <p:animEffect transition="out" filter="fade">
                                          <p:cBhvr>
                                            <p:cTn id="24" dur="500" tmFilter="0, 0; .2, .5; .8, .5; 1, 0"/>
                                            <p:tgtEl>
                                              <p:spTgt spid="38"/>
                                            </p:tgtEl>
                                          </p:cBhvr>
                                        </p:animEffect>
                                        <p:animScale>
                                          <p:cBhvr>
                                            <p:cTn id="25" dur="250" autoRev="1" fill="hold"/>
                                            <p:tgtEl>
                                              <p:spTgt spid="38"/>
                                            </p:tgtEl>
                                          </p:cBhvr>
                                          <p:by x="105000" y="105000"/>
                                        </p:animScale>
                                      </p:childTnLst>
                                    </p:cTn>
                                  </p:par>
                                </p:childTnLst>
                              </p:cTn>
                            </p:par>
                            <p:par>
                              <p:cTn id="26" fill="hold">
                                <p:stCondLst>
                                  <p:cond delay="3000"/>
                                </p:stCondLst>
                                <p:childTnLst>
                                  <p:par>
                                    <p:cTn id="27" presetID="14" presetClass="entr" presetSubtype="10" fill="hold" grpId="0" nodeType="afterEffect">
                                      <p:stCondLst>
                                        <p:cond delay="0"/>
                                      </p:stCondLst>
                                      <p:childTnLst>
                                        <p:set>
                                          <p:cBhvr>
                                            <p:cTn id="28" dur="1" fill="hold">
                                              <p:stCondLst>
                                                <p:cond delay="0"/>
                                              </p:stCondLst>
                                            </p:cTn>
                                            <p:tgtEl>
                                              <p:spTgt spid="36"/>
                                            </p:tgtEl>
                                            <p:attrNameLst>
                                              <p:attrName>style.visibility</p:attrName>
                                            </p:attrNameLst>
                                          </p:cBhvr>
                                          <p:to>
                                            <p:strVal val="visible"/>
                                          </p:to>
                                        </p:set>
                                        <p:animEffect transition="in" filter="randombar(horizontal)">
                                          <p:cBhvr>
                                            <p:cTn id="29" dur="750"/>
                                            <p:tgtEl>
                                              <p:spTgt spid="36"/>
                                            </p:tgtEl>
                                          </p:cBhvr>
                                        </p:animEffect>
                                      </p:childTnLst>
                                    </p:cTn>
                                  </p:par>
                                </p:childTnLst>
                              </p:cTn>
                            </p:par>
                            <p:par>
                              <p:cTn id="30" fill="hold">
                                <p:stCondLst>
                                  <p:cond delay="3750"/>
                                </p:stCondLst>
                                <p:childTnLst>
                                  <p:par>
                                    <p:cTn id="31" presetID="16" presetClass="entr" presetSubtype="37" fill="hold" grpId="0" nodeType="afterEffect">
                                      <p:stCondLst>
                                        <p:cond delay="0"/>
                                      </p:stCondLst>
                                      <p:childTnLst>
                                        <p:set>
                                          <p:cBhvr>
                                            <p:cTn id="32" dur="1" fill="hold">
                                              <p:stCondLst>
                                                <p:cond delay="0"/>
                                              </p:stCondLst>
                                            </p:cTn>
                                            <p:tgtEl>
                                              <p:spTgt spid="37"/>
                                            </p:tgtEl>
                                            <p:attrNameLst>
                                              <p:attrName>style.visibility</p:attrName>
                                            </p:attrNameLst>
                                          </p:cBhvr>
                                          <p:to>
                                            <p:strVal val="visible"/>
                                          </p:to>
                                        </p:set>
                                        <p:animEffect transition="in" filter="barn(outVertical)">
                                          <p:cBhvr>
                                            <p:cTn id="33"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5" grpId="0" animBg="1"/>
          <p:bldP spid="36" grpId="0" animBg="1"/>
          <p:bldP spid="3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2" fill="hold" nodeType="afterEffect">
                                      <p:stCondLst>
                                        <p:cond delay="0"/>
                                      </p:stCondLst>
                                      <p:childTnLst>
                                        <p:set>
                                          <p:cBhvr>
                                            <p:cTn id="11" dur="1" fill="hold">
                                              <p:stCondLst>
                                                <p:cond delay="0"/>
                                              </p:stCondLst>
                                            </p:cTn>
                                            <p:tgtEl>
                                              <p:spTgt spid="34"/>
                                            </p:tgtEl>
                                            <p:attrNameLst>
                                              <p:attrName>style.visibility</p:attrName>
                                            </p:attrNameLst>
                                          </p:cBhvr>
                                          <p:to>
                                            <p:strVal val="visible"/>
                                          </p:to>
                                        </p:set>
                                        <p:animEffect transition="in" filter="wipe(right)">
                                          <p:cBhvr>
                                            <p:cTn id="12" dur="1000"/>
                                            <p:tgtEl>
                                              <p:spTgt spid="34"/>
                                            </p:tgtEl>
                                          </p:cBhvr>
                                        </p:animEffect>
                                      </p:childTnLst>
                                    </p:cTn>
                                  </p:par>
                                  <p:par>
                                    <p:cTn id="13" presetID="22" presetClass="entr" presetSubtype="8" fill="hold" grpId="0" nodeType="withEffect">
                                      <p:stCondLst>
                                        <p:cond delay="0"/>
                                      </p:stCondLst>
                                      <p:childTnLst>
                                        <p:set>
                                          <p:cBhvr>
                                            <p:cTn id="14" dur="1" fill="hold">
                                              <p:stCondLst>
                                                <p:cond delay="0"/>
                                              </p:stCondLst>
                                            </p:cTn>
                                            <p:tgtEl>
                                              <p:spTgt spid="35"/>
                                            </p:tgtEl>
                                            <p:attrNameLst>
                                              <p:attrName>style.visibility</p:attrName>
                                            </p:attrNameLst>
                                          </p:cBhvr>
                                          <p:to>
                                            <p:strVal val="visible"/>
                                          </p:to>
                                        </p:set>
                                        <p:animEffect transition="in" filter="wipe(left)">
                                          <p:cBhvr>
                                            <p:cTn id="15" dur="1000"/>
                                            <p:tgtEl>
                                              <p:spTgt spid="35"/>
                                            </p:tgtEl>
                                          </p:cBhvr>
                                        </p:animEffect>
                                      </p:childTnLst>
                                    </p:cTn>
                                  </p:par>
                                </p:childTnLst>
                              </p:cTn>
                            </p:par>
                            <p:par>
                              <p:cTn id="16" fill="hold">
                                <p:stCondLst>
                                  <p:cond delay="1500"/>
                                </p:stCondLst>
                                <p:childTnLst>
                                  <p:par>
                                    <p:cTn id="17" presetID="42" presetClass="entr" presetSubtype="0" fill="hold" nodeType="afterEffect">
                                      <p:stCondLst>
                                        <p:cond delay="250"/>
                                      </p:stCondLst>
                                      <p:childTnLst>
                                        <p:set>
                                          <p:cBhvr>
                                            <p:cTn id="18" dur="1" fill="hold">
                                              <p:stCondLst>
                                                <p:cond delay="0"/>
                                              </p:stCondLst>
                                            </p:cTn>
                                            <p:tgtEl>
                                              <p:spTgt spid="38"/>
                                            </p:tgtEl>
                                            <p:attrNameLst>
                                              <p:attrName>style.visibility</p:attrName>
                                            </p:attrNameLst>
                                          </p:cBhvr>
                                          <p:to>
                                            <p:strVal val="visible"/>
                                          </p:to>
                                        </p:set>
                                        <p:animEffect transition="in" filter="fade">
                                          <p:cBhvr>
                                            <p:cTn id="19" dur="750"/>
                                            <p:tgtEl>
                                              <p:spTgt spid="38"/>
                                            </p:tgtEl>
                                          </p:cBhvr>
                                        </p:animEffect>
                                        <p:anim calcmode="lin" valueType="num">
                                          <p:cBhvr>
                                            <p:cTn id="20" dur="750" fill="hold"/>
                                            <p:tgtEl>
                                              <p:spTgt spid="38"/>
                                            </p:tgtEl>
                                            <p:attrNameLst>
                                              <p:attrName>ppt_x</p:attrName>
                                            </p:attrNameLst>
                                          </p:cBhvr>
                                          <p:tavLst>
                                            <p:tav tm="0">
                                              <p:val>
                                                <p:strVal val="#ppt_x"/>
                                              </p:val>
                                            </p:tav>
                                            <p:tav tm="100000">
                                              <p:val>
                                                <p:strVal val="#ppt_x"/>
                                              </p:val>
                                            </p:tav>
                                          </p:tavLst>
                                        </p:anim>
                                        <p:anim calcmode="lin" valueType="num">
                                          <p:cBhvr>
                                            <p:cTn id="21" dur="750" fill="hold"/>
                                            <p:tgtEl>
                                              <p:spTgt spid="38"/>
                                            </p:tgtEl>
                                            <p:attrNameLst>
                                              <p:attrName>ppt_y</p:attrName>
                                            </p:attrNameLst>
                                          </p:cBhvr>
                                          <p:tavLst>
                                            <p:tav tm="0">
                                              <p:val>
                                                <p:strVal val="#ppt_y+.1"/>
                                              </p:val>
                                            </p:tav>
                                            <p:tav tm="100000">
                                              <p:val>
                                                <p:strVal val="#ppt_y"/>
                                              </p:val>
                                            </p:tav>
                                          </p:tavLst>
                                        </p:anim>
                                      </p:childTnLst>
                                    </p:cTn>
                                  </p:par>
                                </p:childTnLst>
                              </p:cTn>
                            </p:par>
                            <p:par>
                              <p:cTn id="22" fill="hold">
                                <p:stCondLst>
                                  <p:cond delay="2500"/>
                                </p:stCondLst>
                                <p:childTnLst>
                                  <p:par>
                                    <p:cTn id="23" presetID="26" presetClass="emph" presetSubtype="0" fill="hold" nodeType="afterEffect">
                                      <p:stCondLst>
                                        <p:cond delay="0"/>
                                      </p:stCondLst>
                                      <p:childTnLst>
                                        <p:animEffect transition="out" filter="fade">
                                          <p:cBhvr>
                                            <p:cTn id="24" dur="500" tmFilter="0, 0; .2, .5; .8, .5; 1, 0"/>
                                            <p:tgtEl>
                                              <p:spTgt spid="38"/>
                                            </p:tgtEl>
                                          </p:cBhvr>
                                        </p:animEffect>
                                        <p:animScale>
                                          <p:cBhvr>
                                            <p:cTn id="25" dur="250" autoRev="1" fill="hold"/>
                                            <p:tgtEl>
                                              <p:spTgt spid="38"/>
                                            </p:tgtEl>
                                          </p:cBhvr>
                                          <p:by x="105000" y="105000"/>
                                        </p:animScale>
                                      </p:childTnLst>
                                    </p:cTn>
                                  </p:par>
                                </p:childTnLst>
                              </p:cTn>
                            </p:par>
                            <p:par>
                              <p:cTn id="26" fill="hold">
                                <p:stCondLst>
                                  <p:cond delay="3000"/>
                                </p:stCondLst>
                                <p:childTnLst>
                                  <p:par>
                                    <p:cTn id="27" presetID="14" presetClass="entr" presetSubtype="10" fill="hold" grpId="0" nodeType="afterEffect">
                                      <p:stCondLst>
                                        <p:cond delay="0"/>
                                      </p:stCondLst>
                                      <p:childTnLst>
                                        <p:set>
                                          <p:cBhvr>
                                            <p:cTn id="28" dur="1" fill="hold">
                                              <p:stCondLst>
                                                <p:cond delay="0"/>
                                              </p:stCondLst>
                                            </p:cTn>
                                            <p:tgtEl>
                                              <p:spTgt spid="36"/>
                                            </p:tgtEl>
                                            <p:attrNameLst>
                                              <p:attrName>style.visibility</p:attrName>
                                            </p:attrNameLst>
                                          </p:cBhvr>
                                          <p:to>
                                            <p:strVal val="visible"/>
                                          </p:to>
                                        </p:set>
                                        <p:animEffect transition="in" filter="randombar(horizontal)">
                                          <p:cBhvr>
                                            <p:cTn id="29" dur="750"/>
                                            <p:tgtEl>
                                              <p:spTgt spid="36"/>
                                            </p:tgtEl>
                                          </p:cBhvr>
                                        </p:animEffect>
                                      </p:childTnLst>
                                    </p:cTn>
                                  </p:par>
                                </p:childTnLst>
                              </p:cTn>
                            </p:par>
                            <p:par>
                              <p:cTn id="30" fill="hold">
                                <p:stCondLst>
                                  <p:cond delay="3750"/>
                                </p:stCondLst>
                                <p:childTnLst>
                                  <p:par>
                                    <p:cTn id="31" presetID="16" presetClass="entr" presetSubtype="37" fill="hold" grpId="0" nodeType="afterEffect">
                                      <p:stCondLst>
                                        <p:cond delay="0"/>
                                      </p:stCondLst>
                                      <p:childTnLst>
                                        <p:set>
                                          <p:cBhvr>
                                            <p:cTn id="32" dur="1" fill="hold">
                                              <p:stCondLst>
                                                <p:cond delay="0"/>
                                              </p:stCondLst>
                                            </p:cTn>
                                            <p:tgtEl>
                                              <p:spTgt spid="37"/>
                                            </p:tgtEl>
                                            <p:attrNameLst>
                                              <p:attrName>style.visibility</p:attrName>
                                            </p:attrNameLst>
                                          </p:cBhvr>
                                          <p:to>
                                            <p:strVal val="visible"/>
                                          </p:to>
                                        </p:set>
                                        <p:animEffect transition="in" filter="barn(outVertical)">
                                          <p:cBhvr>
                                            <p:cTn id="33"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5" grpId="0" animBg="1"/>
          <p:bldP spid="36" grpId="0" animBg="1"/>
          <p:bldP spid="37" grpId="0"/>
        </p:bldLst>
      </p:timing>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44"/>
          <p:cNvSpPr>
            <a:spLocks noChangeArrowheads="1"/>
          </p:cNvSpPr>
          <p:nvPr/>
        </p:nvSpPr>
        <p:spPr bwMode="auto">
          <a:xfrm>
            <a:off x="1459607" y="500436"/>
            <a:ext cx="4253728" cy="541634"/>
          </a:xfrm>
          <a:prstGeom prst="rect">
            <a:avLst/>
          </a:prstGeom>
          <a:noFill/>
          <a:ln w="9525" algn="ctr">
            <a:noFill/>
            <a:miter lim="800000"/>
            <a:headEnd/>
            <a:tailEnd/>
          </a:ln>
        </p:spPr>
        <p:txBody>
          <a:bodyPr wrap="square" lIns="109678" tIns="54838" rIns="109678" bIns="54838">
            <a:spAutoFit/>
          </a:bodyPr>
          <a:lstStyle/>
          <a:p>
            <a:pPr eaLnBrk="0" hangingPunct="0"/>
            <a:r>
              <a:rPr lang="zh-CN" altLang="en-US" sz="2800" b="1" dirty="0" smtClean="0">
                <a:solidFill>
                  <a:srgbClr val="000000"/>
                </a:solidFill>
                <a:latin typeface="微软雅黑" pitchFamily="34" charset="-122"/>
                <a:ea typeface="微软雅黑" pitchFamily="34" charset="-122"/>
              </a:rPr>
              <a:t>点击这里输入您</a:t>
            </a:r>
            <a:r>
              <a:rPr lang="zh-CN" altLang="en-US" sz="2800" b="1" dirty="0">
                <a:solidFill>
                  <a:srgbClr val="000000"/>
                </a:solidFill>
                <a:latin typeface="微软雅黑" pitchFamily="34" charset="-122"/>
                <a:ea typeface="微软雅黑" pitchFamily="34" charset="-122"/>
              </a:rPr>
              <a:t>的</a:t>
            </a:r>
            <a:r>
              <a:rPr lang="zh-CN" altLang="en-US" sz="2800" b="1" dirty="0" smtClean="0">
                <a:solidFill>
                  <a:srgbClr val="000000"/>
                </a:solidFill>
                <a:latin typeface="微软雅黑" pitchFamily="34" charset="-122"/>
                <a:ea typeface="微软雅黑" pitchFamily="34" charset="-122"/>
              </a:rPr>
              <a:t>标题</a:t>
            </a:r>
            <a:endParaRPr lang="en-US" altLang="zh-CN" sz="2800" b="1" dirty="0">
              <a:solidFill>
                <a:srgbClr val="000000"/>
              </a:solidFill>
              <a:latin typeface="微软雅黑" pitchFamily="34" charset="-122"/>
              <a:ea typeface="微软雅黑" pitchFamily="34" charset="-122"/>
            </a:endParaRPr>
          </a:p>
        </p:txBody>
      </p:sp>
      <p:sp>
        <p:nvSpPr>
          <p:cNvPr id="5" name="Line 45"/>
          <p:cNvSpPr>
            <a:spLocks noChangeShapeType="1"/>
          </p:cNvSpPr>
          <p:nvPr/>
        </p:nvSpPr>
        <p:spPr bwMode="auto">
          <a:xfrm>
            <a:off x="1296541" y="994822"/>
            <a:ext cx="4500000" cy="0"/>
          </a:xfrm>
          <a:prstGeom prst="line">
            <a:avLst/>
          </a:prstGeom>
          <a:solidFill>
            <a:schemeClr val="accent1">
              <a:lumMod val="75000"/>
            </a:schemeClr>
          </a:solidFill>
          <a:ln w="9525">
            <a:solidFill>
              <a:srgbClr val="760000"/>
            </a:solidFill>
            <a:round/>
            <a:headEnd/>
            <a:tailEnd/>
          </a:ln>
        </p:spPr>
        <p:txBody>
          <a:bodyPr wrap="none" lIns="109678" tIns="54838" rIns="109678" bIns="54838" anchor="ctr"/>
          <a:lstStyle/>
          <a:p>
            <a:endParaRPr lang="zh-CN" altLang="en-US" dirty="0">
              <a:latin typeface="微软雅黑" pitchFamily="34" charset="-122"/>
              <a:ea typeface="微软雅黑" pitchFamily="34" charset="-122"/>
            </a:endParaRPr>
          </a:p>
        </p:txBody>
      </p:sp>
      <p:sp>
        <p:nvSpPr>
          <p:cNvPr id="25" name="圆角矩形 24"/>
          <p:cNvSpPr/>
          <p:nvPr/>
        </p:nvSpPr>
        <p:spPr>
          <a:xfrm>
            <a:off x="2265555" y="2458944"/>
            <a:ext cx="2344038" cy="427231"/>
          </a:xfrm>
          <a:prstGeom prst="roundRect">
            <a:avLst/>
          </a:prstGeom>
          <a:solidFill>
            <a:srgbClr val="C00000"/>
          </a:solidFill>
          <a:ln w="25400" cap="flat" cmpd="sng" algn="ctr">
            <a:noFill/>
            <a:prstDash val="solid"/>
          </a:ln>
          <a:effectLst>
            <a:outerShdw blurRad="152400" dist="152400" dir="5400000" sx="94000" sy="94000" algn="t" rotWithShape="0">
              <a:prstClr val="black">
                <a:alpha val="22000"/>
              </a:prstClr>
            </a:outerShdw>
          </a:effectLst>
        </p:spPr>
        <p:txBody>
          <a:bodyPr lIns="76997" tIns="38499" rIns="76997" bIns="38499" rtlCol="0" anchor="ctr"/>
          <a:lstStyle/>
          <a:p>
            <a:pPr algn="ctr" fontAlgn="base">
              <a:spcBef>
                <a:spcPct val="0"/>
              </a:spcBef>
              <a:spcAft>
                <a:spcPct val="0"/>
              </a:spcAft>
              <a:defRPr/>
            </a:pPr>
            <a:endParaRPr lang="zh-CN" altLang="en-US" kern="0" smtClean="0">
              <a:solidFill>
                <a:prstClr val="white"/>
              </a:solidFill>
              <a:latin typeface="Calibri"/>
            </a:endParaRPr>
          </a:p>
        </p:txBody>
      </p:sp>
      <p:sp>
        <p:nvSpPr>
          <p:cNvPr id="26" name="圆角矩形 25"/>
          <p:cNvSpPr/>
          <p:nvPr/>
        </p:nvSpPr>
        <p:spPr>
          <a:xfrm>
            <a:off x="6793174" y="2443760"/>
            <a:ext cx="2344038" cy="427231"/>
          </a:xfrm>
          <a:prstGeom prst="roundRect">
            <a:avLst/>
          </a:prstGeom>
          <a:solidFill>
            <a:srgbClr val="FFC000"/>
          </a:solidFill>
          <a:ln w="25400" cap="flat" cmpd="sng" algn="ctr">
            <a:noFill/>
            <a:prstDash val="solid"/>
          </a:ln>
          <a:effectLst>
            <a:outerShdw blurRad="152400" dist="152400" dir="5400000" sx="94000" sy="94000" algn="t" rotWithShape="0">
              <a:prstClr val="black">
                <a:alpha val="22000"/>
              </a:prstClr>
            </a:outerShdw>
          </a:effectLst>
        </p:spPr>
        <p:txBody>
          <a:bodyPr lIns="76997" tIns="38499" rIns="76997" bIns="38499" rtlCol="0" anchor="ctr"/>
          <a:lstStyle/>
          <a:p>
            <a:pPr algn="ctr" fontAlgn="base">
              <a:spcBef>
                <a:spcPct val="0"/>
              </a:spcBef>
              <a:spcAft>
                <a:spcPct val="0"/>
              </a:spcAft>
              <a:defRPr/>
            </a:pPr>
            <a:endParaRPr lang="zh-CN" altLang="en-US" kern="0" smtClean="0">
              <a:solidFill>
                <a:prstClr val="white"/>
              </a:solidFill>
              <a:latin typeface="Calibri"/>
            </a:endParaRPr>
          </a:p>
        </p:txBody>
      </p:sp>
      <p:cxnSp>
        <p:nvCxnSpPr>
          <p:cNvPr id="27" name="直接连接符 26"/>
          <p:cNvCxnSpPr/>
          <p:nvPr/>
        </p:nvCxnSpPr>
        <p:spPr bwMode="auto">
          <a:xfrm>
            <a:off x="5773663" y="1967309"/>
            <a:ext cx="0" cy="1837734"/>
          </a:xfrm>
          <a:prstGeom prst="line">
            <a:avLst/>
          </a:prstGeom>
          <a:solidFill>
            <a:srgbClr val="0070C0"/>
          </a:solidFill>
          <a:ln w="9525" cap="flat" cmpd="sng" algn="ctr">
            <a:solidFill>
              <a:srgbClr val="7F7F7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8" name="直接连接符 27"/>
          <p:cNvCxnSpPr/>
          <p:nvPr/>
        </p:nvCxnSpPr>
        <p:spPr bwMode="auto">
          <a:xfrm>
            <a:off x="5773663" y="4668308"/>
            <a:ext cx="0" cy="1837734"/>
          </a:xfrm>
          <a:prstGeom prst="line">
            <a:avLst/>
          </a:prstGeom>
          <a:solidFill>
            <a:srgbClr val="0070C0"/>
          </a:solidFill>
          <a:ln w="9525" cap="flat" cmpd="sng" algn="ctr">
            <a:solidFill>
              <a:srgbClr val="7F7F7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9" name="椭圆 28"/>
          <p:cNvSpPr/>
          <p:nvPr/>
        </p:nvSpPr>
        <p:spPr bwMode="auto">
          <a:xfrm>
            <a:off x="5257593" y="3635926"/>
            <a:ext cx="1032141" cy="1032382"/>
          </a:xfrm>
          <a:prstGeom prst="ellipse">
            <a:avLst/>
          </a:prstGeom>
          <a:solidFill>
            <a:srgbClr val="FFC000"/>
          </a:solidFill>
          <a:ln w="9525" cap="flat" cmpd="sng" algn="ctr">
            <a:solidFill>
              <a:srgbClr val="F8F8F8"/>
            </a:solidFill>
            <a:prstDash val="solid"/>
            <a:round/>
            <a:headEnd type="none" w="med" len="med"/>
            <a:tailEnd type="none" w="med" len="med"/>
          </a:ln>
          <a:effectLst/>
          <a:extLst/>
        </p:spPr>
        <p:txBody>
          <a:bodyPr vert="horz" wrap="square" lIns="115212" tIns="57606" rIns="115212" bIns="57606" numCol="1" rtlCol="0" anchor="t" anchorCtr="0" compatLnSpc="1">
            <a:prstTxWarp prst="textNoShape">
              <a:avLst/>
            </a:prstTxWarp>
          </a:bodyPr>
          <a:lstStyle/>
          <a:p>
            <a:pPr defTabSz="1152118" fontAlgn="base">
              <a:spcBef>
                <a:spcPct val="0"/>
              </a:spcBef>
              <a:spcAft>
                <a:spcPct val="0"/>
              </a:spcAft>
              <a:defRPr/>
            </a:pPr>
            <a:endParaRPr lang="zh-CN" altLang="en-US" sz="1500" kern="0">
              <a:solidFill>
                <a:prstClr val="black"/>
              </a:solidFill>
              <a:latin typeface="Calibri"/>
              <a:ea typeface="宋体"/>
            </a:endParaRPr>
          </a:p>
        </p:txBody>
      </p:sp>
      <p:sp>
        <p:nvSpPr>
          <p:cNvPr id="30" name="TextBox 29"/>
          <p:cNvSpPr txBox="1"/>
          <p:nvPr/>
        </p:nvSpPr>
        <p:spPr>
          <a:xfrm>
            <a:off x="2197396" y="2458944"/>
            <a:ext cx="2425588" cy="427231"/>
          </a:xfrm>
          <a:prstGeom prst="rect">
            <a:avLst/>
          </a:prstGeom>
          <a:noFill/>
        </p:spPr>
        <p:txBody>
          <a:bodyPr wrap="none" lIns="115212" tIns="57606" rIns="115212" bIns="57606" rtlCol="0">
            <a:spAutoFit/>
          </a:bodyPr>
          <a:lstStyle/>
          <a:p>
            <a:pPr algn="r" fontAlgn="base">
              <a:spcBef>
                <a:spcPct val="0"/>
              </a:spcBef>
              <a:spcAft>
                <a:spcPct val="0"/>
              </a:spcAft>
            </a:pPr>
            <a:r>
              <a:rPr lang="en-US" altLang="zh-CN" sz="2000" b="1" dirty="0">
                <a:solidFill>
                  <a:prstClr val="white"/>
                </a:solidFill>
                <a:latin typeface="微软雅黑"/>
              </a:rPr>
              <a:t>2014</a:t>
            </a:r>
            <a:r>
              <a:rPr lang="zh-CN" altLang="en-US" sz="2000" b="1" dirty="0">
                <a:solidFill>
                  <a:prstClr val="white"/>
                </a:solidFill>
                <a:latin typeface="微软雅黑"/>
              </a:rPr>
              <a:t>年上半年情况</a:t>
            </a:r>
          </a:p>
        </p:txBody>
      </p:sp>
      <p:sp>
        <p:nvSpPr>
          <p:cNvPr id="31" name="TextBox 30"/>
          <p:cNvSpPr txBox="1"/>
          <p:nvPr/>
        </p:nvSpPr>
        <p:spPr>
          <a:xfrm>
            <a:off x="6794320" y="2458944"/>
            <a:ext cx="2425588" cy="427231"/>
          </a:xfrm>
          <a:prstGeom prst="rect">
            <a:avLst/>
          </a:prstGeom>
          <a:noFill/>
        </p:spPr>
        <p:txBody>
          <a:bodyPr wrap="none" lIns="115212" tIns="57606" rIns="115212" bIns="57606" rtlCol="0">
            <a:spAutoFit/>
          </a:bodyPr>
          <a:lstStyle/>
          <a:p>
            <a:pPr fontAlgn="base">
              <a:spcBef>
                <a:spcPct val="0"/>
              </a:spcBef>
              <a:spcAft>
                <a:spcPct val="0"/>
              </a:spcAft>
            </a:pPr>
            <a:r>
              <a:rPr lang="en-US" altLang="zh-CN" sz="2000" b="1" dirty="0">
                <a:solidFill>
                  <a:prstClr val="white"/>
                </a:solidFill>
                <a:latin typeface="微软雅黑"/>
              </a:rPr>
              <a:t>2015</a:t>
            </a:r>
            <a:r>
              <a:rPr lang="zh-CN" altLang="en-US" sz="2000" b="1" dirty="0">
                <a:solidFill>
                  <a:prstClr val="white"/>
                </a:solidFill>
                <a:latin typeface="微软雅黑"/>
              </a:rPr>
              <a:t>年上半年情况</a:t>
            </a:r>
          </a:p>
        </p:txBody>
      </p:sp>
      <p:sp>
        <p:nvSpPr>
          <p:cNvPr id="32" name="TextBox 31"/>
          <p:cNvSpPr txBox="1"/>
          <p:nvPr/>
        </p:nvSpPr>
        <p:spPr>
          <a:xfrm>
            <a:off x="1273568" y="2987136"/>
            <a:ext cx="3438048" cy="756204"/>
          </a:xfrm>
          <a:prstGeom prst="rect">
            <a:avLst/>
          </a:prstGeom>
          <a:noFill/>
        </p:spPr>
        <p:txBody>
          <a:bodyPr wrap="square" lIns="115212" tIns="57606" rIns="115212" bIns="57606" rtlCol="0">
            <a:spAutoFit/>
          </a:bodyPr>
          <a:lstStyle/>
          <a:p>
            <a:pPr algn="r" fontAlgn="base">
              <a:spcBef>
                <a:spcPct val="0"/>
              </a:spcBef>
              <a:spcAft>
                <a:spcPct val="0"/>
              </a:spcAft>
            </a:pPr>
            <a:r>
              <a:rPr lang="zh-CN" altLang="en-US" sz="1400" dirty="0">
                <a:solidFill>
                  <a:sysClr val="windowText" lastClr="000000"/>
                </a:solidFill>
                <a:latin typeface="微软雅黑"/>
              </a:rPr>
              <a:t>这里输入简要文字说明这里输入简要文字说明这里输入简要文字说明</a:t>
            </a:r>
          </a:p>
          <a:p>
            <a:pPr algn="r" fontAlgn="base">
              <a:spcBef>
                <a:spcPct val="0"/>
              </a:spcBef>
              <a:spcAft>
                <a:spcPct val="0"/>
              </a:spcAft>
            </a:pPr>
            <a:r>
              <a:rPr lang="zh-CN" altLang="en-US" sz="1400" dirty="0">
                <a:solidFill>
                  <a:sysClr val="windowText" lastClr="000000"/>
                </a:solidFill>
                <a:latin typeface="微软雅黑"/>
              </a:rPr>
              <a:t>这里输入简要文字说明</a:t>
            </a:r>
          </a:p>
        </p:txBody>
      </p:sp>
      <p:sp>
        <p:nvSpPr>
          <p:cNvPr id="33" name="TextBox 32"/>
          <p:cNvSpPr txBox="1"/>
          <p:nvPr/>
        </p:nvSpPr>
        <p:spPr>
          <a:xfrm>
            <a:off x="6671863" y="2987136"/>
            <a:ext cx="3438048" cy="756204"/>
          </a:xfrm>
          <a:prstGeom prst="rect">
            <a:avLst/>
          </a:prstGeom>
          <a:noFill/>
        </p:spPr>
        <p:txBody>
          <a:bodyPr wrap="square" lIns="115212" tIns="57606" rIns="115212" bIns="57606" rtlCol="0">
            <a:spAutoFit/>
          </a:bodyPr>
          <a:lstStyle/>
          <a:p>
            <a:pPr fontAlgn="base">
              <a:spcBef>
                <a:spcPct val="0"/>
              </a:spcBef>
              <a:spcAft>
                <a:spcPct val="0"/>
              </a:spcAft>
            </a:pPr>
            <a:r>
              <a:rPr lang="zh-CN" altLang="en-US" sz="1400" dirty="0">
                <a:solidFill>
                  <a:sysClr val="windowText" lastClr="000000"/>
                </a:solidFill>
                <a:latin typeface="微软雅黑"/>
              </a:rPr>
              <a:t>这里输入简要文字说明这里输入简要文字说明这里输入简要文字说明</a:t>
            </a:r>
          </a:p>
          <a:p>
            <a:pPr fontAlgn="base">
              <a:spcBef>
                <a:spcPct val="0"/>
              </a:spcBef>
              <a:spcAft>
                <a:spcPct val="0"/>
              </a:spcAft>
            </a:pPr>
            <a:r>
              <a:rPr lang="zh-CN" altLang="en-US" sz="1400" dirty="0">
                <a:solidFill>
                  <a:sysClr val="windowText" lastClr="000000"/>
                </a:solidFill>
                <a:latin typeface="微软雅黑"/>
              </a:rPr>
              <a:t>这里输入简要文字说明</a:t>
            </a:r>
          </a:p>
        </p:txBody>
      </p:sp>
      <p:sp>
        <p:nvSpPr>
          <p:cNvPr id="34" name="矩形 33"/>
          <p:cNvSpPr/>
          <p:nvPr/>
        </p:nvSpPr>
        <p:spPr bwMode="auto">
          <a:xfrm>
            <a:off x="2539500" y="4152116"/>
            <a:ext cx="2031602" cy="333569"/>
          </a:xfrm>
          <a:prstGeom prst="rect">
            <a:avLst/>
          </a:prstGeom>
          <a:solidFill>
            <a:srgbClr val="C00000"/>
          </a:solidFill>
          <a:ln w="34925" cap="flat" cmpd="sng" algn="ctr">
            <a:solidFill>
              <a:sysClr val="window" lastClr="FFFFFF"/>
            </a:solidFill>
            <a:prstDash val="solid"/>
          </a:ln>
          <a:effectLst>
            <a:outerShdw blurRad="63500" dist="38100" dir="16500000" algn="tl" rotWithShape="0">
              <a:prstClr val="black">
                <a:alpha val="22000"/>
              </a:prstClr>
            </a:outerShdw>
          </a:effectLst>
          <a:extLst/>
        </p:spPr>
        <p:txBody>
          <a:bodyPr lIns="116366" tIns="58183" rIns="116366" bIns="58183" spcCol="0" rtlCol="0" anchor="ctr"/>
          <a:lstStyle/>
          <a:p>
            <a:pPr algn="r" fontAlgn="base">
              <a:spcBef>
                <a:spcPct val="0"/>
              </a:spcBef>
              <a:spcAft>
                <a:spcPct val="0"/>
              </a:spcAft>
              <a:defRPr/>
            </a:pPr>
            <a:r>
              <a:rPr lang="zh-CN" altLang="en-US" sz="1600" kern="0" dirty="0">
                <a:solidFill>
                  <a:prstClr val="white"/>
                </a:solidFill>
                <a:latin typeface="Calibri"/>
              </a:rPr>
              <a:t>计划完成：</a:t>
            </a:r>
            <a:r>
              <a:rPr lang="en-US" altLang="zh-CN" sz="1600" kern="0" dirty="0">
                <a:solidFill>
                  <a:prstClr val="white"/>
                </a:solidFill>
                <a:latin typeface="Calibri"/>
              </a:rPr>
              <a:t>60%</a:t>
            </a:r>
            <a:endParaRPr lang="zh-CN" altLang="en-US" sz="1600" kern="0" dirty="0">
              <a:solidFill>
                <a:prstClr val="white"/>
              </a:solidFill>
              <a:latin typeface="Calibri"/>
            </a:endParaRPr>
          </a:p>
        </p:txBody>
      </p:sp>
      <p:sp>
        <p:nvSpPr>
          <p:cNvPr id="35" name="矩形 34"/>
          <p:cNvSpPr/>
          <p:nvPr/>
        </p:nvSpPr>
        <p:spPr bwMode="auto">
          <a:xfrm>
            <a:off x="1717485" y="4572272"/>
            <a:ext cx="2853618" cy="333569"/>
          </a:xfrm>
          <a:prstGeom prst="rect">
            <a:avLst/>
          </a:prstGeom>
          <a:solidFill>
            <a:srgbClr val="FFC000"/>
          </a:solidFill>
          <a:ln w="34925" cap="flat" cmpd="sng" algn="ctr">
            <a:solidFill>
              <a:sysClr val="window" lastClr="FFFFFF"/>
            </a:solidFill>
            <a:prstDash val="solid"/>
          </a:ln>
          <a:effectLst>
            <a:outerShdw blurRad="63500" dist="38100" dir="16500000" algn="tl" rotWithShape="0">
              <a:prstClr val="black">
                <a:alpha val="22000"/>
              </a:prstClr>
            </a:outerShdw>
          </a:effectLst>
          <a:extLst/>
        </p:spPr>
        <p:txBody>
          <a:bodyPr lIns="116366" tIns="58183" rIns="116366" bIns="58183" spcCol="0" rtlCol="0" anchor="ctr"/>
          <a:lstStyle/>
          <a:p>
            <a:pPr algn="r" fontAlgn="base">
              <a:spcBef>
                <a:spcPct val="0"/>
              </a:spcBef>
              <a:spcAft>
                <a:spcPct val="0"/>
              </a:spcAft>
              <a:defRPr/>
            </a:pPr>
            <a:r>
              <a:rPr lang="zh-CN" altLang="en-US" sz="1600" kern="0" dirty="0">
                <a:solidFill>
                  <a:prstClr val="white"/>
                </a:solidFill>
                <a:latin typeface="Calibri"/>
              </a:rPr>
              <a:t>实际完成数：</a:t>
            </a:r>
            <a:r>
              <a:rPr lang="en-US" altLang="zh-CN" sz="1600" kern="0" dirty="0">
                <a:solidFill>
                  <a:prstClr val="white"/>
                </a:solidFill>
                <a:latin typeface="Calibri"/>
              </a:rPr>
              <a:t>555</a:t>
            </a:r>
            <a:r>
              <a:rPr lang="zh-CN" altLang="en-US" sz="1600" kern="0" dirty="0">
                <a:solidFill>
                  <a:prstClr val="white"/>
                </a:solidFill>
                <a:latin typeface="Calibri"/>
              </a:rPr>
              <a:t>万</a:t>
            </a:r>
          </a:p>
        </p:txBody>
      </p:sp>
      <p:sp>
        <p:nvSpPr>
          <p:cNvPr id="36" name="矩形 35"/>
          <p:cNvSpPr/>
          <p:nvPr/>
        </p:nvSpPr>
        <p:spPr bwMode="auto">
          <a:xfrm>
            <a:off x="2125777" y="5040444"/>
            <a:ext cx="2445329" cy="333569"/>
          </a:xfrm>
          <a:prstGeom prst="rect">
            <a:avLst/>
          </a:prstGeom>
          <a:solidFill>
            <a:srgbClr val="C00000"/>
          </a:solidFill>
          <a:ln w="34925" cap="flat" cmpd="sng" algn="ctr">
            <a:solidFill>
              <a:sysClr val="window" lastClr="FFFFFF"/>
            </a:solidFill>
            <a:prstDash val="solid"/>
          </a:ln>
          <a:effectLst>
            <a:outerShdw blurRad="63500" dist="38100" dir="16500000" algn="tl" rotWithShape="0">
              <a:prstClr val="black">
                <a:alpha val="22000"/>
              </a:prstClr>
            </a:outerShdw>
          </a:effectLst>
          <a:extLst/>
        </p:spPr>
        <p:txBody>
          <a:bodyPr lIns="116366" tIns="58183" rIns="116366" bIns="58183" spcCol="0" rtlCol="0" anchor="ctr"/>
          <a:lstStyle/>
          <a:p>
            <a:pPr algn="r" fontAlgn="base">
              <a:spcBef>
                <a:spcPct val="0"/>
              </a:spcBef>
              <a:spcAft>
                <a:spcPct val="0"/>
              </a:spcAft>
              <a:defRPr/>
            </a:pPr>
            <a:r>
              <a:rPr lang="zh-CN" altLang="en-US" sz="1600" kern="0" dirty="0">
                <a:solidFill>
                  <a:prstClr val="white"/>
                </a:solidFill>
                <a:latin typeface="Calibri"/>
              </a:rPr>
              <a:t>回款数：</a:t>
            </a:r>
            <a:r>
              <a:rPr lang="en-US" altLang="zh-CN" sz="1600" kern="0" dirty="0">
                <a:solidFill>
                  <a:prstClr val="white"/>
                </a:solidFill>
                <a:latin typeface="Calibri"/>
              </a:rPr>
              <a:t>400</a:t>
            </a:r>
            <a:r>
              <a:rPr lang="zh-CN" altLang="en-US" sz="1600" kern="0" dirty="0">
                <a:solidFill>
                  <a:prstClr val="white"/>
                </a:solidFill>
                <a:latin typeface="Calibri"/>
              </a:rPr>
              <a:t>万</a:t>
            </a:r>
          </a:p>
        </p:txBody>
      </p:sp>
      <p:sp>
        <p:nvSpPr>
          <p:cNvPr id="37" name="矩形 36"/>
          <p:cNvSpPr/>
          <p:nvPr/>
        </p:nvSpPr>
        <p:spPr bwMode="auto">
          <a:xfrm>
            <a:off x="2602115" y="5506649"/>
            <a:ext cx="1968990" cy="333569"/>
          </a:xfrm>
          <a:prstGeom prst="rect">
            <a:avLst/>
          </a:prstGeom>
          <a:solidFill>
            <a:srgbClr val="FFC000"/>
          </a:solidFill>
          <a:ln w="34925" cap="flat" cmpd="sng" algn="ctr">
            <a:solidFill>
              <a:sysClr val="window" lastClr="FFFFFF"/>
            </a:solidFill>
            <a:prstDash val="solid"/>
          </a:ln>
          <a:effectLst>
            <a:outerShdw blurRad="63500" dist="38100" dir="16500000" algn="tl" rotWithShape="0">
              <a:prstClr val="black">
                <a:alpha val="22000"/>
              </a:prstClr>
            </a:outerShdw>
          </a:effectLst>
          <a:extLst/>
        </p:spPr>
        <p:txBody>
          <a:bodyPr lIns="116366" tIns="58183" rIns="116366" bIns="58183" spcCol="0" rtlCol="0" anchor="ctr"/>
          <a:lstStyle/>
          <a:p>
            <a:pPr algn="r" fontAlgn="base">
              <a:spcBef>
                <a:spcPct val="0"/>
              </a:spcBef>
              <a:spcAft>
                <a:spcPct val="0"/>
              </a:spcAft>
              <a:defRPr/>
            </a:pPr>
            <a:r>
              <a:rPr lang="zh-CN" altLang="en-US" sz="1600" kern="0" dirty="0">
                <a:solidFill>
                  <a:prstClr val="white"/>
                </a:solidFill>
                <a:latin typeface="Calibri"/>
              </a:rPr>
              <a:t>您的文字</a:t>
            </a:r>
          </a:p>
        </p:txBody>
      </p:sp>
      <p:sp>
        <p:nvSpPr>
          <p:cNvPr id="38" name="矩形 37"/>
          <p:cNvSpPr/>
          <p:nvPr/>
        </p:nvSpPr>
        <p:spPr bwMode="auto">
          <a:xfrm>
            <a:off x="6926818" y="4152116"/>
            <a:ext cx="2207940" cy="333569"/>
          </a:xfrm>
          <a:prstGeom prst="rect">
            <a:avLst/>
          </a:prstGeom>
          <a:solidFill>
            <a:srgbClr val="C00000"/>
          </a:solidFill>
          <a:ln w="34925" cap="flat" cmpd="sng" algn="ctr">
            <a:solidFill>
              <a:sysClr val="window" lastClr="FFFFFF"/>
            </a:solidFill>
            <a:prstDash val="solid"/>
          </a:ln>
          <a:effectLst>
            <a:outerShdw blurRad="63500" dist="38100" dir="16500000" algn="tl" rotWithShape="0">
              <a:prstClr val="black">
                <a:alpha val="22000"/>
              </a:prstClr>
            </a:outerShdw>
          </a:effectLst>
          <a:extLst/>
        </p:spPr>
        <p:txBody>
          <a:bodyPr lIns="116366" tIns="58183" rIns="116366" bIns="58183" spcCol="0" rtlCol="0" anchor="ctr"/>
          <a:lstStyle/>
          <a:p>
            <a:pPr fontAlgn="base">
              <a:spcBef>
                <a:spcPct val="0"/>
              </a:spcBef>
              <a:spcAft>
                <a:spcPct val="0"/>
              </a:spcAft>
              <a:defRPr/>
            </a:pPr>
            <a:r>
              <a:rPr lang="zh-CN" altLang="en-US" sz="1600" kern="0" dirty="0">
                <a:solidFill>
                  <a:prstClr val="white"/>
                </a:solidFill>
                <a:latin typeface="Calibri"/>
              </a:rPr>
              <a:t>计划完成：</a:t>
            </a:r>
            <a:r>
              <a:rPr lang="en-US" altLang="zh-CN" sz="1600" kern="0" dirty="0">
                <a:solidFill>
                  <a:prstClr val="white"/>
                </a:solidFill>
                <a:latin typeface="Calibri"/>
              </a:rPr>
              <a:t>80%</a:t>
            </a:r>
            <a:endParaRPr lang="zh-CN" altLang="en-US" sz="1600" kern="0" dirty="0">
              <a:solidFill>
                <a:prstClr val="white"/>
              </a:solidFill>
              <a:latin typeface="Calibri"/>
            </a:endParaRPr>
          </a:p>
        </p:txBody>
      </p:sp>
      <p:sp>
        <p:nvSpPr>
          <p:cNvPr id="39" name="矩形 38"/>
          <p:cNvSpPr/>
          <p:nvPr/>
        </p:nvSpPr>
        <p:spPr bwMode="auto">
          <a:xfrm>
            <a:off x="6938200" y="4572272"/>
            <a:ext cx="3294169" cy="333569"/>
          </a:xfrm>
          <a:prstGeom prst="rect">
            <a:avLst/>
          </a:prstGeom>
          <a:solidFill>
            <a:srgbClr val="FFC000"/>
          </a:solidFill>
          <a:ln w="34925" cap="flat" cmpd="sng" algn="ctr">
            <a:solidFill>
              <a:sysClr val="window" lastClr="FFFFFF"/>
            </a:solidFill>
            <a:prstDash val="solid"/>
          </a:ln>
          <a:effectLst>
            <a:outerShdw blurRad="63500" dist="38100" dir="16500000" algn="tl" rotWithShape="0">
              <a:prstClr val="black">
                <a:alpha val="22000"/>
              </a:prstClr>
            </a:outerShdw>
          </a:effectLst>
          <a:extLst/>
        </p:spPr>
        <p:txBody>
          <a:bodyPr lIns="116366" tIns="58183" rIns="116366" bIns="58183" spcCol="0" rtlCol="0" anchor="ctr"/>
          <a:lstStyle/>
          <a:p>
            <a:pPr fontAlgn="base">
              <a:spcBef>
                <a:spcPct val="0"/>
              </a:spcBef>
              <a:spcAft>
                <a:spcPct val="0"/>
              </a:spcAft>
              <a:defRPr/>
            </a:pPr>
            <a:r>
              <a:rPr lang="zh-CN" altLang="en-US" sz="1600" kern="0" dirty="0">
                <a:solidFill>
                  <a:prstClr val="white"/>
                </a:solidFill>
                <a:latin typeface="Calibri"/>
              </a:rPr>
              <a:t>实际完成数：</a:t>
            </a:r>
            <a:r>
              <a:rPr lang="en-US" altLang="zh-CN" sz="1600" kern="0" dirty="0">
                <a:solidFill>
                  <a:prstClr val="white"/>
                </a:solidFill>
                <a:latin typeface="Calibri"/>
              </a:rPr>
              <a:t>800</a:t>
            </a:r>
            <a:r>
              <a:rPr lang="zh-CN" altLang="en-US" sz="1600" kern="0" dirty="0">
                <a:solidFill>
                  <a:prstClr val="white"/>
                </a:solidFill>
                <a:latin typeface="Calibri"/>
              </a:rPr>
              <a:t>万</a:t>
            </a:r>
          </a:p>
        </p:txBody>
      </p:sp>
      <p:sp>
        <p:nvSpPr>
          <p:cNvPr id="40" name="矩形 39"/>
          <p:cNvSpPr/>
          <p:nvPr/>
        </p:nvSpPr>
        <p:spPr bwMode="auto">
          <a:xfrm>
            <a:off x="6938201" y="5040444"/>
            <a:ext cx="1720219" cy="333569"/>
          </a:xfrm>
          <a:prstGeom prst="rect">
            <a:avLst/>
          </a:prstGeom>
          <a:solidFill>
            <a:srgbClr val="C00000"/>
          </a:solidFill>
          <a:ln w="34925" cap="flat" cmpd="sng" algn="ctr">
            <a:solidFill>
              <a:sysClr val="window" lastClr="FFFFFF"/>
            </a:solidFill>
            <a:prstDash val="solid"/>
          </a:ln>
          <a:effectLst>
            <a:outerShdw blurRad="63500" dist="38100" dir="16500000" algn="tl" rotWithShape="0">
              <a:prstClr val="black">
                <a:alpha val="22000"/>
              </a:prstClr>
            </a:outerShdw>
          </a:effectLst>
          <a:extLst/>
        </p:spPr>
        <p:txBody>
          <a:bodyPr lIns="116366" tIns="58183" rIns="116366" bIns="58183" spcCol="0" rtlCol="0" anchor="ctr"/>
          <a:lstStyle/>
          <a:p>
            <a:pPr fontAlgn="base">
              <a:spcBef>
                <a:spcPct val="0"/>
              </a:spcBef>
              <a:spcAft>
                <a:spcPct val="0"/>
              </a:spcAft>
              <a:defRPr/>
            </a:pPr>
            <a:r>
              <a:rPr lang="zh-CN" altLang="en-US" sz="1600" kern="0" dirty="0">
                <a:solidFill>
                  <a:prstClr val="white"/>
                </a:solidFill>
                <a:latin typeface="Calibri"/>
              </a:rPr>
              <a:t>回款数：</a:t>
            </a:r>
            <a:r>
              <a:rPr lang="en-US" altLang="zh-CN" sz="1600" kern="0" dirty="0">
                <a:solidFill>
                  <a:prstClr val="white"/>
                </a:solidFill>
                <a:latin typeface="Calibri"/>
              </a:rPr>
              <a:t>500</a:t>
            </a:r>
            <a:r>
              <a:rPr lang="zh-CN" altLang="en-US" sz="1600" kern="0" dirty="0">
                <a:solidFill>
                  <a:prstClr val="white"/>
                </a:solidFill>
                <a:latin typeface="Calibri"/>
              </a:rPr>
              <a:t>万</a:t>
            </a:r>
          </a:p>
        </p:txBody>
      </p:sp>
      <p:sp>
        <p:nvSpPr>
          <p:cNvPr id="41" name="矩形 40"/>
          <p:cNvSpPr/>
          <p:nvPr/>
        </p:nvSpPr>
        <p:spPr bwMode="auto">
          <a:xfrm>
            <a:off x="6926817" y="5506649"/>
            <a:ext cx="2344038" cy="333569"/>
          </a:xfrm>
          <a:prstGeom prst="rect">
            <a:avLst/>
          </a:prstGeom>
          <a:solidFill>
            <a:srgbClr val="FFC000"/>
          </a:solidFill>
          <a:ln w="34925" cap="flat" cmpd="sng" algn="ctr">
            <a:solidFill>
              <a:sysClr val="window" lastClr="FFFFFF"/>
            </a:solidFill>
            <a:prstDash val="solid"/>
          </a:ln>
          <a:effectLst>
            <a:outerShdw blurRad="63500" dist="38100" dir="16500000" algn="tl" rotWithShape="0">
              <a:prstClr val="black">
                <a:alpha val="22000"/>
              </a:prstClr>
            </a:outerShdw>
          </a:effectLst>
          <a:extLst/>
        </p:spPr>
        <p:txBody>
          <a:bodyPr lIns="116366" tIns="58183" rIns="116366" bIns="58183" spcCol="0" rtlCol="0" anchor="ctr"/>
          <a:lstStyle/>
          <a:p>
            <a:pPr fontAlgn="base">
              <a:spcBef>
                <a:spcPct val="0"/>
              </a:spcBef>
              <a:spcAft>
                <a:spcPct val="0"/>
              </a:spcAft>
              <a:defRPr/>
            </a:pPr>
            <a:r>
              <a:rPr lang="zh-CN" altLang="en-US" sz="1600" kern="0" dirty="0">
                <a:solidFill>
                  <a:prstClr val="white"/>
                </a:solidFill>
                <a:latin typeface="Calibri"/>
              </a:rPr>
              <a:t>您的文字</a:t>
            </a:r>
          </a:p>
        </p:txBody>
      </p:sp>
      <p:sp>
        <p:nvSpPr>
          <p:cNvPr id="42" name="TextBox 41"/>
          <p:cNvSpPr txBox="1"/>
          <p:nvPr/>
        </p:nvSpPr>
        <p:spPr>
          <a:xfrm>
            <a:off x="5458763" y="3870039"/>
            <a:ext cx="628812" cy="582693"/>
          </a:xfrm>
          <a:prstGeom prst="rect">
            <a:avLst/>
          </a:prstGeom>
          <a:noFill/>
        </p:spPr>
        <p:txBody>
          <a:bodyPr wrap="none" lIns="115212" tIns="57606" rIns="115212" bIns="57606" rtlCol="0">
            <a:spAutoFit/>
          </a:bodyPr>
          <a:lstStyle/>
          <a:p>
            <a:pPr fontAlgn="base">
              <a:spcBef>
                <a:spcPct val="0"/>
              </a:spcBef>
              <a:spcAft>
                <a:spcPct val="0"/>
              </a:spcAft>
              <a:defRPr/>
            </a:pPr>
            <a:r>
              <a:rPr lang="en-US" altLang="zh-CN" sz="3000" kern="0" dirty="0">
                <a:solidFill>
                  <a:srgbClr val="F8F8F8"/>
                </a:solidFill>
                <a:latin typeface="Calibri"/>
                <a:ea typeface="宋体"/>
              </a:rPr>
              <a:t>VS</a:t>
            </a:r>
            <a:endParaRPr lang="zh-CN" altLang="en-US" sz="3000" kern="0" dirty="0">
              <a:solidFill>
                <a:srgbClr val="F8F8F8"/>
              </a:solidFill>
              <a:latin typeface="Calibri"/>
              <a:ea typeface="宋体"/>
            </a:endParaRPr>
          </a:p>
        </p:txBody>
      </p:sp>
    </p:spTree>
    <p:extLst>
      <p:ext uri="{BB962C8B-B14F-4D97-AF65-F5344CB8AC3E}">
        <p14:creationId xmlns:p14="http://schemas.microsoft.com/office/powerpoint/2010/main" val="211372224"/>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52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52000">
                                          <p:cBhvr additive="base">
                                            <p:cTn id="7" dur="500" fill="hold"/>
                                            <p:tgtEl>
                                              <p:spTgt spid="4"/>
                                            </p:tgtEl>
                                            <p:attrNameLst>
                                              <p:attrName>ppt_x</p:attrName>
                                            </p:attrNameLst>
                                          </p:cBhvr>
                                          <p:tavLst>
                                            <p:tav tm="0">
                                              <p:val>
                                                <p:strVal val="0-#ppt_w/2"/>
                                              </p:val>
                                            </p:tav>
                                            <p:tav tm="100000">
                                              <p:val>
                                                <p:strVal val="#ppt_x"/>
                                              </p:val>
                                            </p:tav>
                                          </p:tavLst>
                                        </p:anim>
                                        <p:anim calcmode="lin" valueType="num" p14:bounceEnd="52000">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1" fill="hold" nodeType="afterEffect">
                                      <p:stCondLst>
                                        <p:cond delay="0"/>
                                      </p:stCondLst>
                                      <p:childTnLst>
                                        <p:set>
                                          <p:cBhvr>
                                            <p:cTn id="11" dur="1" fill="hold">
                                              <p:stCondLst>
                                                <p:cond delay="0"/>
                                              </p:stCondLst>
                                            </p:cTn>
                                            <p:tgtEl>
                                              <p:spTgt spid="27"/>
                                            </p:tgtEl>
                                            <p:attrNameLst>
                                              <p:attrName>style.visibility</p:attrName>
                                            </p:attrNameLst>
                                          </p:cBhvr>
                                          <p:to>
                                            <p:strVal val="visible"/>
                                          </p:to>
                                        </p:set>
                                        <p:animEffect transition="in" filter="wipe(up)">
                                          <p:cBhvr>
                                            <p:cTn id="12" dur="500"/>
                                            <p:tgtEl>
                                              <p:spTgt spid="27"/>
                                            </p:tgtEl>
                                          </p:cBhvr>
                                        </p:animEffect>
                                      </p:childTnLst>
                                    </p:cTn>
                                  </p:par>
                                  <p:par>
                                    <p:cTn id="13" presetID="22" presetClass="entr" presetSubtype="4" fill="hold" nodeType="withEffect">
                                      <p:stCondLst>
                                        <p:cond delay="0"/>
                                      </p:stCondLst>
                                      <p:childTnLst>
                                        <p:set>
                                          <p:cBhvr>
                                            <p:cTn id="14" dur="1" fill="hold">
                                              <p:stCondLst>
                                                <p:cond delay="0"/>
                                              </p:stCondLst>
                                            </p:cTn>
                                            <p:tgtEl>
                                              <p:spTgt spid="28"/>
                                            </p:tgtEl>
                                            <p:attrNameLst>
                                              <p:attrName>style.visibility</p:attrName>
                                            </p:attrNameLst>
                                          </p:cBhvr>
                                          <p:to>
                                            <p:strVal val="visible"/>
                                          </p:to>
                                        </p:set>
                                        <p:animEffect transition="in" filter="wipe(down)">
                                          <p:cBhvr>
                                            <p:cTn id="15" dur="500"/>
                                            <p:tgtEl>
                                              <p:spTgt spid="28"/>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29"/>
                                            </p:tgtEl>
                                            <p:attrNameLst>
                                              <p:attrName>style.visibility</p:attrName>
                                            </p:attrNameLst>
                                          </p:cBhvr>
                                          <p:to>
                                            <p:strVal val="visible"/>
                                          </p:to>
                                        </p:set>
                                        <p:anim calcmode="lin" valueType="num">
                                          <p:cBhvr>
                                            <p:cTn id="19" dur="500" fill="hold"/>
                                            <p:tgtEl>
                                              <p:spTgt spid="29"/>
                                            </p:tgtEl>
                                            <p:attrNameLst>
                                              <p:attrName>ppt_w</p:attrName>
                                            </p:attrNameLst>
                                          </p:cBhvr>
                                          <p:tavLst>
                                            <p:tav tm="0">
                                              <p:val>
                                                <p:fltVal val="0"/>
                                              </p:val>
                                            </p:tav>
                                            <p:tav tm="100000">
                                              <p:val>
                                                <p:strVal val="#ppt_w"/>
                                              </p:val>
                                            </p:tav>
                                          </p:tavLst>
                                        </p:anim>
                                        <p:anim calcmode="lin" valueType="num">
                                          <p:cBhvr>
                                            <p:cTn id="20" dur="500" fill="hold"/>
                                            <p:tgtEl>
                                              <p:spTgt spid="29"/>
                                            </p:tgtEl>
                                            <p:attrNameLst>
                                              <p:attrName>ppt_h</p:attrName>
                                            </p:attrNameLst>
                                          </p:cBhvr>
                                          <p:tavLst>
                                            <p:tav tm="0">
                                              <p:val>
                                                <p:fltVal val="0"/>
                                              </p:val>
                                            </p:tav>
                                            <p:tav tm="100000">
                                              <p:val>
                                                <p:strVal val="#ppt_h"/>
                                              </p:val>
                                            </p:tav>
                                          </p:tavLst>
                                        </p:anim>
                                        <p:animEffect transition="in" filter="fade">
                                          <p:cBhvr>
                                            <p:cTn id="21" dur="500"/>
                                            <p:tgtEl>
                                              <p:spTgt spid="29"/>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42"/>
                                            </p:tgtEl>
                                            <p:attrNameLst>
                                              <p:attrName>style.visibility</p:attrName>
                                            </p:attrNameLst>
                                          </p:cBhvr>
                                          <p:to>
                                            <p:strVal val="visible"/>
                                          </p:to>
                                        </p:set>
                                        <p:anim calcmode="lin" valueType="num">
                                          <p:cBhvr>
                                            <p:cTn id="24" dur="500" fill="hold"/>
                                            <p:tgtEl>
                                              <p:spTgt spid="42"/>
                                            </p:tgtEl>
                                            <p:attrNameLst>
                                              <p:attrName>ppt_w</p:attrName>
                                            </p:attrNameLst>
                                          </p:cBhvr>
                                          <p:tavLst>
                                            <p:tav tm="0">
                                              <p:val>
                                                <p:fltVal val="0"/>
                                              </p:val>
                                            </p:tav>
                                            <p:tav tm="100000">
                                              <p:val>
                                                <p:strVal val="#ppt_w"/>
                                              </p:val>
                                            </p:tav>
                                          </p:tavLst>
                                        </p:anim>
                                        <p:anim calcmode="lin" valueType="num">
                                          <p:cBhvr>
                                            <p:cTn id="25" dur="500" fill="hold"/>
                                            <p:tgtEl>
                                              <p:spTgt spid="42"/>
                                            </p:tgtEl>
                                            <p:attrNameLst>
                                              <p:attrName>ppt_h</p:attrName>
                                            </p:attrNameLst>
                                          </p:cBhvr>
                                          <p:tavLst>
                                            <p:tav tm="0">
                                              <p:val>
                                                <p:fltVal val="0"/>
                                              </p:val>
                                            </p:tav>
                                            <p:tav tm="100000">
                                              <p:val>
                                                <p:strVal val="#ppt_h"/>
                                              </p:val>
                                            </p:tav>
                                          </p:tavLst>
                                        </p:anim>
                                        <p:animEffect transition="in" filter="fade">
                                          <p:cBhvr>
                                            <p:cTn id="26" dur="500"/>
                                            <p:tgtEl>
                                              <p:spTgt spid="42"/>
                                            </p:tgtEl>
                                          </p:cBhvr>
                                        </p:animEffect>
                                      </p:childTnLst>
                                    </p:cTn>
                                  </p:par>
                                </p:childTnLst>
                              </p:cTn>
                            </p:par>
                            <p:par>
                              <p:cTn id="27" fill="hold">
                                <p:stCondLst>
                                  <p:cond delay="1500"/>
                                </p:stCondLst>
                                <p:childTnLst>
                                  <p:par>
                                    <p:cTn id="28" presetID="42" presetClass="entr" presetSubtype="0" fill="hold" grpId="0" nodeType="afterEffect">
                                      <p:stCondLst>
                                        <p:cond delay="0"/>
                                      </p:stCondLst>
                                      <p:childTnLst>
                                        <p:set>
                                          <p:cBhvr>
                                            <p:cTn id="29" dur="1" fill="hold">
                                              <p:stCondLst>
                                                <p:cond delay="0"/>
                                              </p:stCondLst>
                                            </p:cTn>
                                            <p:tgtEl>
                                              <p:spTgt spid="25"/>
                                            </p:tgtEl>
                                            <p:attrNameLst>
                                              <p:attrName>style.visibility</p:attrName>
                                            </p:attrNameLst>
                                          </p:cBhvr>
                                          <p:to>
                                            <p:strVal val="visible"/>
                                          </p:to>
                                        </p:set>
                                        <p:animEffect transition="in" filter="fade">
                                          <p:cBhvr>
                                            <p:cTn id="30" dur="1000"/>
                                            <p:tgtEl>
                                              <p:spTgt spid="25"/>
                                            </p:tgtEl>
                                          </p:cBhvr>
                                        </p:animEffect>
                                        <p:anim calcmode="lin" valueType="num">
                                          <p:cBhvr>
                                            <p:cTn id="31" dur="1000" fill="hold"/>
                                            <p:tgtEl>
                                              <p:spTgt spid="25"/>
                                            </p:tgtEl>
                                            <p:attrNameLst>
                                              <p:attrName>ppt_x</p:attrName>
                                            </p:attrNameLst>
                                          </p:cBhvr>
                                          <p:tavLst>
                                            <p:tav tm="0">
                                              <p:val>
                                                <p:strVal val="#ppt_x"/>
                                              </p:val>
                                            </p:tav>
                                            <p:tav tm="100000">
                                              <p:val>
                                                <p:strVal val="#ppt_x"/>
                                              </p:val>
                                            </p:tav>
                                          </p:tavLst>
                                        </p:anim>
                                        <p:anim calcmode="lin" valueType="num">
                                          <p:cBhvr>
                                            <p:cTn id="32" dur="1000" fill="hold"/>
                                            <p:tgtEl>
                                              <p:spTgt spid="25"/>
                                            </p:tgtEl>
                                            <p:attrNameLst>
                                              <p:attrName>ppt_y</p:attrName>
                                            </p:attrNameLst>
                                          </p:cBhvr>
                                          <p:tavLst>
                                            <p:tav tm="0">
                                              <p:val>
                                                <p:strVal val="#ppt_y+.1"/>
                                              </p:val>
                                            </p:tav>
                                            <p:tav tm="100000">
                                              <p:val>
                                                <p:strVal val="#ppt_y"/>
                                              </p:val>
                                            </p:tav>
                                          </p:tavLst>
                                        </p:anim>
                                      </p:childTnLst>
                                    </p:cTn>
                                  </p:par>
                                </p:childTnLst>
                              </p:cTn>
                            </p:par>
                            <p:par>
                              <p:cTn id="33" fill="hold">
                                <p:stCondLst>
                                  <p:cond delay="2500"/>
                                </p:stCondLst>
                                <p:childTnLst>
                                  <p:par>
                                    <p:cTn id="34" presetID="42" presetClass="entr" presetSubtype="0" fill="hold" grpId="0" nodeType="afterEffect">
                                      <p:stCondLst>
                                        <p:cond delay="0"/>
                                      </p:stCondLst>
                                      <p:childTnLst>
                                        <p:set>
                                          <p:cBhvr>
                                            <p:cTn id="35" dur="1" fill="hold">
                                              <p:stCondLst>
                                                <p:cond delay="0"/>
                                              </p:stCondLst>
                                            </p:cTn>
                                            <p:tgtEl>
                                              <p:spTgt spid="26"/>
                                            </p:tgtEl>
                                            <p:attrNameLst>
                                              <p:attrName>style.visibility</p:attrName>
                                            </p:attrNameLst>
                                          </p:cBhvr>
                                          <p:to>
                                            <p:strVal val="visible"/>
                                          </p:to>
                                        </p:set>
                                        <p:animEffect transition="in" filter="fade">
                                          <p:cBhvr>
                                            <p:cTn id="36" dur="1000"/>
                                            <p:tgtEl>
                                              <p:spTgt spid="26"/>
                                            </p:tgtEl>
                                          </p:cBhvr>
                                        </p:animEffect>
                                        <p:anim calcmode="lin" valueType="num">
                                          <p:cBhvr>
                                            <p:cTn id="37" dur="1000" fill="hold"/>
                                            <p:tgtEl>
                                              <p:spTgt spid="26"/>
                                            </p:tgtEl>
                                            <p:attrNameLst>
                                              <p:attrName>ppt_x</p:attrName>
                                            </p:attrNameLst>
                                          </p:cBhvr>
                                          <p:tavLst>
                                            <p:tav tm="0">
                                              <p:val>
                                                <p:strVal val="#ppt_x"/>
                                              </p:val>
                                            </p:tav>
                                            <p:tav tm="100000">
                                              <p:val>
                                                <p:strVal val="#ppt_x"/>
                                              </p:val>
                                            </p:tav>
                                          </p:tavLst>
                                        </p:anim>
                                        <p:anim calcmode="lin" valueType="num">
                                          <p:cBhvr>
                                            <p:cTn id="38" dur="1000" fill="hold"/>
                                            <p:tgtEl>
                                              <p:spTgt spid="26"/>
                                            </p:tgtEl>
                                            <p:attrNameLst>
                                              <p:attrName>ppt_y</p:attrName>
                                            </p:attrNameLst>
                                          </p:cBhvr>
                                          <p:tavLst>
                                            <p:tav tm="0">
                                              <p:val>
                                                <p:strVal val="#ppt_y+.1"/>
                                              </p:val>
                                            </p:tav>
                                            <p:tav tm="100000">
                                              <p:val>
                                                <p:strVal val="#ppt_y"/>
                                              </p:val>
                                            </p:tav>
                                          </p:tavLst>
                                        </p:anim>
                                      </p:childTnLst>
                                    </p:cTn>
                                  </p:par>
                                </p:childTnLst>
                              </p:cTn>
                            </p:par>
                            <p:par>
                              <p:cTn id="39" fill="hold">
                                <p:stCondLst>
                                  <p:cond delay="3500"/>
                                </p:stCondLst>
                                <p:childTnLst>
                                  <p:par>
                                    <p:cTn id="40" presetID="2" presetClass="entr" presetSubtype="1" accel="68000" fill="hold" grpId="0" nodeType="afterEffect" p14:presetBounceEnd="20000">
                                      <p:stCondLst>
                                        <p:cond delay="0"/>
                                      </p:stCondLst>
                                      <p:iterate type="lt">
                                        <p:tmPct val="10000"/>
                                      </p:iterate>
                                      <p:childTnLst>
                                        <p:set>
                                          <p:cBhvr>
                                            <p:cTn id="41" dur="1" fill="hold">
                                              <p:stCondLst>
                                                <p:cond delay="0"/>
                                              </p:stCondLst>
                                            </p:cTn>
                                            <p:tgtEl>
                                              <p:spTgt spid="30"/>
                                            </p:tgtEl>
                                            <p:attrNameLst>
                                              <p:attrName>style.visibility</p:attrName>
                                            </p:attrNameLst>
                                          </p:cBhvr>
                                          <p:to>
                                            <p:strVal val="visible"/>
                                          </p:to>
                                        </p:set>
                                        <p:anim calcmode="lin" valueType="num" p14:bounceEnd="20000">
                                          <p:cBhvr additive="base">
                                            <p:cTn id="42" dur="500" fill="hold"/>
                                            <p:tgtEl>
                                              <p:spTgt spid="30"/>
                                            </p:tgtEl>
                                            <p:attrNameLst>
                                              <p:attrName>ppt_x</p:attrName>
                                            </p:attrNameLst>
                                          </p:cBhvr>
                                          <p:tavLst>
                                            <p:tav tm="0">
                                              <p:val>
                                                <p:strVal val="#ppt_x"/>
                                              </p:val>
                                            </p:tav>
                                            <p:tav tm="100000">
                                              <p:val>
                                                <p:strVal val="#ppt_x"/>
                                              </p:val>
                                            </p:tav>
                                          </p:tavLst>
                                        </p:anim>
                                        <p:anim calcmode="lin" valueType="num" p14:bounceEnd="20000">
                                          <p:cBhvr additive="base">
                                            <p:cTn id="43" dur="500" fill="hold"/>
                                            <p:tgtEl>
                                              <p:spTgt spid="30"/>
                                            </p:tgtEl>
                                            <p:attrNameLst>
                                              <p:attrName>ppt_y</p:attrName>
                                            </p:attrNameLst>
                                          </p:cBhvr>
                                          <p:tavLst>
                                            <p:tav tm="0">
                                              <p:val>
                                                <p:strVal val="0-#ppt_h/2"/>
                                              </p:val>
                                            </p:tav>
                                            <p:tav tm="100000">
                                              <p:val>
                                                <p:strVal val="#ppt_y"/>
                                              </p:val>
                                            </p:tav>
                                          </p:tavLst>
                                        </p:anim>
                                      </p:childTnLst>
                                    </p:cTn>
                                  </p:par>
                                  <p:par>
                                    <p:cTn id="44" presetID="2" presetClass="entr" presetSubtype="1" accel="68000" fill="hold" grpId="0" nodeType="withEffect" p14:presetBounceEnd="20000">
                                      <p:stCondLst>
                                        <p:cond delay="0"/>
                                      </p:stCondLst>
                                      <p:iterate type="lt">
                                        <p:tmPct val="10000"/>
                                      </p:iterate>
                                      <p:childTnLst>
                                        <p:set>
                                          <p:cBhvr>
                                            <p:cTn id="45" dur="1" fill="hold">
                                              <p:stCondLst>
                                                <p:cond delay="0"/>
                                              </p:stCondLst>
                                            </p:cTn>
                                            <p:tgtEl>
                                              <p:spTgt spid="31"/>
                                            </p:tgtEl>
                                            <p:attrNameLst>
                                              <p:attrName>style.visibility</p:attrName>
                                            </p:attrNameLst>
                                          </p:cBhvr>
                                          <p:to>
                                            <p:strVal val="visible"/>
                                          </p:to>
                                        </p:set>
                                        <p:anim calcmode="lin" valueType="num" p14:bounceEnd="20000">
                                          <p:cBhvr additive="base">
                                            <p:cTn id="46" dur="500" fill="hold"/>
                                            <p:tgtEl>
                                              <p:spTgt spid="31"/>
                                            </p:tgtEl>
                                            <p:attrNameLst>
                                              <p:attrName>ppt_x</p:attrName>
                                            </p:attrNameLst>
                                          </p:cBhvr>
                                          <p:tavLst>
                                            <p:tav tm="0">
                                              <p:val>
                                                <p:strVal val="#ppt_x"/>
                                              </p:val>
                                            </p:tav>
                                            <p:tav tm="100000">
                                              <p:val>
                                                <p:strVal val="#ppt_x"/>
                                              </p:val>
                                            </p:tav>
                                          </p:tavLst>
                                        </p:anim>
                                        <p:anim calcmode="lin" valueType="num" p14:bounceEnd="20000">
                                          <p:cBhvr additive="base">
                                            <p:cTn id="47" dur="500" fill="hold"/>
                                            <p:tgtEl>
                                              <p:spTgt spid="31"/>
                                            </p:tgtEl>
                                            <p:attrNameLst>
                                              <p:attrName>ppt_y</p:attrName>
                                            </p:attrNameLst>
                                          </p:cBhvr>
                                          <p:tavLst>
                                            <p:tav tm="0">
                                              <p:val>
                                                <p:strVal val="0-#ppt_h/2"/>
                                              </p:val>
                                            </p:tav>
                                            <p:tav tm="100000">
                                              <p:val>
                                                <p:strVal val="#ppt_y"/>
                                              </p:val>
                                            </p:tav>
                                          </p:tavLst>
                                        </p:anim>
                                      </p:childTnLst>
                                    </p:cTn>
                                  </p:par>
                                </p:childTnLst>
                              </p:cTn>
                            </p:par>
                            <p:par>
                              <p:cTn id="48" fill="hold">
                                <p:stCondLst>
                                  <p:cond delay="4450"/>
                                </p:stCondLst>
                                <p:childTnLst>
                                  <p:par>
                                    <p:cTn id="49" presetID="22" presetClass="entr" presetSubtype="1" fill="hold" grpId="0" nodeType="afterEffect">
                                      <p:stCondLst>
                                        <p:cond delay="0"/>
                                      </p:stCondLst>
                                      <p:childTnLst>
                                        <p:set>
                                          <p:cBhvr>
                                            <p:cTn id="50" dur="1" fill="hold">
                                              <p:stCondLst>
                                                <p:cond delay="0"/>
                                              </p:stCondLst>
                                            </p:cTn>
                                            <p:tgtEl>
                                              <p:spTgt spid="32"/>
                                            </p:tgtEl>
                                            <p:attrNameLst>
                                              <p:attrName>style.visibility</p:attrName>
                                            </p:attrNameLst>
                                          </p:cBhvr>
                                          <p:to>
                                            <p:strVal val="visible"/>
                                          </p:to>
                                        </p:set>
                                        <p:animEffect transition="in" filter="wipe(up)">
                                          <p:cBhvr>
                                            <p:cTn id="51" dur="500"/>
                                            <p:tgtEl>
                                              <p:spTgt spid="32"/>
                                            </p:tgtEl>
                                          </p:cBhvr>
                                        </p:animEffect>
                                      </p:childTnLst>
                                    </p:cTn>
                                  </p:par>
                                  <p:par>
                                    <p:cTn id="52" presetID="22" presetClass="entr" presetSubtype="1" fill="hold" grpId="0" nodeType="withEffect">
                                      <p:stCondLst>
                                        <p:cond delay="0"/>
                                      </p:stCondLst>
                                      <p:childTnLst>
                                        <p:set>
                                          <p:cBhvr>
                                            <p:cTn id="53" dur="1" fill="hold">
                                              <p:stCondLst>
                                                <p:cond delay="0"/>
                                              </p:stCondLst>
                                            </p:cTn>
                                            <p:tgtEl>
                                              <p:spTgt spid="33"/>
                                            </p:tgtEl>
                                            <p:attrNameLst>
                                              <p:attrName>style.visibility</p:attrName>
                                            </p:attrNameLst>
                                          </p:cBhvr>
                                          <p:to>
                                            <p:strVal val="visible"/>
                                          </p:to>
                                        </p:set>
                                        <p:animEffect transition="in" filter="wipe(up)">
                                          <p:cBhvr>
                                            <p:cTn id="54" dur="500"/>
                                            <p:tgtEl>
                                              <p:spTgt spid="33"/>
                                            </p:tgtEl>
                                          </p:cBhvr>
                                        </p:animEffect>
                                      </p:childTnLst>
                                    </p:cTn>
                                  </p:par>
                                </p:childTnLst>
                              </p:cTn>
                            </p:par>
                            <p:par>
                              <p:cTn id="55" fill="hold">
                                <p:stCondLst>
                                  <p:cond delay="4950"/>
                                </p:stCondLst>
                                <p:childTnLst>
                                  <p:par>
                                    <p:cTn id="56" presetID="22" presetClass="entr" presetSubtype="2" fill="hold" grpId="0" nodeType="afterEffect">
                                      <p:stCondLst>
                                        <p:cond delay="0"/>
                                      </p:stCondLst>
                                      <p:childTnLst>
                                        <p:set>
                                          <p:cBhvr>
                                            <p:cTn id="57" dur="1" fill="hold">
                                              <p:stCondLst>
                                                <p:cond delay="0"/>
                                              </p:stCondLst>
                                            </p:cTn>
                                            <p:tgtEl>
                                              <p:spTgt spid="34"/>
                                            </p:tgtEl>
                                            <p:attrNameLst>
                                              <p:attrName>style.visibility</p:attrName>
                                            </p:attrNameLst>
                                          </p:cBhvr>
                                          <p:to>
                                            <p:strVal val="visible"/>
                                          </p:to>
                                        </p:set>
                                        <p:animEffect transition="in" filter="wipe(right)">
                                          <p:cBhvr>
                                            <p:cTn id="58" dur="500"/>
                                            <p:tgtEl>
                                              <p:spTgt spid="34"/>
                                            </p:tgtEl>
                                          </p:cBhvr>
                                        </p:animEffect>
                                      </p:childTnLst>
                                    </p:cTn>
                                  </p:par>
                                  <p:par>
                                    <p:cTn id="59" presetID="22" presetClass="entr" presetSubtype="8" fill="hold" grpId="0" nodeType="withEffect">
                                      <p:stCondLst>
                                        <p:cond delay="0"/>
                                      </p:stCondLst>
                                      <p:childTnLst>
                                        <p:set>
                                          <p:cBhvr>
                                            <p:cTn id="60" dur="1" fill="hold">
                                              <p:stCondLst>
                                                <p:cond delay="0"/>
                                              </p:stCondLst>
                                            </p:cTn>
                                            <p:tgtEl>
                                              <p:spTgt spid="38"/>
                                            </p:tgtEl>
                                            <p:attrNameLst>
                                              <p:attrName>style.visibility</p:attrName>
                                            </p:attrNameLst>
                                          </p:cBhvr>
                                          <p:to>
                                            <p:strVal val="visible"/>
                                          </p:to>
                                        </p:set>
                                        <p:animEffect transition="in" filter="wipe(left)">
                                          <p:cBhvr>
                                            <p:cTn id="61" dur="500"/>
                                            <p:tgtEl>
                                              <p:spTgt spid="38"/>
                                            </p:tgtEl>
                                          </p:cBhvr>
                                        </p:animEffect>
                                      </p:childTnLst>
                                    </p:cTn>
                                  </p:par>
                                </p:childTnLst>
                              </p:cTn>
                            </p:par>
                            <p:par>
                              <p:cTn id="62" fill="hold">
                                <p:stCondLst>
                                  <p:cond delay="5450"/>
                                </p:stCondLst>
                                <p:childTnLst>
                                  <p:par>
                                    <p:cTn id="63" presetID="22" presetClass="entr" presetSubtype="2" fill="hold" grpId="0" nodeType="afterEffect">
                                      <p:stCondLst>
                                        <p:cond delay="0"/>
                                      </p:stCondLst>
                                      <p:childTnLst>
                                        <p:set>
                                          <p:cBhvr>
                                            <p:cTn id="64" dur="1" fill="hold">
                                              <p:stCondLst>
                                                <p:cond delay="0"/>
                                              </p:stCondLst>
                                            </p:cTn>
                                            <p:tgtEl>
                                              <p:spTgt spid="35"/>
                                            </p:tgtEl>
                                            <p:attrNameLst>
                                              <p:attrName>style.visibility</p:attrName>
                                            </p:attrNameLst>
                                          </p:cBhvr>
                                          <p:to>
                                            <p:strVal val="visible"/>
                                          </p:to>
                                        </p:set>
                                        <p:animEffect transition="in" filter="wipe(right)">
                                          <p:cBhvr>
                                            <p:cTn id="65" dur="500"/>
                                            <p:tgtEl>
                                              <p:spTgt spid="35"/>
                                            </p:tgtEl>
                                          </p:cBhvr>
                                        </p:animEffect>
                                      </p:childTnLst>
                                    </p:cTn>
                                  </p:par>
                                  <p:par>
                                    <p:cTn id="66" presetID="22" presetClass="entr" presetSubtype="8" fill="hold" grpId="0" nodeType="withEffect">
                                      <p:stCondLst>
                                        <p:cond delay="0"/>
                                      </p:stCondLst>
                                      <p:childTnLst>
                                        <p:set>
                                          <p:cBhvr>
                                            <p:cTn id="67" dur="1" fill="hold">
                                              <p:stCondLst>
                                                <p:cond delay="0"/>
                                              </p:stCondLst>
                                            </p:cTn>
                                            <p:tgtEl>
                                              <p:spTgt spid="39"/>
                                            </p:tgtEl>
                                            <p:attrNameLst>
                                              <p:attrName>style.visibility</p:attrName>
                                            </p:attrNameLst>
                                          </p:cBhvr>
                                          <p:to>
                                            <p:strVal val="visible"/>
                                          </p:to>
                                        </p:set>
                                        <p:animEffect transition="in" filter="wipe(left)">
                                          <p:cBhvr>
                                            <p:cTn id="68" dur="500"/>
                                            <p:tgtEl>
                                              <p:spTgt spid="39"/>
                                            </p:tgtEl>
                                          </p:cBhvr>
                                        </p:animEffect>
                                      </p:childTnLst>
                                    </p:cTn>
                                  </p:par>
                                </p:childTnLst>
                              </p:cTn>
                            </p:par>
                            <p:par>
                              <p:cTn id="69" fill="hold">
                                <p:stCondLst>
                                  <p:cond delay="5950"/>
                                </p:stCondLst>
                                <p:childTnLst>
                                  <p:par>
                                    <p:cTn id="70" presetID="22" presetClass="entr" presetSubtype="2" fill="hold" grpId="0" nodeType="afterEffect">
                                      <p:stCondLst>
                                        <p:cond delay="0"/>
                                      </p:stCondLst>
                                      <p:childTnLst>
                                        <p:set>
                                          <p:cBhvr>
                                            <p:cTn id="71" dur="1" fill="hold">
                                              <p:stCondLst>
                                                <p:cond delay="0"/>
                                              </p:stCondLst>
                                            </p:cTn>
                                            <p:tgtEl>
                                              <p:spTgt spid="36"/>
                                            </p:tgtEl>
                                            <p:attrNameLst>
                                              <p:attrName>style.visibility</p:attrName>
                                            </p:attrNameLst>
                                          </p:cBhvr>
                                          <p:to>
                                            <p:strVal val="visible"/>
                                          </p:to>
                                        </p:set>
                                        <p:animEffect transition="in" filter="wipe(right)">
                                          <p:cBhvr>
                                            <p:cTn id="72" dur="500"/>
                                            <p:tgtEl>
                                              <p:spTgt spid="36"/>
                                            </p:tgtEl>
                                          </p:cBhvr>
                                        </p:animEffect>
                                      </p:childTnLst>
                                    </p:cTn>
                                  </p:par>
                                  <p:par>
                                    <p:cTn id="73" presetID="22" presetClass="entr" presetSubtype="8" fill="hold" grpId="0" nodeType="withEffect">
                                      <p:stCondLst>
                                        <p:cond delay="0"/>
                                      </p:stCondLst>
                                      <p:childTnLst>
                                        <p:set>
                                          <p:cBhvr>
                                            <p:cTn id="74" dur="1" fill="hold">
                                              <p:stCondLst>
                                                <p:cond delay="0"/>
                                              </p:stCondLst>
                                            </p:cTn>
                                            <p:tgtEl>
                                              <p:spTgt spid="40"/>
                                            </p:tgtEl>
                                            <p:attrNameLst>
                                              <p:attrName>style.visibility</p:attrName>
                                            </p:attrNameLst>
                                          </p:cBhvr>
                                          <p:to>
                                            <p:strVal val="visible"/>
                                          </p:to>
                                        </p:set>
                                        <p:animEffect transition="in" filter="wipe(left)">
                                          <p:cBhvr>
                                            <p:cTn id="75" dur="500"/>
                                            <p:tgtEl>
                                              <p:spTgt spid="40"/>
                                            </p:tgtEl>
                                          </p:cBhvr>
                                        </p:animEffect>
                                      </p:childTnLst>
                                    </p:cTn>
                                  </p:par>
                                </p:childTnLst>
                              </p:cTn>
                            </p:par>
                            <p:par>
                              <p:cTn id="76" fill="hold">
                                <p:stCondLst>
                                  <p:cond delay="6450"/>
                                </p:stCondLst>
                                <p:childTnLst>
                                  <p:par>
                                    <p:cTn id="77" presetID="22" presetClass="entr" presetSubtype="2" fill="hold" grpId="0" nodeType="afterEffect">
                                      <p:stCondLst>
                                        <p:cond delay="0"/>
                                      </p:stCondLst>
                                      <p:childTnLst>
                                        <p:set>
                                          <p:cBhvr>
                                            <p:cTn id="78" dur="1" fill="hold">
                                              <p:stCondLst>
                                                <p:cond delay="0"/>
                                              </p:stCondLst>
                                            </p:cTn>
                                            <p:tgtEl>
                                              <p:spTgt spid="37"/>
                                            </p:tgtEl>
                                            <p:attrNameLst>
                                              <p:attrName>style.visibility</p:attrName>
                                            </p:attrNameLst>
                                          </p:cBhvr>
                                          <p:to>
                                            <p:strVal val="visible"/>
                                          </p:to>
                                        </p:set>
                                        <p:animEffect transition="in" filter="wipe(right)">
                                          <p:cBhvr>
                                            <p:cTn id="79" dur="500"/>
                                            <p:tgtEl>
                                              <p:spTgt spid="37"/>
                                            </p:tgtEl>
                                          </p:cBhvr>
                                        </p:animEffect>
                                      </p:childTnLst>
                                    </p:cTn>
                                  </p:par>
                                  <p:par>
                                    <p:cTn id="80" presetID="22" presetClass="entr" presetSubtype="8" fill="hold" grpId="0" nodeType="withEffect">
                                      <p:stCondLst>
                                        <p:cond delay="0"/>
                                      </p:stCondLst>
                                      <p:childTnLst>
                                        <p:set>
                                          <p:cBhvr>
                                            <p:cTn id="81" dur="1" fill="hold">
                                              <p:stCondLst>
                                                <p:cond delay="0"/>
                                              </p:stCondLst>
                                            </p:cTn>
                                            <p:tgtEl>
                                              <p:spTgt spid="41"/>
                                            </p:tgtEl>
                                            <p:attrNameLst>
                                              <p:attrName>style.visibility</p:attrName>
                                            </p:attrNameLst>
                                          </p:cBhvr>
                                          <p:to>
                                            <p:strVal val="visible"/>
                                          </p:to>
                                        </p:set>
                                        <p:animEffect transition="in" filter="wipe(left)">
                                          <p:cBhvr>
                                            <p:cTn id="82"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5" grpId="0" animBg="1"/>
          <p:bldP spid="26" grpId="0" animBg="1"/>
          <p:bldP spid="29" grpId="0" animBg="1"/>
          <p:bldP spid="30" grpId="0"/>
          <p:bldP spid="31" grpId="0"/>
          <p:bldP spid="32" grpId="0"/>
          <p:bldP spid="33" grpId="0"/>
          <p:bldP spid="34" grpId="0" animBg="1"/>
          <p:bldP spid="35" grpId="0" animBg="1"/>
          <p:bldP spid="36" grpId="0" animBg="1"/>
          <p:bldP spid="37" grpId="0" animBg="1"/>
          <p:bldP spid="38" grpId="0" animBg="1"/>
          <p:bldP spid="39" grpId="0" animBg="1"/>
          <p:bldP spid="40" grpId="0" animBg="1"/>
          <p:bldP spid="41" grpId="0" animBg="1"/>
          <p:bldP spid="4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1" fill="hold" nodeType="afterEffect">
                                      <p:stCondLst>
                                        <p:cond delay="0"/>
                                      </p:stCondLst>
                                      <p:childTnLst>
                                        <p:set>
                                          <p:cBhvr>
                                            <p:cTn id="11" dur="1" fill="hold">
                                              <p:stCondLst>
                                                <p:cond delay="0"/>
                                              </p:stCondLst>
                                            </p:cTn>
                                            <p:tgtEl>
                                              <p:spTgt spid="27"/>
                                            </p:tgtEl>
                                            <p:attrNameLst>
                                              <p:attrName>style.visibility</p:attrName>
                                            </p:attrNameLst>
                                          </p:cBhvr>
                                          <p:to>
                                            <p:strVal val="visible"/>
                                          </p:to>
                                        </p:set>
                                        <p:animEffect transition="in" filter="wipe(up)">
                                          <p:cBhvr>
                                            <p:cTn id="12" dur="500"/>
                                            <p:tgtEl>
                                              <p:spTgt spid="27"/>
                                            </p:tgtEl>
                                          </p:cBhvr>
                                        </p:animEffect>
                                      </p:childTnLst>
                                    </p:cTn>
                                  </p:par>
                                  <p:par>
                                    <p:cTn id="13" presetID="22" presetClass="entr" presetSubtype="4" fill="hold" nodeType="withEffect">
                                      <p:stCondLst>
                                        <p:cond delay="0"/>
                                      </p:stCondLst>
                                      <p:childTnLst>
                                        <p:set>
                                          <p:cBhvr>
                                            <p:cTn id="14" dur="1" fill="hold">
                                              <p:stCondLst>
                                                <p:cond delay="0"/>
                                              </p:stCondLst>
                                            </p:cTn>
                                            <p:tgtEl>
                                              <p:spTgt spid="28"/>
                                            </p:tgtEl>
                                            <p:attrNameLst>
                                              <p:attrName>style.visibility</p:attrName>
                                            </p:attrNameLst>
                                          </p:cBhvr>
                                          <p:to>
                                            <p:strVal val="visible"/>
                                          </p:to>
                                        </p:set>
                                        <p:animEffect transition="in" filter="wipe(down)">
                                          <p:cBhvr>
                                            <p:cTn id="15" dur="500"/>
                                            <p:tgtEl>
                                              <p:spTgt spid="28"/>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29"/>
                                            </p:tgtEl>
                                            <p:attrNameLst>
                                              <p:attrName>style.visibility</p:attrName>
                                            </p:attrNameLst>
                                          </p:cBhvr>
                                          <p:to>
                                            <p:strVal val="visible"/>
                                          </p:to>
                                        </p:set>
                                        <p:anim calcmode="lin" valueType="num">
                                          <p:cBhvr>
                                            <p:cTn id="19" dur="500" fill="hold"/>
                                            <p:tgtEl>
                                              <p:spTgt spid="29"/>
                                            </p:tgtEl>
                                            <p:attrNameLst>
                                              <p:attrName>ppt_w</p:attrName>
                                            </p:attrNameLst>
                                          </p:cBhvr>
                                          <p:tavLst>
                                            <p:tav tm="0">
                                              <p:val>
                                                <p:fltVal val="0"/>
                                              </p:val>
                                            </p:tav>
                                            <p:tav tm="100000">
                                              <p:val>
                                                <p:strVal val="#ppt_w"/>
                                              </p:val>
                                            </p:tav>
                                          </p:tavLst>
                                        </p:anim>
                                        <p:anim calcmode="lin" valueType="num">
                                          <p:cBhvr>
                                            <p:cTn id="20" dur="500" fill="hold"/>
                                            <p:tgtEl>
                                              <p:spTgt spid="29"/>
                                            </p:tgtEl>
                                            <p:attrNameLst>
                                              <p:attrName>ppt_h</p:attrName>
                                            </p:attrNameLst>
                                          </p:cBhvr>
                                          <p:tavLst>
                                            <p:tav tm="0">
                                              <p:val>
                                                <p:fltVal val="0"/>
                                              </p:val>
                                            </p:tav>
                                            <p:tav tm="100000">
                                              <p:val>
                                                <p:strVal val="#ppt_h"/>
                                              </p:val>
                                            </p:tav>
                                          </p:tavLst>
                                        </p:anim>
                                        <p:animEffect transition="in" filter="fade">
                                          <p:cBhvr>
                                            <p:cTn id="21" dur="500"/>
                                            <p:tgtEl>
                                              <p:spTgt spid="29"/>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42"/>
                                            </p:tgtEl>
                                            <p:attrNameLst>
                                              <p:attrName>style.visibility</p:attrName>
                                            </p:attrNameLst>
                                          </p:cBhvr>
                                          <p:to>
                                            <p:strVal val="visible"/>
                                          </p:to>
                                        </p:set>
                                        <p:anim calcmode="lin" valueType="num">
                                          <p:cBhvr>
                                            <p:cTn id="24" dur="500" fill="hold"/>
                                            <p:tgtEl>
                                              <p:spTgt spid="42"/>
                                            </p:tgtEl>
                                            <p:attrNameLst>
                                              <p:attrName>ppt_w</p:attrName>
                                            </p:attrNameLst>
                                          </p:cBhvr>
                                          <p:tavLst>
                                            <p:tav tm="0">
                                              <p:val>
                                                <p:fltVal val="0"/>
                                              </p:val>
                                            </p:tav>
                                            <p:tav tm="100000">
                                              <p:val>
                                                <p:strVal val="#ppt_w"/>
                                              </p:val>
                                            </p:tav>
                                          </p:tavLst>
                                        </p:anim>
                                        <p:anim calcmode="lin" valueType="num">
                                          <p:cBhvr>
                                            <p:cTn id="25" dur="500" fill="hold"/>
                                            <p:tgtEl>
                                              <p:spTgt spid="42"/>
                                            </p:tgtEl>
                                            <p:attrNameLst>
                                              <p:attrName>ppt_h</p:attrName>
                                            </p:attrNameLst>
                                          </p:cBhvr>
                                          <p:tavLst>
                                            <p:tav tm="0">
                                              <p:val>
                                                <p:fltVal val="0"/>
                                              </p:val>
                                            </p:tav>
                                            <p:tav tm="100000">
                                              <p:val>
                                                <p:strVal val="#ppt_h"/>
                                              </p:val>
                                            </p:tav>
                                          </p:tavLst>
                                        </p:anim>
                                        <p:animEffect transition="in" filter="fade">
                                          <p:cBhvr>
                                            <p:cTn id="26" dur="500"/>
                                            <p:tgtEl>
                                              <p:spTgt spid="42"/>
                                            </p:tgtEl>
                                          </p:cBhvr>
                                        </p:animEffect>
                                      </p:childTnLst>
                                    </p:cTn>
                                  </p:par>
                                </p:childTnLst>
                              </p:cTn>
                            </p:par>
                            <p:par>
                              <p:cTn id="27" fill="hold">
                                <p:stCondLst>
                                  <p:cond delay="1500"/>
                                </p:stCondLst>
                                <p:childTnLst>
                                  <p:par>
                                    <p:cTn id="28" presetID="42" presetClass="entr" presetSubtype="0" fill="hold" grpId="0" nodeType="afterEffect">
                                      <p:stCondLst>
                                        <p:cond delay="0"/>
                                      </p:stCondLst>
                                      <p:childTnLst>
                                        <p:set>
                                          <p:cBhvr>
                                            <p:cTn id="29" dur="1" fill="hold">
                                              <p:stCondLst>
                                                <p:cond delay="0"/>
                                              </p:stCondLst>
                                            </p:cTn>
                                            <p:tgtEl>
                                              <p:spTgt spid="25"/>
                                            </p:tgtEl>
                                            <p:attrNameLst>
                                              <p:attrName>style.visibility</p:attrName>
                                            </p:attrNameLst>
                                          </p:cBhvr>
                                          <p:to>
                                            <p:strVal val="visible"/>
                                          </p:to>
                                        </p:set>
                                        <p:animEffect transition="in" filter="fade">
                                          <p:cBhvr>
                                            <p:cTn id="30" dur="1000"/>
                                            <p:tgtEl>
                                              <p:spTgt spid="25"/>
                                            </p:tgtEl>
                                          </p:cBhvr>
                                        </p:animEffect>
                                        <p:anim calcmode="lin" valueType="num">
                                          <p:cBhvr>
                                            <p:cTn id="31" dur="1000" fill="hold"/>
                                            <p:tgtEl>
                                              <p:spTgt spid="25"/>
                                            </p:tgtEl>
                                            <p:attrNameLst>
                                              <p:attrName>ppt_x</p:attrName>
                                            </p:attrNameLst>
                                          </p:cBhvr>
                                          <p:tavLst>
                                            <p:tav tm="0">
                                              <p:val>
                                                <p:strVal val="#ppt_x"/>
                                              </p:val>
                                            </p:tav>
                                            <p:tav tm="100000">
                                              <p:val>
                                                <p:strVal val="#ppt_x"/>
                                              </p:val>
                                            </p:tav>
                                          </p:tavLst>
                                        </p:anim>
                                        <p:anim calcmode="lin" valueType="num">
                                          <p:cBhvr>
                                            <p:cTn id="32" dur="1000" fill="hold"/>
                                            <p:tgtEl>
                                              <p:spTgt spid="25"/>
                                            </p:tgtEl>
                                            <p:attrNameLst>
                                              <p:attrName>ppt_y</p:attrName>
                                            </p:attrNameLst>
                                          </p:cBhvr>
                                          <p:tavLst>
                                            <p:tav tm="0">
                                              <p:val>
                                                <p:strVal val="#ppt_y+.1"/>
                                              </p:val>
                                            </p:tav>
                                            <p:tav tm="100000">
                                              <p:val>
                                                <p:strVal val="#ppt_y"/>
                                              </p:val>
                                            </p:tav>
                                          </p:tavLst>
                                        </p:anim>
                                      </p:childTnLst>
                                    </p:cTn>
                                  </p:par>
                                </p:childTnLst>
                              </p:cTn>
                            </p:par>
                            <p:par>
                              <p:cTn id="33" fill="hold">
                                <p:stCondLst>
                                  <p:cond delay="2500"/>
                                </p:stCondLst>
                                <p:childTnLst>
                                  <p:par>
                                    <p:cTn id="34" presetID="42" presetClass="entr" presetSubtype="0" fill="hold" grpId="0" nodeType="afterEffect">
                                      <p:stCondLst>
                                        <p:cond delay="0"/>
                                      </p:stCondLst>
                                      <p:childTnLst>
                                        <p:set>
                                          <p:cBhvr>
                                            <p:cTn id="35" dur="1" fill="hold">
                                              <p:stCondLst>
                                                <p:cond delay="0"/>
                                              </p:stCondLst>
                                            </p:cTn>
                                            <p:tgtEl>
                                              <p:spTgt spid="26"/>
                                            </p:tgtEl>
                                            <p:attrNameLst>
                                              <p:attrName>style.visibility</p:attrName>
                                            </p:attrNameLst>
                                          </p:cBhvr>
                                          <p:to>
                                            <p:strVal val="visible"/>
                                          </p:to>
                                        </p:set>
                                        <p:animEffect transition="in" filter="fade">
                                          <p:cBhvr>
                                            <p:cTn id="36" dur="1000"/>
                                            <p:tgtEl>
                                              <p:spTgt spid="26"/>
                                            </p:tgtEl>
                                          </p:cBhvr>
                                        </p:animEffect>
                                        <p:anim calcmode="lin" valueType="num">
                                          <p:cBhvr>
                                            <p:cTn id="37" dur="1000" fill="hold"/>
                                            <p:tgtEl>
                                              <p:spTgt spid="26"/>
                                            </p:tgtEl>
                                            <p:attrNameLst>
                                              <p:attrName>ppt_x</p:attrName>
                                            </p:attrNameLst>
                                          </p:cBhvr>
                                          <p:tavLst>
                                            <p:tav tm="0">
                                              <p:val>
                                                <p:strVal val="#ppt_x"/>
                                              </p:val>
                                            </p:tav>
                                            <p:tav tm="100000">
                                              <p:val>
                                                <p:strVal val="#ppt_x"/>
                                              </p:val>
                                            </p:tav>
                                          </p:tavLst>
                                        </p:anim>
                                        <p:anim calcmode="lin" valueType="num">
                                          <p:cBhvr>
                                            <p:cTn id="38" dur="1000" fill="hold"/>
                                            <p:tgtEl>
                                              <p:spTgt spid="26"/>
                                            </p:tgtEl>
                                            <p:attrNameLst>
                                              <p:attrName>ppt_y</p:attrName>
                                            </p:attrNameLst>
                                          </p:cBhvr>
                                          <p:tavLst>
                                            <p:tav tm="0">
                                              <p:val>
                                                <p:strVal val="#ppt_y+.1"/>
                                              </p:val>
                                            </p:tav>
                                            <p:tav tm="100000">
                                              <p:val>
                                                <p:strVal val="#ppt_y"/>
                                              </p:val>
                                            </p:tav>
                                          </p:tavLst>
                                        </p:anim>
                                      </p:childTnLst>
                                    </p:cTn>
                                  </p:par>
                                </p:childTnLst>
                              </p:cTn>
                            </p:par>
                            <p:par>
                              <p:cTn id="39" fill="hold">
                                <p:stCondLst>
                                  <p:cond delay="3500"/>
                                </p:stCondLst>
                                <p:childTnLst>
                                  <p:par>
                                    <p:cTn id="40" presetID="2" presetClass="entr" presetSubtype="1" accel="68000" fill="hold" grpId="0" nodeType="afterEffect">
                                      <p:stCondLst>
                                        <p:cond delay="0"/>
                                      </p:stCondLst>
                                      <p:iterate type="lt">
                                        <p:tmPct val="10000"/>
                                      </p:iterate>
                                      <p:childTnLst>
                                        <p:set>
                                          <p:cBhvr>
                                            <p:cTn id="41" dur="1" fill="hold">
                                              <p:stCondLst>
                                                <p:cond delay="0"/>
                                              </p:stCondLst>
                                            </p:cTn>
                                            <p:tgtEl>
                                              <p:spTgt spid="30"/>
                                            </p:tgtEl>
                                            <p:attrNameLst>
                                              <p:attrName>style.visibility</p:attrName>
                                            </p:attrNameLst>
                                          </p:cBhvr>
                                          <p:to>
                                            <p:strVal val="visible"/>
                                          </p:to>
                                        </p:set>
                                        <p:anim calcmode="lin" valueType="num">
                                          <p:cBhvr additive="base">
                                            <p:cTn id="42" dur="500" fill="hold"/>
                                            <p:tgtEl>
                                              <p:spTgt spid="30"/>
                                            </p:tgtEl>
                                            <p:attrNameLst>
                                              <p:attrName>ppt_x</p:attrName>
                                            </p:attrNameLst>
                                          </p:cBhvr>
                                          <p:tavLst>
                                            <p:tav tm="0">
                                              <p:val>
                                                <p:strVal val="#ppt_x"/>
                                              </p:val>
                                            </p:tav>
                                            <p:tav tm="100000">
                                              <p:val>
                                                <p:strVal val="#ppt_x"/>
                                              </p:val>
                                            </p:tav>
                                          </p:tavLst>
                                        </p:anim>
                                        <p:anim calcmode="lin" valueType="num">
                                          <p:cBhvr additive="base">
                                            <p:cTn id="43" dur="500" fill="hold"/>
                                            <p:tgtEl>
                                              <p:spTgt spid="30"/>
                                            </p:tgtEl>
                                            <p:attrNameLst>
                                              <p:attrName>ppt_y</p:attrName>
                                            </p:attrNameLst>
                                          </p:cBhvr>
                                          <p:tavLst>
                                            <p:tav tm="0">
                                              <p:val>
                                                <p:strVal val="0-#ppt_h/2"/>
                                              </p:val>
                                            </p:tav>
                                            <p:tav tm="100000">
                                              <p:val>
                                                <p:strVal val="#ppt_y"/>
                                              </p:val>
                                            </p:tav>
                                          </p:tavLst>
                                        </p:anim>
                                      </p:childTnLst>
                                    </p:cTn>
                                  </p:par>
                                  <p:par>
                                    <p:cTn id="44" presetID="2" presetClass="entr" presetSubtype="1" accel="68000" fill="hold" grpId="0" nodeType="withEffect">
                                      <p:stCondLst>
                                        <p:cond delay="0"/>
                                      </p:stCondLst>
                                      <p:iterate type="lt">
                                        <p:tmPct val="10000"/>
                                      </p:iterate>
                                      <p:childTnLst>
                                        <p:set>
                                          <p:cBhvr>
                                            <p:cTn id="45" dur="1" fill="hold">
                                              <p:stCondLst>
                                                <p:cond delay="0"/>
                                              </p:stCondLst>
                                            </p:cTn>
                                            <p:tgtEl>
                                              <p:spTgt spid="31"/>
                                            </p:tgtEl>
                                            <p:attrNameLst>
                                              <p:attrName>style.visibility</p:attrName>
                                            </p:attrNameLst>
                                          </p:cBhvr>
                                          <p:to>
                                            <p:strVal val="visible"/>
                                          </p:to>
                                        </p:set>
                                        <p:anim calcmode="lin" valueType="num">
                                          <p:cBhvr additive="base">
                                            <p:cTn id="46" dur="500" fill="hold"/>
                                            <p:tgtEl>
                                              <p:spTgt spid="31"/>
                                            </p:tgtEl>
                                            <p:attrNameLst>
                                              <p:attrName>ppt_x</p:attrName>
                                            </p:attrNameLst>
                                          </p:cBhvr>
                                          <p:tavLst>
                                            <p:tav tm="0">
                                              <p:val>
                                                <p:strVal val="#ppt_x"/>
                                              </p:val>
                                            </p:tav>
                                            <p:tav tm="100000">
                                              <p:val>
                                                <p:strVal val="#ppt_x"/>
                                              </p:val>
                                            </p:tav>
                                          </p:tavLst>
                                        </p:anim>
                                        <p:anim calcmode="lin" valueType="num">
                                          <p:cBhvr additive="base">
                                            <p:cTn id="47" dur="500" fill="hold"/>
                                            <p:tgtEl>
                                              <p:spTgt spid="31"/>
                                            </p:tgtEl>
                                            <p:attrNameLst>
                                              <p:attrName>ppt_y</p:attrName>
                                            </p:attrNameLst>
                                          </p:cBhvr>
                                          <p:tavLst>
                                            <p:tav tm="0">
                                              <p:val>
                                                <p:strVal val="0-#ppt_h/2"/>
                                              </p:val>
                                            </p:tav>
                                            <p:tav tm="100000">
                                              <p:val>
                                                <p:strVal val="#ppt_y"/>
                                              </p:val>
                                            </p:tav>
                                          </p:tavLst>
                                        </p:anim>
                                      </p:childTnLst>
                                    </p:cTn>
                                  </p:par>
                                </p:childTnLst>
                              </p:cTn>
                            </p:par>
                            <p:par>
                              <p:cTn id="48" fill="hold">
                                <p:stCondLst>
                                  <p:cond delay="4450"/>
                                </p:stCondLst>
                                <p:childTnLst>
                                  <p:par>
                                    <p:cTn id="49" presetID="22" presetClass="entr" presetSubtype="1" fill="hold" grpId="0" nodeType="afterEffect">
                                      <p:stCondLst>
                                        <p:cond delay="0"/>
                                      </p:stCondLst>
                                      <p:childTnLst>
                                        <p:set>
                                          <p:cBhvr>
                                            <p:cTn id="50" dur="1" fill="hold">
                                              <p:stCondLst>
                                                <p:cond delay="0"/>
                                              </p:stCondLst>
                                            </p:cTn>
                                            <p:tgtEl>
                                              <p:spTgt spid="32"/>
                                            </p:tgtEl>
                                            <p:attrNameLst>
                                              <p:attrName>style.visibility</p:attrName>
                                            </p:attrNameLst>
                                          </p:cBhvr>
                                          <p:to>
                                            <p:strVal val="visible"/>
                                          </p:to>
                                        </p:set>
                                        <p:animEffect transition="in" filter="wipe(up)">
                                          <p:cBhvr>
                                            <p:cTn id="51" dur="500"/>
                                            <p:tgtEl>
                                              <p:spTgt spid="32"/>
                                            </p:tgtEl>
                                          </p:cBhvr>
                                        </p:animEffect>
                                      </p:childTnLst>
                                    </p:cTn>
                                  </p:par>
                                  <p:par>
                                    <p:cTn id="52" presetID="22" presetClass="entr" presetSubtype="1" fill="hold" grpId="0" nodeType="withEffect">
                                      <p:stCondLst>
                                        <p:cond delay="0"/>
                                      </p:stCondLst>
                                      <p:childTnLst>
                                        <p:set>
                                          <p:cBhvr>
                                            <p:cTn id="53" dur="1" fill="hold">
                                              <p:stCondLst>
                                                <p:cond delay="0"/>
                                              </p:stCondLst>
                                            </p:cTn>
                                            <p:tgtEl>
                                              <p:spTgt spid="33"/>
                                            </p:tgtEl>
                                            <p:attrNameLst>
                                              <p:attrName>style.visibility</p:attrName>
                                            </p:attrNameLst>
                                          </p:cBhvr>
                                          <p:to>
                                            <p:strVal val="visible"/>
                                          </p:to>
                                        </p:set>
                                        <p:animEffect transition="in" filter="wipe(up)">
                                          <p:cBhvr>
                                            <p:cTn id="54" dur="500"/>
                                            <p:tgtEl>
                                              <p:spTgt spid="33"/>
                                            </p:tgtEl>
                                          </p:cBhvr>
                                        </p:animEffect>
                                      </p:childTnLst>
                                    </p:cTn>
                                  </p:par>
                                </p:childTnLst>
                              </p:cTn>
                            </p:par>
                            <p:par>
                              <p:cTn id="55" fill="hold">
                                <p:stCondLst>
                                  <p:cond delay="4950"/>
                                </p:stCondLst>
                                <p:childTnLst>
                                  <p:par>
                                    <p:cTn id="56" presetID="22" presetClass="entr" presetSubtype="2" fill="hold" grpId="0" nodeType="afterEffect">
                                      <p:stCondLst>
                                        <p:cond delay="0"/>
                                      </p:stCondLst>
                                      <p:childTnLst>
                                        <p:set>
                                          <p:cBhvr>
                                            <p:cTn id="57" dur="1" fill="hold">
                                              <p:stCondLst>
                                                <p:cond delay="0"/>
                                              </p:stCondLst>
                                            </p:cTn>
                                            <p:tgtEl>
                                              <p:spTgt spid="34"/>
                                            </p:tgtEl>
                                            <p:attrNameLst>
                                              <p:attrName>style.visibility</p:attrName>
                                            </p:attrNameLst>
                                          </p:cBhvr>
                                          <p:to>
                                            <p:strVal val="visible"/>
                                          </p:to>
                                        </p:set>
                                        <p:animEffect transition="in" filter="wipe(right)">
                                          <p:cBhvr>
                                            <p:cTn id="58" dur="500"/>
                                            <p:tgtEl>
                                              <p:spTgt spid="34"/>
                                            </p:tgtEl>
                                          </p:cBhvr>
                                        </p:animEffect>
                                      </p:childTnLst>
                                    </p:cTn>
                                  </p:par>
                                  <p:par>
                                    <p:cTn id="59" presetID="22" presetClass="entr" presetSubtype="8" fill="hold" grpId="0" nodeType="withEffect">
                                      <p:stCondLst>
                                        <p:cond delay="0"/>
                                      </p:stCondLst>
                                      <p:childTnLst>
                                        <p:set>
                                          <p:cBhvr>
                                            <p:cTn id="60" dur="1" fill="hold">
                                              <p:stCondLst>
                                                <p:cond delay="0"/>
                                              </p:stCondLst>
                                            </p:cTn>
                                            <p:tgtEl>
                                              <p:spTgt spid="38"/>
                                            </p:tgtEl>
                                            <p:attrNameLst>
                                              <p:attrName>style.visibility</p:attrName>
                                            </p:attrNameLst>
                                          </p:cBhvr>
                                          <p:to>
                                            <p:strVal val="visible"/>
                                          </p:to>
                                        </p:set>
                                        <p:animEffect transition="in" filter="wipe(left)">
                                          <p:cBhvr>
                                            <p:cTn id="61" dur="500"/>
                                            <p:tgtEl>
                                              <p:spTgt spid="38"/>
                                            </p:tgtEl>
                                          </p:cBhvr>
                                        </p:animEffect>
                                      </p:childTnLst>
                                    </p:cTn>
                                  </p:par>
                                </p:childTnLst>
                              </p:cTn>
                            </p:par>
                            <p:par>
                              <p:cTn id="62" fill="hold">
                                <p:stCondLst>
                                  <p:cond delay="5450"/>
                                </p:stCondLst>
                                <p:childTnLst>
                                  <p:par>
                                    <p:cTn id="63" presetID="22" presetClass="entr" presetSubtype="2" fill="hold" grpId="0" nodeType="afterEffect">
                                      <p:stCondLst>
                                        <p:cond delay="0"/>
                                      </p:stCondLst>
                                      <p:childTnLst>
                                        <p:set>
                                          <p:cBhvr>
                                            <p:cTn id="64" dur="1" fill="hold">
                                              <p:stCondLst>
                                                <p:cond delay="0"/>
                                              </p:stCondLst>
                                            </p:cTn>
                                            <p:tgtEl>
                                              <p:spTgt spid="35"/>
                                            </p:tgtEl>
                                            <p:attrNameLst>
                                              <p:attrName>style.visibility</p:attrName>
                                            </p:attrNameLst>
                                          </p:cBhvr>
                                          <p:to>
                                            <p:strVal val="visible"/>
                                          </p:to>
                                        </p:set>
                                        <p:animEffect transition="in" filter="wipe(right)">
                                          <p:cBhvr>
                                            <p:cTn id="65" dur="500"/>
                                            <p:tgtEl>
                                              <p:spTgt spid="35"/>
                                            </p:tgtEl>
                                          </p:cBhvr>
                                        </p:animEffect>
                                      </p:childTnLst>
                                    </p:cTn>
                                  </p:par>
                                  <p:par>
                                    <p:cTn id="66" presetID="22" presetClass="entr" presetSubtype="8" fill="hold" grpId="0" nodeType="withEffect">
                                      <p:stCondLst>
                                        <p:cond delay="0"/>
                                      </p:stCondLst>
                                      <p:childTnLst>
                                        <p:set>
                                          <p:cBhvr>
                                            <p:cTn id="67" dur="1" fill="hold">
                                              <p:stCondLst>
                                                <p:cond delay="0"/>
                                              </p:stCondLst>
                                            </p:cTn>
                                            <p:tgtEl>
                                              <p:spTgt spid="39"/>
                                            </p:tgtEl>
                                            <p:attrNameLst>
                                              <p:attrName>style.visibility</p:attrName>
                                            </p:attrNameLst>
                                          </p:cBhvr>
                                          <p:to>
                                            <p:strVal val="visible"/>
                                          </p:to>
                                        </p:set>
                                        <p:animEffect transition="in" filter="wipe(left)">
                                          <p:cBhvr>
                                            <p:cTn id="68" dur="500"/>
                                            <p:tgtEl>
                                              <p:spTgt spid="39"/>
                                            </p:tgtEl>
                                          </p:cBhvr>
                                        </p:animEffect>
                                      </p:childTnLst>
                                    </p:cTn>
                                  </p:par>
                                </p:childTnLst>
                              </p:cTn>
                            </p:par>
                            <p:par>
                              <p:cTn id="69" fill="hold">
                                <p:stCondLst>
                                  <p:cond delay="5950"/>
                                </p:stCondLst>
                                <p:childTnLst>
                                  <p:par>
                                    <p:cTn id="70" presetID="22" presetClass="entr" presetSubtype="2" fill="hold" grpId="0" nodeType="afterEffect">
                                      <p:stCondLst>
                                        <p:cond delay="0"/>
                                      </p:stCondLst>
                                      <p:childTnLst>
                                        <p:set>
                                          <p:cBhvr>
                                            <p:cTn id="71" dur="1" fill="hold">
                                              <p:stCondLst>
                                                <p:cond delay="0"/>
                                              </p:stCondLst>
                                            </p:cTn>
                                            <p:tgtEl>
                                              <p:spTgt spid="36"/>
                                            </p:tgtEl>
                                            <p:attrNameLst>
                                              <p:attrName>style.visibility</p:attrName>
                                            </p:attrNameLst>
                                          </p:cBhvr>
                                          <p:to>
                                            <p:strVal val="visible"/>
                                          </p:to>
                                        </p:set>
                                        <p:animEffect transition="in" filter="wipe(right)">
                                          <p:cBhvr>
                                            <p:cTn id="72" dur="500"/>
                                            <p:tgtEl>
                                              <p:spTgt spid="36"/>
                                            </p:tgtEl>
                                          </p:cBhvr>
                                        </p:animEffect>
                                      </p:childTnLst>
                                    </p:cTn>
                                  </p:par>
                                  <p:par>
                                    <p:cTn id="73" presetID="22" presetClass="entr" presetSubtype="8" fill="hold" grpId="0" nodeType="withEffect">
                                      <p:stCondLst>
                                        <p:cond delay="0"/>
                                      </p:stCondLst>
                                      <p:childTnLst>
                                        <p:set>
                                          <p:cBhvr>
                                            <p:cTn id="74" dur="1" fill="hold">
                                              <p:stCondLst>
                                                <p:cond delay="0"/>
                                              </p:stCondLst>
                                            </p:cTn>
                                            <p:tgtEl>
                                              <p:spTgt spid="40"/>
                                            </p:tgtEl>
                                            <p:attrNameLst>
                                              <p:attrName>style.visibility</p:attrName>
                                            </p:attrNameLst>
                                          </p:cBhvr>
                                          <p:to>
                                            <p:strVal val="visible"/>
                                          </p:to>
                                        </p:set>
                                        <p:animEffect transition="in" filter="wipe(left)">
                                          <p:cBhvr>
                                            <p:cTn id="75" dur="500"/>
                                            <p:tgtEl>
                                              <p:spTgt spid="40"/>
                                            </p:tgtEl>
                                          </p:cBhvr>
                                        </p:animEffect>
                                      </p:childTnLst>
                                    </p:cTn>
                                  </p:par>
                                </p:childTnLst>
                              </p:cTn>
                            </p:par>
                            <p:par>
                              <p:cTn id="76" fill="hold">
                                <p:stCondLst>
                                  <p:cond delay="6450"/>
                                </p:stCondLst>
                                <p:childTnLst>
                                  <p:par>
                                    <p:cTn id="77" presetID="22" presetClass="entr" presetSubtype="2" fill="hold" grpId="0" nodeType="afterEffect">
                                      <p:stCondLst>
                                        <p:cond delay="0"/>
                                      </p:stCondLst>
                                      <p:childTnLst>
                                        <p:set>
                                          <p:cBhvr>
                                            <p:cTn id="78" dur="1" fill="hold">
                                              <p:stCondLst>
                                                <p:cond delay="0"/>
                                              </p:stCondLst>
                                            </p:cTn>
                                            <p:tgtEl>
                                              <p:spTgt spid="37"/>
                                            </p:tgtEl>
                                            <p:attrNameLst>
                                              <p:attrName>style.visibility</p:attrName>
                                            </p:attrNameLst>
                                          </p:cBhvr>
                                          <p:to>
                                            <p:strVal val="visible"/>
                                          </p:to>
                                        </p:set>
                                        <p:animEffect transition="in" filter="wipe(right)">
                                          <p:cBhvr>
                                            <p:cTn id="79" dur="500"/>
                                            <p:tgtEl>
                                              <p:spTgt spid="37"/>
                                            </p:tgtEl>
                                          </p:cBhvr>
                                        </p:animEffect>
                                      </p:childTnLst>
                                    </p:cTn>
                                  </p:par>
                                  <p:par>
                                    <p:cTn id="80" presetID="22" presetClass="entr" presetSubtype="8" fill="hold" grpId="0" nodeType="withEffect">
                                      <p:stCondLst>
                                        <p:cond delay="0"/>
                                      </p:stCondLst>
                                      <p:childTnLst>
                                        <p:set>
                                          <p:cBhvr>
                                            <p:cTn id="81" dur="1" fill="hold">
                                              <p:stCondLst>
                                                <p:cond delay="0"/>
                                              </p:stCondLst>
                                            </p:cTn>
                                            <p:tgtEl>
                                              <p:spTgt spid="41"/>
                                            </p:tgtEl>
                                            <p:attrNameLst>
                                              <p:attrName>style.visibility</p:attrName>
                                            </p:attrNameLst>
                                          </p:cBhvr>
                                          <p:to>
                                            <p:strVal val="visible"/>
                                          </p:to>
                                        </p:set>
                                        <p:animEffect transition="in" filter="wipe(left)">
                                          <p:cBhvr>
                                            <p:cTn id="82"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5" grpId="0" animBg="1"/>
          <p:bldP spid="26" grpId="0" animBg="1"/>
          <p:bldP spid="29" grpId="0" animBg="1"/>
          <p:bldP spid="30" grpId="0"/>
          <p:bldP spid="31" grpId="0"/>
          <p:bldP spid="32" grpId="0"/>
          <p:bldP spid="33" grpId="0"/>
          <p:bldP spid="34" grpId="0" animBg="1"/>
          <p:bldP spid="35" grpId="0" animBg="1"/>
          <p:bldP spid="36" grpId="0" animBg="1"/>
          <p:bldP spid="37" grpId="0" animBg="1"/>
          <p:bldP spid="38" grpId="0" animBg="1"/>
          <p:bldP spid="39" grpId="0" animBg="1"/>
          <p:bldP spid="40" grpId="0" animBg="1"/>
          <p:bldP spid="41" grpId="0" animBg="1"/>
          <p:bldP spid="42" grpId="0"/>
        </p:bldLst>
      </p:timing>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44"/>
          <p:cNvSpPr>
            <a:spLocks noChangeArrowheads="1"/>
          </p:cNvSpPr>
          <p:nvPr/>
        </p:nvSpPr>
        <p:spPr bwMode="auto">
          <a:xfrm>
            <a:off x="1459607" y="500436"/>
            <a:ext cx="4253728" cy="541634"/>
          </a:xfrm>
          <a:prstGeom prst="rect">
            <a:avLst/>
          </a:prstGeom>
          <a:noFill/>
          <a:ln w="9525" algn="ctr">
            <a:noFill/>
            <a:miter lim="800000"/>
            <a:headEnd/>
            <a:tailEnd/>
          </a:ln>
        </p:spPr>
        <p:txBody>
          <a:bodyPr wrap="square" lIns="109678" tIns="54838" rIns="109678" bIns="54838">
            <a:spAutoFit/>
          </a:bodyPr>
          <a:lstStyle/>
          <a:p>
            <a:pPr eaLnBrk="0" hangingPunct="0"/>
            <a:r>
              <a:rPr lang="zh-CN" altLang="en-US" sz="2800" b="1" dirty="0" smtClean="0">
                <a:solidFill>
                  <a:srgbClr val="000000"/>
                </a:solidFill>
                <a:latin typeface="微软雅黑" pitchFamily="34" charset="-122"/>
                <a:ea typeface="微软雅黑" pitchFamily="34" charset="-122"/>
              </a:rPr>
              <a:t>点击这里输入您</a:t>
            </a:r>
            <a:r>
              <a:rPr lang="zh-CN" altLang="en-US" sz="2800" b="1" dirty="0">
                <a:solidFill>
                  <a:srgbClr val="000000"/>
                </a:solidFill>
                <a:latin typeface="微软雅黑" pitchFamily="34" charset="-122"/>
                <a:ea typeface="微软雅黑" pitchFamily="34" charset="-122"/>
              </a:rPr>
              <a:t>的</a:t>
            </a:r>
            <a:r>
              <a:rPr lang="zh-CN" altLang="en-US" sz="2800" b="1" dirty="0" smtClean="0">
                <a:solidFill>
                  <a:srgbClr val="000000"/>
                </a:solidFill>
                <a:latin typeface="微软雅黑" pitchFamily="34" charset="-122"/>
                <a:ea typeface="微软雅黑" pitchFamily="34" charset="-122"/>
              </a:rPr>
              <a:t>标题</a:t>
            </a:r>
            <a:endParaRPr lang="en-US" altLang="zh-CN" sz="2800" b="1" dirty="0">
              <a:solidFill>
                <a:srgbClr val="000000"/>
              </a:solidFill>
              <a:latin typeface="微软雅黑" pitchFamily="34" charset="-122"/>
              <a:ea typeface="微软雅黑" pitchFamily="34" charset="-122"/>
            </a:endParaRPr>
          </a:p>
        </p:txBody>
      </p:sp>
      <p:sp>
        <p:nvSpPr>
          <p:cNvPr id="5" name="Line 45"/>
          <p:cNvSpPr>
            <a:spLocks noChangeShapeType="1"/>
          </p:cNvSpPr>
          <p:nvPr/>
        </p:nvSpPr>
        <p:spPr bwMode="auto">
          <a:xfrm>
            <a:off x="1296541" y="994822"/>
            <a:ext cx="4500000" cy="0"/>
          </a:xfrm>
          <a:prstGeom prst="line">
            <a:avLst/>
          </a:prstGeom>
          <a:solidFill>
            <a:schemeClr val="accent1">
              <a:lumMod val="75000"/>
            </a:schemeClr>
          </a:solidFill>
          <a:ln w="9525">
            <a:solidFill>
              <a:srgbClr val="760000"/>
            </a:solidFill>
            <a:round/>
            <a:headEnd/>
            <a:tailEnd/>
          </a:ln>
        </p:spPr>
        <p:txBody>
          <a:bodyPr wrap="none" lIns="109678" tIns="54838" rIns="109678" bIns="54838" anchor="ctr"/>
          <a:lstStyle/>
          <a:p>
            <a:endParaRPr lang="zh-CN" altLang="en-US" dirty="0">
              <a:latin typeface="微软雅黑" pitchFamily="34" charset="-122"/>
              <a:ea typeface="微软雅黑" pitchFamily="34" charset="-122"/>
            </a:endParaRPr>
          </a:p>
        </p:txBody>
      </p:sp>
      <p:grpSp>
        <p:nvGrpSpPr>
          <p:cNvPr id="34" name="组合 33"/>
          <p:cNvGrpSpPr/>
          <p:nvPr/>
        </p:nvGrpSpPr>
        <p:grpSpPr>
          <a:xfrm>
            <a:off x="9152264" y="3221382"/>
            <a:ext cx="2113780" cy="1731970"/>
            <a:chOff x="7737176" y="3044094"/>
            <a:chExt cx="1677511" cy="1374579"/>
          </a:xfrm>
        </p:grpSpPr>
        <p:grpSp>
          <p:nvGrpSpPr>
            <p:cNvPr id="35" name="组合 34"/>
            <p:cNvGrpSpPr/>
            <p:nvPr/>
          </p:nvGrpSpPr>
          <p:grpSpPr>
            <a:xfrm>
              <a:off x="7737176" y="3044094"/>
              <a:ext cx="1677511" cy="1374579"/>
              <a:chOff x="7647017" y="2699415"/>
              <a:chExt cx="2617944" cy="2145185"/>
            </a:xfrm>
          </p:grpSpPr>
          <p:sp>
            <p:nvSpPr>
              <p:cNvPr id="37" name="Oval 8"/>
              <p:cNvSpPr>
                <a:spLocks noChangeArrowheads="1"/>
              </p:cNvSpPr>
              <p:nvPr/>
            </p:nvSpPr>
            <p:spPr bwMode="auto">
              <a:xfrm flipV="1">
                <a:off x="7647017" y="4399449"/>
                <a:ext cx="2617944" cy="445151"/>
              </a:xfrm>
              <a:prstGeom prst="ellipse">
                <a:avLst/>
              </a:prstGeom>
              <a:gradFill rotWithShape="1">
                <a:gsLst>
                  <a:gs pos="0">
                    <a:srgbClr val="000000">
                      <a:alpha val="70000"/>
                    </a:srgbClr>
                  </a:gs>
                  <a:gs pos="100000">
                    <a:srgbClr val="FFFFFF">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ndParaRPr>
              </a:p>
            </p:txBody>
          </p:sp>
          <p:sp>
            <p:nvSpPr>
              <p:cNvPr id="38" name="Oval 19"/>
              <p:cNvSpPr>
                <a:spLocks noChangeArrowheads="1"/>
              </p:cNvSpPr>
              <p:nvPr/>
            </p:nvSpPr>
            <p:spPr bwMode="auto">
              <a:xfrm>
                <a:off x="8011516" y="2699415"/>
                <a:ext cx="1931237" cy="1931674"/>
              </a:xfrm>
              <a:prstGeom prst="ellipse">
                <a:avLst/>
              </a:prstGeom>
              <a:solidFill>
                <a:srgbClr val="C0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500" b="1" i="0" u="none" strike="noStrike" kern="0" cap="none" spc="0" normalizeH="0" baseline="0" noProof="0" dirty="0">
                  <a:ln>
                    <a:noFill/>
                  </a:ln>
                  <a:solidFill>
                    <a:sysClr val="window" lastClr="FFFFFF"/>
                  </a:solidFill>
                  <a:effectLst/>
                  <a:uLnTx/>
                  <a:uFillTx/>
                  <a:latin typeface="微软雅黑" pitchFamily="34" charset="-122"/>
                </a:endParaRPr>
              </a:p>
            </p:txBody>
          </p:sp>
          <p:sp>
            <p:nvSpPr>
              <p:cNvPr id="39" name="未知"/>
              <p:cNvSpPr>
                <a:spLocks/>
              </p:cNvSpPr>
              <p:nvPr/>
            </p:nvSpPr>
            <p:spPr bwMode="auto">
              <a:xfrm>
                <a:off x="8233034" y="2743729"/>
                <a:ext cx="1490214" cy="727147"/>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ndParaRPr>
              </a:p>
            </p:txBody>
          </p:sp>
        </p:grpSp>
        <p:sp>
          <p:nvSpPr>
            <p:cNvPr id="36" name="TextBox 35"/>
            <p:cNvSpPr txBox="1"/>
            <p:nvPr/>
          </p:nvSpPr>
          <p:spPr>
            <a:xfrm>
              <a:off x="8036109" y="3341756"/>
              <a:ext cx="1044693" cy="62288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4500" b="0" i="1" u="none" strike="noStrike" kern="0" cap="none" spc="0" normalizeH="0" baseline="0" noProof="0" dirty="0">
                  <a:ln>
                    <a:noFill/>
                  </a:ln>
                  <a:solidFill>
                    <a:sysClr val="window" lastClr="FFFFFF"/>
                  </a:solidFill>
                  <a:effectLst/>
                  <a:uLnTx/>
                  <a:uFillTx/>
                  <a:latin typeface="Impact" pitchFamily="34" charset="0"/>
                </a:rPr>
                <a:t>2016</a:t>
              </a:r>
              <a:endParaRPr kumimoji="0" lang="zh-CN" altLang="en-US" sz="4500" b="0" i="1" u="none" strike="noStrike" kern="0" cap="none" spc="0" normalizeH="0" baseline="0" noProof="0" dirty="0">
                <a:ln>
                  <a:noFill/>
                </a:ln>
                <a:solidFill>
                  <a:sysClr val="window" lastClr="FFFFFF"/>
                </a:solidFill>
                <a:effectLst/>
                <a:uLnTx/>
                <a:uFillTx/>
                <a:latin typeface="Impact" pitchFamily="34" charset="0"/>
              </a:endParaRPr>
            </a:p>
          </p:txBody>
        </p:sp>
      </p:grpSp>
      <p:sp>
        <p:nvSpPr>
          <p:cNvPr id="40" name="AutoShape 7"/>
          <p:cNvSpPr>
            <a:spLocks noChangeArrowheads="1"/>
          </p:cNvSpPr>
          <p:nvPr/>
        </p:nvSpPr>
        <p:spPr bwMode="auto">
          <a:xfrm>
            <a:off x="307585" y="3476100"/>
            <a:ext cx="8421914" cy="1154144"/>
          </a:xfrm>
          <a:prstGeom prst="homePlate">
            <a:avLst>
              <a:gd name="adj" fmla="val 40030"/>
            </a:avLst>
          </a:prstGeom>
          <a:gradFill rotWithShape="1">
            <a:gsLst>
              <a:gs pos="0">
                <a:srgbClr val="B2B2B2">
                  <a:gamma/>
                  <a:tint val="5882"/>
                  <a:invGamma/>
                </a:srgbClr>
              </a:gs>
              <a:gs pos="100000">
                <a:srgbClr val="EAEAEA"/>
              </a:gs>
            </a:gsLst>
            <a:lin ang="5400000" scaled="1"/>
          </a:gradFill>
          <a:ln w="9525">
            <a:solidFill>
              <a:srgbClr val="EAEAEA"/>
            </a:solidFill>
            <a:miter lim="800000"/>
            <a:headEnd/>
            <a:tailEnd/>
          </a:ln>
          <a:effectLst/>
        </p:spPr>
        <p:txBody>
          <a:bodyPr wrap="none" lIns="115214" tIns="57607" rIns="115214" bIns="57607" anchor="ctr"/>
          <a:lstStyle/>
          <a:p>
            <a:pPr marL="450057" marR="0" lvl="0" indent="-450057" defTabSz="914400" eaLnBrk="1" fontAlgn="auto" latinLnBrk="0" hangingPunct="1">
              <a:lnSpc>
                <a:spcPct val="120000"/>
              </a:lnSpc>
              <a:spcBef>
                <a:spcPts val="0"/>
              </a:spcBef>
              <a:spcAft>
                <a:spcPts val="0"/>
              </a:spcAft>
              <a:buClrTx/>
              <a:buSzTx/>
              <a:buFontTx/>
              <a:buNone/>
              <a:tabLst/>
              <a:defRPr/>
            </a:pPr>
            <a:endParaRPr kumimoji="0" lang="zh-CN" altLang="en-US" sz="1500" b="0" i="0" u="none" strike="noStrike" kern="0" cap="none" spc="0" normalizeH="0" baseline="0" noProof="0" dirty="0">
              <a:ln>
                <a:noFill/>
              </a:ln>
              <a:solidFill>
                <a:srgbClr val="646464"/>
              </a:solidFill>
              <a:effectLst/>
              <a:uLnTx/>
              <a:uFillTx/>
            </a:endParaRPr>
          </a:p>
        </p:txBody>
      </p:sp>
      <p:sp>
        <p:nvSpPr>
          <p:cNvPr id="41" name="AutoShape 8"/>
          <p:cNvSpPr>
            <a:spLocks noChangeArrowheads="1"/>
          </p:cNvSpPr>
          <p:nvPr/>
        </p:nvSpPr>
        <p:spPr bwMode="auto">
          <a:xfrm>
            <a:off x="6007706" y="3459617"/>
            <a:ext cx="714874" cy="1182147"/>
          </a:xfrm>
          <a:prstGeom prst="chevron">
            <a:avLst>
              <a:gd name="adj" fmla="val 55472"/>
            </a:avLst>
          </a:prstGeom>
          <a:solidFill>
            <a:srgbClr val="FFC000"/>
          </a:solidFill>
          <a:ln w="25400" cap="flat" cmpd="sng" algn="ctr">
            <a:noFill/>
            <a:prstDash val="solid"/>
          </a:ln>
          <a:effectLst/>
        </p:spPr>
        <p:txBody>
          <a:bodyPr lIns="115214" tIns="57607" rIns="115214" bIns="57607" rtlCol="0" anchor="ctr"/>
          <a:lstStyle/>
          <a:p>
            <a:pPr algn="ctr"/>
            <a:endParaRPr lang="zh-CN" altLang="en-US" sz="2500" b="1" kern="0" dirty="0">
              <a:solidFill>
                <a:sysClr val="window" lastClr="FFFFFF"/>
              </a:solidFill>
              <a:latin typeface="微软雅黑" pitchFamily="34" charset="-122"/>
            </a:endParaRPr>
          </a:p>
        </p:txBody>
      </p:sp>
      <p:sp>
        <p:nvSpPr>
          <p:cNvPr id="42" name="AutoShape 8"/>
          <p:cNvSpPr>
            <a:spLocks noChangeArrowheads="1"/>
          </p:cNvSpPr>
          <p:nvPr/>
        </p:nvSpPr>
        <p:spPr bwMode="auto">
          <a:xfrm>
            <a:off x="3758141" y="3459617"/>
            <a:ext cx="714874" cy="1182147"/>
          </a:xfrm>
          <a:prstGeom prst="chevron">
            <a:avLst>
              <a:gd name="adj" fmla="val 55472"/>
            </a:avLst>
          </a:prstGeom>
          <a:solidFill>
            <a:srgbClr val="C00000"/>
          </a:solidFill>
          <a:ln w="25400" cap="flat" cmpd="sng" algn="ctr">
            <a:noFill/>
            <a:prstDash val="solid"/>
          </a:ln>
          <a:effectLst/>
        </p:spPr>
        <p:txBody>
          <a:bodyPr lIns="115214" tIns="57607" rIns="115214" bIns="57607" rtlCol="0" anchor="ctr"/>
          <a:lstStyle/>
          <a:p>
            <a:pPr algn="ctr"/>
            <a:endParaRPr lang="zh-CN" altLang="en-US" sz="2500" b="1" kern="0" dirty="0">
              <a:solidFill>
                <a:sysClr val="window" lastClr="FFFFFF"/>
              </a:solidFill>
              <a:latin typeface="微软雅黑" pitchFamily="34" charset="-122"/>
            </a:endParaRPr>
          </a:p>
        </p:txBody>
      </p:sp>
      <p:sp>
        <p:nvSpPr>
          <p:cNvPr id="43" name="AutoShape 8"/>
          <p:cNvSpPr>
            <a:spLocks noChangeArrowheads="1"/>
          </p:cNvSpPr>
          <p:nvPr/>
        </p:nvSpPr>
        <p:spPr bwMode="auto">
          <a:xfrm>
            <a:off x="1508577" y="3459617"/>
            <a:ext cx="714874" cy="1182147"/>
          </a:xfrm>
          <a:prstGeom prst="chevron">
            <a:avLst>
              <a:gd name="adj" fmla="val 55472"/>
            </a:avLst>
          </a:prstGeom>
          <a:solidFill>
            <a:srgbClr val="FFC000"/>
          </a:solidFill>
          <a:ln w="25400" cap="flat" cmpd="sng" algn="ctr">
            <a:noFill/>
            <a:prstDash val="solid"/>
          </a:ln>
          <a:effectLst/>
        </p:spPr>
        <p:txBody>
          <a:bodyPr lIns="115214" tIns="57607" rIns="115214" bIns="57607" rtlCol="0" anchor="ctr"/>
          <a:lstStyle/>
          <a:p>
            <a:pPr algn="ctr"/>
            <a:endParaRPr lang="zh-CN" altLang="en-US" sz="2500" b="1" kern="0" dirty="0">
              <a:solidFill>
                <a:sysClr val="window" lastClr="FFFFFF"/>
              </a:solidFill>
              <a:latin typeface="微软雅黑" pitchFamily="34" charset="-122"/>
            </a:endParaRPr>
          </a:p>
        </p:txBody>
      </p:sp>
      <p:sp>
        <p:nvSpPr>
          <p:cNvPr id="44" name="AutoShape 8"/>
          <p:cNvSpPr>
            <a:spLocks noChangeArrowheads="1"/>
          </p:cNvSpPr>
          <p:nvPr/>
        </p:nvSpPr>
        <p:spPr bwMode="auto">
          <a:xfrm>
            <a:off x="8257272" y="3459617"/>
            <a:ext cx="714874" cy="1182147"/>
          </a:xfrm>
          <a:prstGeom prst="chevron">
            <a:avLst>
              <a:gd name="adj" fmla="val 55472"/>
            </a:avLst>
          </a:prstGeom>
          <a:solidFill>
            <a:srgbClr val="C00000"/>
          </a:solidFill>
          <a:ln w="25400" cap="flat" cmpd="sng" algn="ctr">
            <a:noFill/>
            <a:prstDash val="solid"/>
          </a:ln>
          <a:effectLst/>
        </p:spPr>
        <p:txBody>
          <a:bodyPr lIns="115214" tIns="57607" rIns="115214" bIns="57607" rtlCol="0" anchor="ctr"/>
          <a:lstStyle/>
          <a:p>
            <a:pPr algn="ctr"/>
            <a:endParaRPr lang="zh-CN" altLang="en-US" sz="2500" b="1" kern="0" dirty="0">
              <a:solidFill>
                <a:sysClr val="window" lastClr="FFFFFF"/>
              </a:solidFill>
              <a:latin typeface="微软雅黑" pitchFamily="34" charset="-122"/>
            </a:endParaRPr>
          </a:p>
        </p:txBody>
      </p:sp>
      <p:sp>
        <p:nvSpPr>
          <p:cNvPr id="45" name="TextBox 44"/>
          <p:cNvSpPr txBox="1"/>
          <p:nvPr/>
        </p:nvSpPr>
        <p:spPr>
          <a:xfrm>
            <a:off x="329981" y="3820492"/>
            <a:ext cx="798539" cy="470282"/>
          </a:xfrm>
          <a:prstGeom prst="rect">
            <a:avLst/>
          </a:prstGeom>
          <a:noFill/>
        </p:spPr>
        <p:txBody>
          <a:bodyPr wrap="none" lIns="115214" tIns="57607" rIns="115214" bIns="57607" rtlCol="0">
            <a:spAutoFit/>
          </a:bodyPr>
          <a:lstStyle>
            <a:defPPr>
              <a:defRPr lang="zh-CN"/>
            </a:defPPr>
            <a:lvl1pPr>
              <a:defRPr i="1">
                <a:solidFill>
                  <a:srgbClr val="646464"/>
                </a:solidFill>
              </a:defRPr>
            </a:lvl1pPr>
          </a:lstStyle>
          <a:p>
            <a:pPr>
              <a:defRPr/>
            </a:pPr>
            <a:r>
              <a:rPr lang="en-US" altLang="zh-CN" kern="0" dirty="0" smtClean="0">
                <a:latin typeface="Impact" pitchFamily="34" charset="0"/>
              </a:rPr>
              <a:t>2012</a:t>
            </a:r>
            <a:endParaRPr lang="zh-CN" altLang="en-US" kern="0" dirty="0">
              <a:latin typeface="Impact" pitchFamily="34" charset="0"/>
            </a:endParaRPr>
          </a:p>
        </p:txBody>
      </p:sp>
      <p:sp>
        <p:nvSpPr>
          <p:cNvPr id="46" name="TextBox 45"/>
          <p:cNvSpPr txBox="1"/>
          <p:nvPr/>
        </p:nvSpPr>
        <p:spPr>
          <a:xfrm>
            <a:off x="2579545" y="3820492"/>
            <a:ext cx="808157" cy="470282"/>
          </a:xfrm>
          <a:prstGeom prst="rect">
            <a:avLst/>
          </a:prstGeom>
          <a:noFill/>
        </p:spPr>
        <p:txBody>
          <a:bodyPr wrap="none" lIns="115214" tIns="57607" rIns="115214" bIns="57607" rtlCol="0">
            <a:spAutoFit/>
          </a:bodyPr>
          <a:lstStyle>
            <a:defPPr>
              <a:defRPr lang="zh-CN"/>
            </a:defPPr>
            <a:lvl1pPr>
              <a:defRPr i="1">
                <a:solidFill>
                  <a:srgbClr val="646464"/>
                </a:solidFill>
              </a:defRPr>
            </a:lvl1pPr>
          </a:lstStyle>
          <a:p>
            <a:pPr>
              <a:defRPr/>
            </a:pPr>
            <a:r>
              <a:rPr lang="en-US" altLang="zh-CN" kern="0" dirty="0" smtClean="0">
                <a:latin typeface="Impact" pitchFamily="34" charset="0"/>
              </a:rPr>
              <a:t>2013</a:t>
            </a:r>
            <a:endParaRPr lang="zh-CN" altLang="en-US" kern="0" dirty="0">
              <a:latin typeface="Impact" pitchFamily="34" charset="0"/>
            </a:endParaRPr>
          </a:p>
        </p:txBody>
      </p:sp>
      <p:sp>
        <p:nvSpPr>
          <p:cNvPr id="47" name="TextBox 46"/>
          <p:cNvSpPr txBox="1"/>
          <p:nvPr/>
        </p:nvSpPr>
        <p:spPr>
          <a:xfrm>
            <a:off x="4829110" y="3820492"/>
            <a:ext cx="798539" cy="470282"/>
          </a:xfrm>
          <a:prstGeom prst="rect">
            <a:avLst/>
          </a:prstGeom>
          <a:noFill/>
        </p:spPr>
        <p:txBody>
          <a:bodyPr wrap="none" lIns="115214" tIns="57607" rIns="115214" bIns="57607" rtlCol="0">
            <a:spAutoFit/>
          </a:bodyPr>
          <a:lstStyle/>
          <a:p>
            <a:pPr>
              <a:defRPr/>
            </a:pPr>
            <a:r>
              <a:rPr lang="en-US" altLang="zh-CN" i="1" kern="0" dirty="0" smtClean="0">
                <a:solidFill>
                  <a:srgbClr val="646464"/>
                </a:solidFill>
                <a:latin typeface="Impact" pitchFamily="34" charset="0"/>
              </a:rPr>
              <a:t>2014</a:t>
            </a:r>
            <a:endParaRPr lang="zh-CN" altLang="en-US" i="1" kern="0" dirty="0">
              <a:solidFill>
                <a:srgbClr val="646464"/>
              </a:solidFill>
              <a:latin typeface="Impact" pitchFamily="34" charset="0"/>
            </a:endParaRPr>
          </a:p>
        </p:txBody>
      </p:sp>
      <p:sp>
        <p:nvSpPr>
          <p:cNvPr id="48" name="TextBox 47"/>
          <p:cNvSpPr txBox="1"/>
          <p:nvPr/>
        </p:nvSpPr>
        <p:spPr>
          <a:xfrm>
            <a:off x="7078673" y="3820492"/>
            <a:ext cx="809759" cy="470282"/>
          </a:xfrm>
          <a:prstGeom prst="rect">
            <a:avLst/>
          </a:prstGeom>
          <a:noFill/>
        </p:spPr>
        <p:txBody>
          <a:bodyPr wrap="none" lIns="115214" tIns="57607" rIns="115214" bIns="57607" rtlCol="0">
            <a:spAutoFit/>
          </a:bodyPr>
          <a:lstStyle>
            <a:defPPr>
              <a:defRPr lang="zh-CN"/>
            </a:defPPr>
            <a:lvl1pPr>
              <a:defRPr i="1">
                <a:solidFill>
                  <a:srgbClr val="646464"/>
                </a:solidFill>
              </a:defRPr>
            </a:lvl1pPr>
          </a:lstStyle>
          <a:p>
            <a:pPr>
              <a:defRPr/>
            </a:pPr>
            <a:r>
              <a:rPr lang="en-US" altLang="zh-CN" kern="0" dirty="0" smtClean="0">
                <a:latin typeface="Impact" pitchFamily="34" charset="0"/>
              </a:rPr>
              <a:t>2015</a:t>
            </a:r>
            <a:endParaRPr lang="zh-CN" altLang="en-US" kern="0" dirty="0">
              <a:latin typeface="Impact" pitchFamily="34" charset="0"/>
            </a:endParaRPr>
          </a:p>
        </p:txBody>
      </p:sp>
      <p:grpSp>
        <p:nvGrpSpPr>
          <p:cNvPr id="49" name="组合 48"/>
          <p:cNvGrpSpPr/>
          <p:nvPr/>
        </p:nvGrpSpPr>
        <p:grpSpPr>
          <a:xfrm>
            <a:off x="661398" y="4436999"/>
            <a:ext cx="2426807" cy="1854256"/>
            <a:chOff x="941884" y="3983470"/>
            <a:chExt cx="1925931" cy="1471632"/>
          </a:xfrm>
        </p:grpSpPr>
        <p:cxnSp>
          <p:nvCxnSpPr>
            <p:cNvPr id="50" name="直接连接符 49"/>
            <p:cNvCxnSpPr/>
            <p:nvPr/>
          </p:nvCxnSpPr>
          <p:spPr>
            <a:xfrm>
              <a:off x="941884" y="3983470"/>
              <a:ext cx="0" cy="1358533"/>
            </a:xfrm>
            <a:prstGeom prst="line">
              <a:avLst/>
            </a:prstGeom>
            <a:noFill/>
            <a:ln w="9525" cap="flat" cmpd="sng" algn="ctr">
              <a:solidFill>
                <a:srgbClr val="888888"/>
              </a:solidFill>
              <a:prstDash val="solid"/>
              <a:headEnd type="oval" w="med" len="med"/>
              <a:tailEnd type="oval" w="med" len="med"/>
            </a:ln>
            <a:effectLst/>
          </p:spPr>
        </p:cxnSp>
        <p:sp>
          <p:nvSpPr>
            <p:cNvPr id="51" name="TextBox 50"/>
            <p:cNvSpPr txBox="1"/>
            <p:nvPr/>
          </p:nvSpPr>
          <p:spPr>
            <a:xfrm>
              <a:off x="941884" y="4393273"/>
              <a:ext cx="1925931" cy="1061829"/>
            </a:xfrm>
            <a:prstGeom prst="rect">
              <a:avLst/>
            </a:prstGeom>
            <a:noFill/>
          </p:spPr>
          <p:txBody>
            <a:bodyPr wrap="square" rtlCol="0">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srgbClr val="646464"/>
                  </a:solidFill>
                  <a:effectLst/>
                  <a:uLnTx/>
                  <a:uFillTx/>
                </a:rPr>
                <a:t>此处添加标题</a:t>
              </a:r>
              <a:endParaRPr kumimoji="0" lang="en-US" altLang="zh-CN" sz="1800" b="1" i="0" u="none" strike="noStrike" kern="0" cap="none" spc="0" normalizeH="0" baseline="0" noProof="0" dirty="0">
                <a:ln>
                  <a:noFill/>
                </a:ln>
                <a:solidFill>
                  <a:srgbClr val="646464"/>
                </a:solidFill>
                <a:effectLst/>
                <a:uLnTx/>
                <a:uFillTx/>
              </a:endParaRPr>
            </a:p>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500" b="0" i="0" u="none" strike="noStrike" kern="0" cap="none" spc="0" normalizeH="0" baseline="0" noProof="0" dirty="0">
                  <a:ln>
                    <a:noFill/>
                  </a:ln>
                  <a:solidFill>
                    <a:srgbClr val="646464"/>
                  </a:solidFill>
                  <a:effectLst/>
                  <a:uLnTx/>
                  <a:uFillTx/>
                </a:rPr>
                <a:t>点击此处添加段落文本</a:t>
              </a:r>
            </a:p>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500" b="0" i="0" u="none" strike="noStrike" kern="0" cap="none" spc="0" normalizeH="0" baseline="0" noProof="0" dirty="0">
                  <a:ln>
                    <a:noFill/>
                  </a:ln>
                  <a:solidFill>
                    <a:srgbClr val="646464"/>
                  </a:solidFill>
                  <a:effectLst/>
                  <a:uLnTx/>
                  <a:uFillTx/>
                </a:rPr>
                <a:t>点击此处添加段落文本</a:t>
              </a:r>
            </a:p>
          </p:txBody>
        </p:sp>
      </p:grpSp>
      <p:grpSp>
        <p:nvGrpSpPr>
          <p:cNvPr id="52" name="组合 51"/>
          <p:cNvGrpSpPr/>
          <p:nvPr/>
        </p:nvGrpSpPr>
        <p:grpSpPr>
          <a:xfrm>
            <a:off x="2913935" y="1833036"/>
            <a:ext cx="2426807" cy="1893212"/>
            <a:chOff x="2293144" y="1916832"/>
            <a:chExt cx="1925931" cy="1502549"/>
          </a:xfrm>
        </p:grpSpPr>
        <p:cxnSp>
          <p:nvCxnSpPr>
            <p:cNvPr id="53" name="直接连接符 52"/>
            <p:cNvCxnSpPr/>
            <p:nvPr/>
          </p:nvCxnSpPr>
          <p:spPr>
            <a:xfrm>
              <a:off x="2293144" y="2060848"/>
              <a:ext cx="0" cy="1358533"/>
            </a:xfrm>
            <a:prstGeom prst="line">
              <a:avLst/>
            </a:prstGeom>
            <a:noFill/>
            <a:ln w="9525" cap="flat" cmpd="sng" algn="ctr">
              <a:solidFill>
                <a:srgbClr val="888888"/>
              </a:solidFill>
              <a:prstDash val="solid"/>
              <a:headEnd type="oval" w="med" len="med"/>
              <a:tailEnd type="oval" w="med" len="med"/>
            </a:ln>
            <a:effectLst/>
          </p:spPr>
        </p:cxnSp>
        <p:sp>
          <p:nvSpPr>
            <p:cNvPr id="54" name="TextBox 53"/>
            <p:cNvSpPr txBox="1"/>
            <p:nvPr/>
          </p:nvSpPr>
          <p:spPr>
            <a:xfrm>
              <a:off x="2293144" y="1916832"/>
              <a:ext cx="1925931" cy="1061829"/>
            </a:xfrm>
            <a:prstGeom prst="rect">
              <a:avLst/>
            </a:prstGeom>
            <a:noFill/>
          </p:spPr>
          <p:txBody>
            <a:bodyPr wrap="square" rtlCol="0">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srgbClr val="646464"/>
                  </a:solidFill>
                  <a:effectLst/>
                  <a:uLnTx/>
                  <a:uFillTx/>
                </a:rPr>
                <a:t>此处添加标题</a:t>
              </a:r>
              <a:endParaRPr kumimoji="0" lang="en-US" altLang="zh-CN" sz="1800" b="1" i="0" u="none" strike="noStrike" kern="0" cap="none" spc="0" normalizeH="0" baseline="0" noProof="0" dirty="0">
                <a:ln>
                  <a:noFill/>
                </a:ln>
                <a:solidFill>
                  <a:srgbClr val="646464"/>
                </a:solidFill>
                <a:effectLst/>
                <a:uLnTx/>
                <a:uFillTx/>
              </a:endParaRPr>
            </a:p>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500" b="0" i="0" u="none" strike="noStrike" kern="0" cap="none" spc="0" normalizeH="0" baseline="0" noProof="0" dirty="0">
                  <a:ln>
                    <a:noFill/>
                  </a:ln>
                  <a:solidFill>
                    <a:srgbClr val="646464"/>
                  </a:solidFill>
                  <a:effectLst/>
                  <a:uLnTx/>
                  <a:uFillTx/>
                </a:rPr>
                <a:t>点击此处添加段落文本</a:t>
              </a:r>
            </a:p>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500" b="0" i="0" u="none" strike="noStrike" kern="0" cap="none" spc="0" normalizeH="0" baseline="0" noProof="0" dirty="0">
                  <a:ln>
                    <a:noFill/>
                  </a:ln>
                  <a:solidFill>
                    <a:srgbClr val="646464"/>
                  </a:solidFill>
                  <a:effectLst/>
                  <a:uLnTx/>
                  <a:uFillTx/>
                </a:rPr>
                <a:t>点击此处添加段落文本</a:t>
              </a:r>
            </a:p>
          </p:txBody>
        </p:sp>
      </p:grpSp>
      <p:grpSp>
        <p:nvGrpSpPr>
          <p:cNvPr id="55" name="组合 54"/>
          <p:cNvGrpSpPr/>
          <p:nvPr/>
        </p:nvGrpSpPr>
        <p:grpSpPr>
          <a:xfrm>
            <a:off x="5116545" y="4464208"/>
            <a:ext cx="2426807" cy="1858145"/>
            <a:chOff x="3641104" y="3980384"/>
            <a:chExt cx="1925931" cy="1474718"/>
          </a:xfrm>
        </p:grpSpPr>
        <p:cxnSp>
          <p:nvCxnSpPr>
            <p:cNvPr id="56" name="直接连接符 55"/>
            <p:cNvCxnSpPr/>
            <p:nvPr/>
          </p:nvCxnSpPr>
          <p:spPr>
            <a:xfrm>
              <a:off x="3648596" y="3980384"/>
              <a:ext cx="0" cy="1358533"/>
            </a:xfrm>
            <a:prstGeom prst="line">
              <a:avLst/>
            </a:prstGeom>
            <a:noFill/>
            <a:ln w="9525" cap="flat" cmpd="sng" algn="ctr">
              <a:solidFill>
                <a:srgbClr val="888888"/>
              </a:solidFill>
              <a:prstDash val="solid"/>
              <a:headEnd type="oval" w="med" len="med"/>
              <a:tailEnd type="oval" w="med" len="med"/>
            </a:ln>
            <a:effectLst/>
          </p:spPr>
        </p:cxnSp>
        <p:sp>
          <p:nvSpPr>
            <p:cNvPr id="57" name="TextBox 56"/>
            <p:cNvSpPr txBox="1"/>
            <p:nvPr/>
          </p:nvSpPr>
          <p:spPr>
            <a:xfrm>
              <a:off x="3641104" y="4393273"/>
              <a:ext cx="1925931" cy="1061829"/>
            </a:xfrm>
            <a:prstGeom prst="rect">
              <a:avLst/>
            </a:prstGeom>
            <a:noFill/>
          </p:spPr>
          <p:txBody>
            <a:bodyPr wrap="square" rtlCol="0">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srgbClr val="C00000"/>
                  </a:solidFill>
                  <a:effectLst/>
                  <a:uLnTx/>
                  <a:uFillTx/>
                </a:rPr>
                <a:t>此处添加标题</a:t>
              </a:r>
              <a:endParaRPr kumimoji="0" lang="en-US" altLang="zh-CN" sz="1800" b="1" i="0" u="none" strike="noStrike" kern="0" cap="none" spc="0" normalizeH="0" baseline="0" noProof="0" dirty="0">
                <a:ln>
                  <a:noFill/>
                </a:ln>
                <a:solidFill>
                  <a:srgbClr val="C00000"/>
                </a:solidFill>
                <a:effectLst/>
                <a:uLnTx/>
                <a:uFillTx/>
              </a:endParaRPr>
            </a:p>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500" b="0" i="0" u="none" strike="noStrike" kern="0" cap="none" spc="0" normalizeH="0" baseline="0" noProof="0" dirty="0">
                  <a:ln>
                    <a:noFill/>
                  </a:ln>
                  <a:solidFill>
                    <a:srgbClr val="C00000"/>
                  </a:solidFill>
                  <a:effectLst/>
                  <a:uLnTx/>
                  <a:uFillTx/>
                </a:rPr>
                <a:t>点击此处添加段落文本</a:t>
              </a:r>
            </a:p>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500" b="0" i="0" u="none" strike="noStrike" kern="0" cap="none" spc="0" normalizeH="0" baseline="0" noProof="0" dirty="0">
                  <a:ln>
                    <a:noFill/>
                  </a:ln>
                  <a:solidFill>
                    <a:srgbClr val="C00000"/>
                  </a:solidFill>
                  <a:effectLst/>
                  <a:uLnTx/>
                  <a:uFillTx/>
                </a:rPr>
                <a:t>点击此处添加段落文本</a:t>
              </a:r>
            </a:p>
          </p:txBody>
        </p:sp>
      </p:grpSp>
      <p:grpSp>
        <p:nvGrpSpPr>
          <p:cNvPr id="58" name="组合 57"/>
          <p:cNvGrpSpPr/>
          <p:nvPr/>
        </p:nvGrpSpPr>
        <p:grpSpPr>
          <a:xfrm>
            <a:off x="7407963" y="1833036"/>
            <a:ext cx="2426807" cy="1893212"/>
            <a:chOff x="5044092" y="1916832"/>
            <a:chExt cx="1925931" cy="1502549"/>
          </a:xfrm>
        </p:grpSpPr>
        <p:cxnSp>
          <p:nvCxnSpPr>
            <p:cNvPr id="59" name="直接连接符 58"/>
            <p:cNvCxnSpPr/>
            <p:nvPr/>
          </p:nvCxnSpPr>
          <p:spPr>
            <a:xfrm>
              <a:off x="5044092" y="2060848"/>
              <a:ext cx="0" cy="1358533"/>
            </a:xfrm>
            <a:prstGeom prst="line">
              <a:avLst/>
            </a:prstGeom>
            <a:noFill/>
            <a:ln w="9525" cap="flat" cmpd="sng" algn="ctr">
              <a:solidFill>
                <a:srgbClr val="888888"/>
              </a:solidFill>
              <a:prstDash val="solid"/>
              <a:headEnd type="oval" w="med" len="med"/>
              <a:tailEnd type="oval" w="med" len="med"/>
            </a:ln>
            <a:effectLst/>
          </p:spPr>
        </p:cxnSp>
        <p:sp>
          <p:nvSpPr>
            <p:cNvPr id="60" name="TextBox 59"/>
            <p:cNvSpPr txBox="1"/>
            <p:nvPr/>
          </p:nvSpPr>
          <p:spPr>
            <a:xfrm>
              <a:off x="5044092" y="1916832"/>
              <a:ext cx="1925931" cy="1061829"/>
            </a:xfrm>
            <a:prstGeom prst="rect">
              <a:avLst/>
            </a:prstGeom>
            <a:noFill/>
          </p:spPr>
          <p:txBody>
            <a:bodyPr wrap="square" rtlCol="0">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srgbClr val="646464"/>
                  </a:solidFill>
                  <a:effectLst/>
                  <a:uLnTx/>
                  <a:uFillTx/>
                </a:rPr>
                <a:t>此处添加标题</a:t>
              </a:r>
              <a:endParaRPr kumimoji="0" lang="en-US" altLang="zh-CN" sz="1800" b="1" i="0" u="none" strike="noStrike" kern="0" cap="none" spc="0" normalizeH="0" baseline="0" noProof="0" dirty="0">
                <a:ln>
                  <a:noFill/>
                </a:ln>
                <a:solidFill>
                  <a:srgbClr val="646464"/>
                </a:solidFill>
                <a:effectLst/>
                <a:uLnTx/>
                <a:uFillTx/>
              </a:endParaRPr>
            </a:p>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500" b="0" i="0" u="none" strike="noStrike" kern="0" cap="none" spc="0" normalizeH="0" baseline="0" noProof="0" dirty="0">
                  <a:ln>
                    <a:noFill/>
                  </a:ln>
                  <a:solidFill>
                    <a:srgbClr val="646464"/>
                  </a:solidFill>
                  <a:effectLst/>
                  <a:uLnTx/>
                  <a:uFillTx/>
                </a:rPr>
                <a:t>点击此处添加段落文本</a:t>
              </a:r>
            </a:p>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500" b="0" i="0" u="none" strike="noStrike" kern="0" cap="none" spc="0" normalizeH="0" baseline="0" noProof="0" dirty="0">
                  <a:ln>
                    <a:noFill/>
                  </a:ln>
                  <a:solidFill>
                    <a:srgbClr val="646464"/>
                  </a:solidFill>
                  <a:effectLst/>
                  <a:uLnTx/>
                  <a:uFillTx/>
                </a:rPr>
                <a:t>点击此处添加段落文本</a:t>
              </a:r>
            </a:p>
          </p:txBody>
        </p:sp>
      </p:grpSp>
    </p:spTree>
    <p:extLst>
      <p:ext uri="{BB962C8B-B14F-4D97-AF65-F5344CB8AC3E}">
        <p14:creationId xmlns:p14="http://schemas.microsoft.com/office/powerpoint/2010/main" val="50372365"/>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52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52000">
                                          <p:cBhvr additive="base">
                                            <p:cTn id="7" dur="500" fill="hold"/>
                                            <p:tgtEl>
                                              <p:spTgt spid="4"/>
                                            </p:tgtEl>
                                            <p:attrNameLst>
                                              <p:attrName>ppt_x</p:attrName>
                                            </p:attrNameLst>
                                          </p:cBhvr>
                                          <p:tavLst>
                                            <p:tav tm="0">
                                              <p:val>
                                                <p:strVal val="0-#ppt_w/2"/>
                                              </p:val>
                                            </p:tav>
                                            <p:tav tm="100000">
                                              <p:val>
                                                <p:strVal val="#ppt_x"/>
                                              </p:val>
                                            </p:tav>
                                          </p:tavLst>
                                        </p:anim>
                                        <p:anim calcmode="lin" valueType="num" p14:bounceEnd="52000">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40"/>
                                            </p:tgtEl>
                                            <p:attrNameLst>
                                              <p:attrName>style.visibility</p:attrName>
                                            </p:attrNameLst>
                                          </p:cBhvr>
                                          <p:to>
                                            <p:strVal val="visible"/>
                                          </p:to>
                                        </p:set>
                                        <p:anim calcmode="lin" valueType="num">
                                          <p:cBhvr additive="base">
                                            <p:cTn id="12" dur="500" fill="hold"/>
                                            <p:tgtEl>
                                              <p:spTgt spid="40"/>
                                            </p:tgtEl>
                                            <p:attrNameLst>
                                              <p:attrName>ppt_x</p:attrName>
                                            </p:attrNameLst>
                                          </p:cBhvr>
                                          <p:tavLst>
                                            <p:tav tm="0">
                                              <p:val>
                                                <p:strVal val="0-#ppt_w/2"/>
                                              </p:val>
                                            </p:tav>
                                            <p:tav tm="100000">
                                              <p:val>
                                                <p:strVal val="#ppt_x"/>
                                              </p:val>
                                            </p:tav>
                                          </p:tavLst>
                                        </p:anim>
                                        <p:anim calcmode="lin" valueType="num">
                                          <p:cBhvr additive="base">
                                            <p:cTn id="13" dur="500" fill="hold"/>
                                            <p:tgtEl>
                                              <p:spTgt spid="40"/>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43"/>
                                            </p:tgtEl>
                                            <p:attrNameLst>
                                              <p:attrName>style.visibility</p:attrName>
                                            </p:attrNameLst>
                                          </p:cBhvr>
                                          <p:to>
                                            <p:strVal val="visible"/>
                                          </p:to>
                                        </p:set>
                                        <p:anim calcmode="lin" valueType="num">
                                          <p:cBhvr additive="base">
                                            <p:cTn id="17" dur="500" fill="hold"/>
                                            <p:tgtEl>
                                              <p:spTgt spid="43"/>
                                            </p:tgtEl>
                                            <p:attrNameLst>
                                              <p:attrName>ppt_x</p:attrName>
                                            </p:attrNameLst>
                                          </p:cBhvr>
                                          <p:tavLst>
                                            <p:tav tm="0">
                                              <p:val>
                                                <p:strVal val="0-#ppt_w/2"/>
                                              </p:val>
                                            </p:tav>
                                            <p:tav tm="100000">
                                              <p:val>
                                                <p:strVal val="#ppt_x"/>
                                              </p:val>
                                            </p:tav>
                                          </p:tavLst>
                                        </p:anim>
                                        <p:anim calcmode="lin" valueType="num">
                                          <p:cBhvr additive="base">
                                            <p:cTn id="18" dur="500" fill="hold"/>
                                            <p:tgtEl>
                                              <p:spTgt spid="43"/>
                                            </p:tgtEl>
                                            <p:attrNameLst>
                                              <p:attrName>ppt_y</p:attrName>
                                            </p:attrNameLst>
                                          </p:cBhvr>
                                          <p:tavLst>
                                            <p:tav tm="0">
                                              <p:val>
                                                <p:strVal val="#ppt_y"/>
                                              </p:val>
                                            </p:tav>
                                            <p:tav tm="100000">
                                              <p:val>
                                                <p:strVal val="#ppt_y"/>
                                              </p:val>
                                            </p:tav>
                                          </p:tavLst>
                                        </p:anim>
                                      </p:childTnLst>
                                    </p:cTn>
                                  </p:par>
                                  <p:par>
                                    <p:cTn id="19" presetID="2" presetClass="entr" presetSubtype="8" fill="hold" grpId="0" nodeType="withEffect">
                                      <p:stCondLst>
                                        <p:cond delay="250"/>
                                      </p:stCondLst>
                                      <p:childTnLst>
                                        <p:set>
                                          <p:cBhvr>
                                            <p:cTn id="20" dur="1" fill="hold">
                                              <p:stCondLst>
                                                <p:cond delay="0"/>
                                              </p:stCondLst>
                                            </p:cTn>
                                            <p:tgtEl>
                                              <p:spTgt spid="42"/>
                                            </p:tgtEl>
                                            <p:attrNameLst>
                                              <p:attrName>style.visibility</p:attrName>
                                            </p:attrNameLst>
                                          </p:cBhvr>
                                          <p:to>
                                            <p:strVal val="visible"/>
                                          </p:to>
                                        </p:set>
                                        <p:anim calcmode="lin" valueType="num">
                                          <p:cBhvr additive="base">
                                            <p:cTn id="21" dur="500" fill="hold"/>
                                            <p:tgtEl>
                                              <p:spTgt spid="42"/>
                                            </p:tgtEl>
                                            <p:attrNameLst>
                                              <p:attrName>ppt_x</p:attrName>
                                            </p:attrNameLst>
                                          </p:cBhvr>
                                          <p:tavLst>
                                            <p:tav tm="0">
                                              <p:val>
                                                <p:strVal val="0-#ppt_w/2"/>
                                              </p:val>
                                            </p:tav>
                                            <p:tav tm="100000">
                                              <p:val>
                                                <p:strVal val="#ppt_x"/>
                                              </p:val>
                                            </p:tav>
                                          </p:tavLst>
                                        </p:anim>
                                        <p:anim calcmode="lin" valueType="num">
                                          <p:cBhvr additive="base">
                                            <p:cTn id="22" dur="500" fill="hold"/>
                                            <p:tgtEl>
                                              <p:spTgt spid="42"/>
                                            </p:tgtEl>
                                            <p:attrNameLst>
                                              <p:attrName>ppt_y</p:attrName>
                                            </p:attrNameLst>
                                          </p:cBhvr>
                                          <p:tavLst>
                                            <p:tav tm="0">
                                              <p:val>
                                                <p:strVal val="#ppt_y"/>
                                              </p:val>
                                            </p:tav>
                                            <p:tav tm="100000">
                                              <p:val>
                                                <p:strVal val="#ppt_y"/>
                                              </p:val>
                                            </p:tav>
                                          </p:tavLst>
                                        </p:anim>
                                      </p:childTnLst>
                                    </p:cTn>
                                  </p:par>
                                  <p:par>
                                    <p:cTn id="23" presetID="2" presetClass="entr" presetSubtype="8" fill="hold" grpId="0" nodeType="withEffect">
                                      <p:stCondLst>
                                        <p:cond delay="500"/>
                                      </p:stCondLst>
                                      <p:childTnLst>
                                        <p:set>
                                          <p:cBhvr>
                                            <p:cTn id="24" dur="1" fill="hold">
                                              <p:stCondLst>
                                                <p:cond delay="0"/>
                                              </p:stCondLst>
                                            </p:cTn>
                                            <p:tgtEl>
                                              <p:spTgt spid="41"/>
                                            </p:tgtEl>
                                            <p:attrNameLst>
                                              <p:attrName>style.visibility</p:attrName>
                                            </p:attrNameLst>
                                          </p:cBhvr>
                                          <p:to>
                                            <p:strVal val="visible"/>
                                          </p:to>
                                        </p:set>
                                        <p:anim calcmode="lin" valueType="num">
                                          <p:cBhvr additive="base">
                                            <p:cTn id="25" dur="500" fill="hold"/>
                                            <p:tgtEl>
                                              <p:spTgt spid="41"/>
                                            </p:tgtEl>
                                            <p:attrNameLst>
                                              <p:attrName>ppt_x</p:attrName>
                                            </p:attrNameLst>
                                          </p:cBhvr>
                                          <p:tavLst>
                                            <p:tav tm="0">
                                              <p:val>
                                                <p:strVal val="0-#ppt_w/2"/>
                                              </p:val>
                                            </p:tav>
                                            <p:tav tm="100000">
                                              <p:val>
                                                <p:strVal val="#ppt_x"/>
                                              </p:val>
                                            </p:tav>
                                          </p:tavLst>
                                        </p:anim>
                                        <p:anim calcmode="lin" valueType="num">
                                          <p:cBhvr additive="base">
                                            <p:cTn id="26" dur="500" fill="hold"/>
                                            <p:tgtEl>
                                              <p:spTgt spid="41"/>
                                            </p:tgtEl>
                                            <p:attrNameLst>
                                              <p:attrName>ppt_y</p:attrName>
                                            </p:attrNameLst>
                                          </p:cBhvr>
                                          <p:tavLst>
                                            <p:tav tm="0">
                                              <p:val>
                                                <p:strVal val="#ppt_y"/>
                                              </p:val>
                                            </p:tav>
                                            <p:tav tm="100000">
                                              <p:val>
                                                <p:strVal val="#ppt_y"/>
                                              </p:val>
                                            </p:tav>
                                          </p:tavLst>
                                        </p:anim>
                                      </p:childTnLst>
                                    </p:cTn>
                                  </p:par>
                                  <p:par>
                                    <p:cTn id="27" presetID="2" presetClass="entr" presetSubtype="8" fill="hold" grpId="0" nodeType="withEffect">
                                      <p:stCondLst>
                                        <p:cond delay="750"/>
                                      </p:stCondLst>
                                      <p:childTnLst>
                                        <p:set>
                                          <p:cBhvr>
                                            <p:cTn id="28" dur="1" fill="hold">
                                              <p:stCondLst>
                                                <p:cond delay="0"/>
                                              </p:stCondLst>
                                            </p:cTn>
                                            <p:tgtEl>
                                              <p:spTgt spid="44"/>
                                            </p:tgtEl>
                                            <p:attrNameLst>
                                              <p:attrName>style.visibility</p:attrName>
                                            </p:attrNameLst>
                                          </p:cBhvr>
                                          <p:to>
                                            <p:strVal val="visible"/>
                                          </p:to>
                                        </p:set>
                                        <p:anim calcmode="lin" valueType="num">
                                          <p:cBhvr additive="base">
                                            <p:cTn id="29" dur="500" fill="hold"/>
                                            <p:tgtEl>
                                              <p:spTgt spid="44"/>
                                            </p:tgtEl>
                                            <p:attrNameLst>
                                              <p:attrName>ppt_x</p:attrName>
                                            </p:attrNameLst>
                                          </p:cBhvr>
                                          <p:tavLst>
                                            <p:tav tm="0">
                                              <p:val>
                                                <p:strVal val="0-#ppt_w/2"/>
                                              </p:val>
                                            </p:tav>
                                            <p:tav tm="100000">
                                              <p:val>
                                                <p:strVal val="#ppt_x"/>
                                              </p:val>
                                            </p:tav>
                                          </p:tavLst>
                                        </p:anim>
                                        <p:anim calcmode="lin" valueType="num">
                                          <p:cBhvr additive="base">
                                            <p:cTn id="30" dur="500" fill="hold"/>
                                            <p:tgtEl>
                                              <p:spTgt spid="44"/>
                                            </p:tgtEl>
                                            <p:attrNameLst>
                                              <p:attrName>ppt_y</p:attrName>
                                            </p:attrNameLst>
                                          </p:cBhvr>
                                          <p:tavLst>
                                            <p:tav tm="0">
                                              <p:val>
                                                <p:strVal val="#ppt_y"/>
                                              </p:val>
                                            </p:tav>
                                            <p:tav tm="100000">
                                              <p:val>
                                                <p:strVal val="#ppt_y"/>
                                              </p:val>
                                            </p:tav>
                                          </p:tavLst>
                                        </p:anim>
                                      </p:childTnLst>
                                    </p:cTn>
                                  </p:par>
                                </p:childTnLst>
                              </p:cTn>
                            </p:par>
                            <p:par>
                              <p:cTn id="31" fill="hold">
                                <p:stCondLst>
                                  <p:cond delay="2250"/>
                                </p:stCondLst>
                                <p:childTnLst>
                                  <p:par>
                                    <p:cTn id="32" presetID="47" presetClass="entr" presetSubtype="0" fill="hold" grpId="0" nodeType="afterEffect">
                                      <p:stCondLst>
                                        <p:cond delay="0"/>
                                      </p:stCondLst>
                                      <p:childTnLst>
                                        <p:set>
                                          <p:cBhvr>
                                            <p:cTn id="33" dur="1" fill="hold">
                                              <p:stCondLst>
                                                <p:cond delay="0"/>
                                              </p:stCondLst>
                                            </p:cTn>
                                            <p:tgtEl>
                                              <p:spTgt spid="45"/>
                                            </p:tgtEl>
                                            <p:attrNameLst>
                                              <p:attrName>style.visibility</p:attrName>
                                            </p:attrNameLst>
                                          </p:cBhvr>
                                          <p:to>
                                            <p:strVal val="visible"/>
                                          </p:to>
                                        </p:set>
                                        <p:animEffect transition="in" filter="fade">
                                          <p:cBhvr>
                                            <p:cTn id="34" dur="1000"/>
                                            <p:tgtEl>
                                              <p:spTgt spid="45"/>
                                            </p:tgtEl>
                                          </p:cBhvr>
                                        </p:animEffect>
                                        <p:anim calcmode="lin" valueType="num">
                                          <p:cBhvr>
                                            <p:cTn id="35" dur="1000" fill="hold"/>
                                            <p:tgtEl>
                                              <p:spTgt spid="45"/>
                                            </p:tgtEl>
                                            <p:attrNameLst>
                                              <p:attrName>ppt_x</p:attrName>
                                            </p:attrNameLst>
                                          </p:cBhvr>
                                          <p:tavLst>
                                            <p:tav tm="0">
                                              <p:val>
                                                <p:strVal val="#ppt_x"/>
                                              </p:val>
                                            </p:tav>
                                            <p:tav tm="100000">
                                              <p:val>
                                                <p:strVal val="#ppt_x"/>
                                              </p:val>
                                            </p:tav>
                                          </p:tavLst>
                                        </p:anim>
                                        <p:anim calcmode="lin" valueType="num">
                                          <p:cBhvr>
                                            <p:cTn id="36" dur="1000" fill="hold"/>
                                            <p:tgtEl>
                                              <p:spTgt spid="45"/>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0"/>
                                      </p:stCondLst>
                                      <p:childTnLst>
                                        <p:set>
                                          <p:cBhvr>
                                            <p:cTn id="38" dur="1" fill="hold">
                                              <p:stCondLst>
                                                <p:cond delay="0"/>
                                              </p:stCondLst>
                                            </p:cTn>
                                            <p:tgtEl>
                                              <p:spTgt spid="46"/>
                                            </p:tgtEl>
                                            <p:attrNameLst>
                                              <p:attrName>style.visibility</p:attrName>
                                            </p:attrNameLst>
                                          </p:cBhvr>
                                          <p:to>
                                            <p:strVal val="visible"/>
                                          </p:to>
                                        </p:set>
                                        <p:animEffect transition="in" filter="fade">
                                          <p:cBhvr>
                                            <p:cTn id="39" dur="1000"/>
                                            <p:tgtEl>
                                              <p:spTgt spid="46"/>
                                            </p:tgtEl>
                                          </p:cBhvr>
                                        </p:animEffect>
                                        <p:anim calcmode="lin" valueType="num">
                                          <p:cBhvr>
                                            <p:cTn id="40" dur="1000" fill="hold"/>
                                            <p:tgtEl>
                                              <p:spTgt spid="46"/>
                                            </p:tgtEl>
                                            <p:attrNameLst>
                                              <p:attrName>ppt_x</p:attrName>
                                            </p:attrNameLst>
                                          </p:cBhvr>
                                          <p:tavLst>
                                            <p:tav tm="0">
                                              <p:val>
                                                <p:strVal val="#ppt_x"/>
                                              </p:val>
                                            </p:tav>
                                            <p:tav tm="100000">
                                              <p:val>
                                                <p:strVal val="#ppt_x"/>
                                              </p:val>
                                            </p:tav>
                                          </p:tavLst>
                                        </p:anim>
                                        <p:anim calcmode="lin" valueType="num">
                                          <p:cBhvr>
                                            <p:cTn id="41" dur="1000" fill="hold"/>
                                            <p:tgtEl>
                                              <p:spTgt spid="46"/>
                                            </p:tgtEl>
                                            <p:attrNameLst>
                                              <p:attrName>ppt_y</p:attrName>
                                            </p:attrNameLst>
                                          </p:cBhvr>
                                          <p:tavLst>
                                            <p:tav tm="0">
                                              <p:val>
                                                <p:strVal val="#ppt_y+.1"/>
                                              </p:val>
                                            </p:tav>
                                            <p:tav tm="100000">
                                              <p:val>
                                                <p:strVal val="#ppt_y"/>
                                              </p:val>
                                            </p:tav>
                                          </p:tavLst>
                                        </p:anim>
                                      </p:childTnLst>
                                    </p:cTn>
                                  </p:par>
                                  <p:par>
                                    <p:cTn id="42" presetID="47" presetClass="entr" presetSubtype="0" fill="hold" grpId="0" nodeType="withEffect">
                                      <p:stCondLst>
                                        <p:cond delay="0"/>
                                      </p:stCondLst>
                                      <p:childTnLst>
                                        <p:set>
                                          <p:cBhvr>
                                            <p:cTn id="43" dur="1" fill="hold">
                                              <p:stCondLst>
                                                <p:cond delay="0"/>
                                              </p:stCondLst>
                                            </p:cTn>
                                            <p:tgtEl>
                                              <p:spTgt spid="47"/>
                                            </p:tgtEl>
                                            <p:attrNameLst>
                                              <p:attrName>style.visibility</p:attrName>
                                            </p:attrNameLst>
                                          </p:cBhvr>
                                          <p:to>
                                            <p:strVal val="visible"/>
                                          </p:to>
                                        </p:set>
                                        <p:animEffect transition="in" filter="fade">
                                          <p:cBhvr>
                                            <p:cTn id="44" dur="1000"/>
                                            <p:tgtEl>
                                              <p:spTgt spid="47"/>
                                            </p:tgtEl>
                                          </p:cBhvr>
                                        </p:animEffect>
                                        <p:anim calcmode="lin" valueType="num">
                                          <p:cBhvr>
                                            <p:cTn id="45" dur="1000" fill="hold"/>
                                            <p:tgtEl>
                                              <p:spTgt spid="47"/>
                                            </p:tgtEl>
                                            <p:attrNameLst>
                                              <p:attrName>ppt_x</p:attrName>
                                            </p:attrNameLst>
                                          </p:cBhvr>
                                          <p:tavLst>
                                            <p:tav tm="0">
                                              <p:val>
                                                <p:strVal val="#ppt_x"/>
                                              </p:val>
                                            </p:tav>
                                            <p:tav tm="100000">
                                              <p:val>
                                                <p:strVal val="#ppt_x"/>
                                              </p:val>
                                            </p:tav>
                                          </p:tavLst>
                                        </p:anim>
                                        <p:anim calcmode="lin" valueType="num">
                                          <p:cBhvr>
                                            <p:cTn id="46" dur="1000" fill="hold"/>
                                            <p:tgtEl>
                                              <p:spTgt spid="47"/>
                                            </p:tgtEl>
                                            <p:attrNameLst>
                                              <p:attrName>ppt_y</p:attrName>
                                            </p:attrNameLst>
                                          </p:cBhvr>
                                          <p:tavLst>
                                            <p:tav tm="0">
                                              <p:val>
                                                <p:strVal val="#ppt_y-.1"/>
                                              </p:val>
                                            </p:tav>
                                            <p:tav tm="100000">
                                              <p:val>
                                                <p:strVal val="#ppt_y"/>
                                              </p:val>
                                            </p:tav>
                                          </p:tavLst>
                                        </p:anim>
                                      </p:childTnLst>
                                    </p:cTn>
                                  </p:par>
                                  <p:par>
                                    <p:cTn id="47" presetID="42" presetClass="entr" presetSubtype="0" fill="hold" grpId="0" nodeType="withEffect">
                                      <p:stCondLst>
                                        <p:cond delay="0"/>
                                      </p:stCondLst>
                                      <p:childTnLst>
                                        <p:set>
                                          <p:cBhvr>
                                            <p:cTn id="48" dur="1" fill="hold">
                                              <p:stCondLst>
                                                <p:cond delay="0"/>
                                              </p:stCondLst>
                                            </p:cTn>
                                            <p:tgtEl>
                                              <p:spTgt spid="48"/>
                                            </p:tgtEl>
                                            <p:attrNameLst>
                                              <p:attrName>style.visibility</p:attrName>
                                            </p:attrNameLst>
                                          </p:cBhvr>
                                          <p:to>
                                            <p:strVal val="visible"/>
                                          </p:to>
                                        </p:set>
                                        <p:animEffect transition="in" filter="fade">
                                          <p:cBhvr>
                                            <p:cTn id="49" dur="1000"/>
                                            <p:tgtEl>
                                              <p:spTgt spid="48"/>
                                            </p:tgtEl>
                                          </p:cBhvr>
                                        </p:animEffect>
                                        <p:anim calcmode="lin" valueType="num">
                                          <p:cBhvr>
                                            <p:cTn id="50" dur="1000" fill="hold"/>
                                            <p:tgtEl>
                                              <p:spTgt spid="48"/>
                                            </p:tgtEl>
                                            <p:attrNameLst>
                                              <p:attrName>ppt_x</p:attrName>
                                            </p:attrNameLst>
                                          </p:cBhvr>
                                          <p:tavLst>
                                            <p:tav tm="0">
                                              <p:val>
                                                <p:strVal val="#ppt_x"/>
                                              </p:val>
                                            </p:tav>
                                            <p:tav tm="100000">
                                              <p:val>
                                                <p:strVal val="#ppt_x"/>
                                              </p:val>
                                            </p:tav>
                                          </p:tavLst>
                                        </p:anim>
                                        <p:anim calcmode="lin" valueType="num">
                                          <p:cBhvr>
                                            <p:cTn id="51" dur="1000" fill="hold"/>
                                            <p:tgtEl>
                                              <p:spTgt spid="48"/>
                                            </p:tgtEl>
                                            <p:attrNameLst>
                                              <p:attrName>ppt_y</p:attrName>
                                            </p:attrNameLst>
                                          </p:cBhvr>
                                          <p:tavLst>
                                            <p:tav tm="0">
                                              <p:val>
                                                <p:strVal val="#ppt_y+.1"/>
                                              </p:val>
                                            </p:tav>
                                            <p:tav tm="100000">
                                              <p:val>
                                                <p:strVal val="#ppt_y"/>
                                              </p:val>
                                            </p:tav>
                                          </p:tavLst>
                                        </p:anim>
                                      </p:childTnLst>
                                    </p:cTn>
                                  </p:par>
                                </p:childTnLst>
                              </p:cTn>
                            </p:par>
                            <p:par>
                              <p:cTn id="52" fill="hold">
                                <p:stCondLst>
                                  <p:cond delay="3250"/>
                                </p:stCondLst>
                                <p:childTnLst>
                                  <p:par>
                                    <p:cTn id="53" presetID="42" presetClass="entr" presetSubtype="0" fill="hold" nodeType="afterEffect">
                                      <p:stCondLst>
                                        <p:cond delay="0"/>
                                      </p:stCondLst>
                                      <p:childTnLst>
                                        <p:set>
                                          <p:cBhvr>
                                            <p:cTn id="54" dur="1" fill="hold">
                                              <p:stCondLst>
                                                <p:cond delay="0"/>
                                              </p:stCondLst>
                                            </p:cTn>
                                            <p:tgtEl>
                                              <p:spTgt spid="34"/>
                                            </p:tgtEl>
                                            <p:attrNameLst>
                                              <p:attrName>style.visibility</p:attrName>
                                            </p:attrNameLst>
                                          </p:cBhvr>
                                          <p:to>
                                            <p:strVal val="visible"/>
                                          </p:to>
                                        </p:set>
                                        <p:animEffect transition="in" filter="fade">
                                          <p:cBhvr>
                                            <p:cTn id="55" dur="1000"/>
                                            <p:tgtEl>
                                              <p:spTgt spid="34"/>
                                            </p:tgtEl>
                                          </p:cBhvr>
                                        </p:animEffect>
                                        <p:anim calcmode="lin" valueType="num">
                                          <p:cBhvr>
                                            <p:cTn id="56" dur="1000" fill="hold"/>
                                            <p:tgtEl>
                                              <p:spTgt spid="34"/>
                                            </p:tgtEl>
                                            <p:attrNameLst>
                                              <p:attrName>ppt_x</p:attrName>
                                            </p:attrNameLst>
                                          </p:cBhvr>
                                          <p:tavLst>
                                            <p:tav tm="0">
                                              <p:val>
                                                <p:strVal val="#ppt_x"/>
                                              </p:val>
                                            </p:tav>
                                            <p:tav tm="100000">
                                              <p:val>
                                                <p:strVal val="#ppt_x"/>
                                              </p:val>
                                            </p:tav>
                                          </p:tavLst>
                                        </p:anim>
                                        <p:anim calcmode="lin" valueType="num">
                                          <p:cBhvr>
                                            <p:cTn id="57" dur="1000" fill="hold"/>
                                            <p:tgtEl>
                                              <p:spTgt spid="34"/>
                                            </p:tgtEl>
                                            <p:attrNameLst>
                                              <p:attrName>ppt_y</p:attrName>
                                            </p:attrNameLst>
                                          </p:cBhvr>
                                          <p:tavLst>
                                            <p:tav tm="0">
                                              <p:val>
                                                <p:strVal val="#ppt_y+.1"/>
                                              </p:val>
                                            </p:tav>
                                            <p:tav tm="100000">
                                              <p:val>
                                                <p:strVal val="#ppt_y"/>
                                              </p:val>
                                            </p:tav>
                                          </p:tavLst>
                                        </p:anim>
                                      </p:childTnLst>
                                    </p:cTn>
                                  </p:par>
                                </p:childTnLst>
                              </p:cTn>
                            </p:par>
                            <p:par>
                              <p:cTn id="58" fill="hold">
                                <p:stCondLst>
                                  <p:cond delay="4250"/>
                                </p:stCondLst>
                                <p:childTnLst>
                                  <p:par>
                                    <p:cTn id="59" presetID="22" presetClass="entr" presetSubtype="4" fill="hold" nodeType="afterEffect">
                                      <p:stCondLst>
                                        <p:cond delay="0"/>
                                      </p:stCondLst>
                                      <p:childTnLst>
                                        <p:set>
                                          <p:cBhvr>
                                            <p:cTn id="60" dur="1" fill="hold">
                                              <p:stCondLst>
                                                <p:cond delay="0"/>
                                              </p:stCondLst>
                                            </p:cTn>
                                            <p:tgtEl>
                                              <p:spTgt spid="49"/>
                                            </p:tgtEl>
                                            <p:attrNameLst>
                                              <p:attrName>style.visibility</p:attrName>
                                            </p:attrNameLst>
                                          </p:cBhvr>
                                          <p:to>
                                            <p:strVal val="visible"/>
                                          </p:to>
                                        </p:set>
                                        <p:animEffect transition="in" filter="wipe(down)">
                                          <p:cBhvr>
                                            <p:cTn id="61" dur="500"/>
                                            <p:tgtEl>
                                              <p:spTgt spid="49"/>
                                            </p:tgtEl>
                                          </p:cBhvr>
                                        </p:animEffect>
                                      </p:childTnLst>
                                    </p:cTn>
                                  </p:par>
                                  <p:par>
                                    <p:cTn id="62" presetID="22" presetClass="entr" presetSubtype="4" fill="hold" nodeType="withEffect">
                                      <p:stCondLst>
                                        <p:cond delay="0"/>
                                      </p:stCondLst>
                                      <p:childTnLst>
                                        <p:set>
                                          <p:cBhvr>
                                            <p:cTn id="63" dur="1" fill="hold">
                                              <p:stCondLst>
                                                <p:cond delay="0"/>
                                              </p:stCondLst>
                                            </p:cTn>
                                            <p:tgtEl>
                                              <p:spTgt spid="52"/>
                                            </p:tgtEl>
                                            <p:attrNameLst>
                                              <p:attrName>style.visibility</p:attrName>
                                            </p:attrNameLst>
                                          </p:cBhvr>
                                          <p:to>
                                            <p:strVal val="visible"/>
                                          </p:to>
                                        </p:set>
                                        <p:animEffect transition="in" filter="wipe(down)">
                                          <p:cBhvr>
                                            <p:cTn id="64" dur="500"/>
                                            <p:tgtEl>
                                              <p:spTgt spid="52"/>
                                            </p:tgtEl>
                                          </p:cBhvr>
                                        </p:animEffect>
                                      </p:childTnLst>
                                    </p:cTn>
                                  </p:par>
                                  <p:par>
                                    <p:cTn id="65" presetID="22" presetClass="entr" presetSubtype="4" fill="hold" nodeType="withEffect">
                                      <p:stCondLst>
                                        <p:cond delay="0"/>
                                      </p:stCondLst>
                                      <p:childTnLst>
                                        <p:set>
                                          <p:cBhvr>
                                            <p:cTn id="66" dur="1" fill="hold">
                                              <p:stCondLst>
                                                <p:cond delay="0"/>
                                              </p:stCondLst>
                                            </p:cTn>
                                            <p:tgtEl>
                                              <p:spTgt spid="55"/>
                                            </p:tgtEl>
                                            <p:attrNameLst>
                                              <p:attrName>style.visibility</p:attrName>
                                            </p:attrNameLst>
                                          </p:cBhvr>
                                          <p:to>
                                            <p:strVal val="visible"/>
                                          </p:to>
                                        </p:set>
                                        <p:animEffect transition="in" filter="wipe(down)">
                                          <p:cBhvr>
                                            <p:cTn id="67" dur="500"/>
                                            <p:tgtEl>
                                              <p:spTgt spid="55"/>
                                            </p:tgtEl>
                                          </p:cBhvr>
                                        </p:animEffect>
                                      </p:childTnLst>
                                    </p:cTn>
                                  </p:par>
                                  <p:par>
                                    <p:cTn id="68" presetID="22" presetClass="entr" presetSubtype="4" fill="hold" nodeType="withEffect">
                                      <p:stCondLst>
                                        <p:cond delay="0"/>
                                      </p:stCondLst>
                                      <p:childTnLst>
                                        <p:set>
                                          <p:cBhvr>
                                            <p:cTn id="69" dur="1" fill="hold">
                                              <p:stCondLst>
                                                <p:cond delay="0"/>
                                              </p:stCondLst>
                                            </p:cTn>
                                            <p:tgtEl>
                                              <p:spTgt spid="58"/>
                                            </p:tgtEl>
                                            <p:attrNameLst>
                                              <p:attrName>style.visibility</p:attrName>
                                            </p:attrNameLst>
                                          </p:cBhvr>
                                          <p:to>
                                            <p:strVal val="visible"/>
                                          </p:to>
                                        </p:set>
                                        <p:animEffect transition="in" filter="wipe(down)">
                                          <p:cBhvr>
                                            <p:cTn id="70"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0" grpId="0" animBg="1"/>
          <p:bldP spid="41" grpId="0" animBg="1"/>
          <p:bldP spid="42" grpId="0" animBg="1"/>
          <p:bldP spid="43" grpId="0" animBg="1"/>
          <p:bldP spid="44" grpId="0" animBg="1"/>
          <p:bldP spid="45" grpId="0"/>
          <p:bldP spid="46" grpId="0"/>
          <p:bldP spid="47" grpId="0"/>
          <p:bldP spid="4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40"/>
                                            </p:tgtEl>
                                            <p:attrNameLst>
                                              <p:attrName>style.visibility</p:attrName>
                                            </p:attrNameLst>
                                          </p:cBhvr>
                                          <p:to>
                                            <p:strVal val="visible"/>
                                          </p:to>
                                        </p:set>
                                        <p:anim calcmode="lin" valueType="num">
                                          <p:cBhvr additive="base">
                                            <p:cTn id="12" dur="500" fill="hold"/>
                                            <p:tgtEl>
                                              <p:spTgt spid="40"/>
                                            </p:tgtEl>
                                            <p:attrNameLst>
                                              <p:attrName>ppt_x</p:attrName>
                                            </p:attrNameLst>
                                          </p:cBhvr>
                                          <p:tavLst>
                                            <p:tav tm="0">
                                              <p:val>
                                                <p:strVal val="0-#ppt_w/2"/>
                                              </p:val>
                                            </p:tav>
                                            <p:tav tm="100000">
                                              <p:val>
                                                <p:strVal val="#ppt_x"/>
                                              </p:val>
                                            </p:tav>
                                          </p:tavLst>
                                        </p:anim>
                                        <p:anim calcmode="lin" valueType="num">
                                          <p:cBhvr additive="base">
                                            <p:cTn id="13" dur="500" fill="hold"/>
                                            <p:tgtEl>
                                              <p:spTgt spid="40"/>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43"/>
                                            </p:tgtEl>
                                            <p:attrNameLst>
                                              <p:attrName>style.visibility</p:attrName>
                                            </p:attrNameLst>
                                          </p:cBhvr>
                                          <p:to>
                                            <p:strVal val="visible"/>
                                          </p:to>
                                        </p:set>
                                        <p:anim calcmode="lin" valueType="num">
                                          <p:cBhvr additive="base">
                                            <p:cTn id="17" dur="500" fill="hold"/>
                                            <p:tgtEl>
                                              <p:spTgt spid="43"/>
                                            </p:tgtEl>
                                            <p:attrNameLst>
                                              <p:attrName>ppt_x</p:attrName>
                                            </p:attrNameLst>
                                          </p:cBhvr>
                                          <p:tavLst>
                                            <p:tav tm="0">
                                              <p:val>
                                                <p:strVal val="0-#ppt_w/2"/>
                                              </p:val>
                                            </p:tav>
                                            <p:tav tm="100000">
                                              <p:val>
                                                <p:strVal val="#ppt_x"/>
                                              </p:val>
                                            </p:tav>
                                          </p:tavLst>
                                        </p:anim>
                                        <p:anim calcmode="lin" valueType="num">
                                          <p:cBhvr additive="base">
                                            <p:cTn id="18" dur="500" fill="hold"/>
                                            <p:tgtEl>
                                              <p:spTgt spid="43"/>
                                            </p:tgtEl>
                                            <p:attrNameLst>
                                              <p:attrName>ppt_y</p:attrName>
                                            </p:attrNameLst>
                                          </p:cBhvr>
                                          <p:tavLst>
                                            <p:tav tm="0">
                                              <p:val>
                                                <p:strVal val="#ppt_y"/>
                                              </p:val>
                                            </p:tav>
                                            <p:tav tm="100000">
                                              <p:val>
                                                <p:strVal val="#ppt_y"/>
                                              </p:val>
                                            </p:tav>
                                          </p:tavLst>
                                        </p:anim>
                                      </p:childTnLst>
                                    </p:cTn>
                                  </p:par>
                                  <p:par>
                                    <p:cTn id="19" presetID="2" presetClass="entr" presetSubtype="8" fill="hold" grpId="0" nodeType="withEffect">
                                      <p:stCondLst>
                                        <p:cond delay="250"/>
                                      </p:stCondLst>
                                      <p:childTnLst>
                                        <p:set>
                                          <p:cBhvr>
                                            <p:cTn id="20" dur="1" fill="hold">
                                              <p:stCondLst>
                                                <p:cond delay="0"/>
                                              </p:stCondLst>
                                            </p:cTn>
                                            <p:tgtEl>
                                              <p:spTgt spid="42"/>
                                            </p:tgtEl>
                                            <p:attrNameLst>
                                              <p:attrName>style.visibility</p:attrName>
                                            </p:attrNameLst>
                                          </p:cBhvr>
                                          <p:to>
                                            <p:strVal val="visible"/>
                                          </p:to>
                                        </p:set>
                                        <p:anim calcmode="lin" valueType="num">
                                          <p:cBhvr additive="base">
                                            <p:cTn id="21" dur="500" fill="hold"/>
                                            <p:tgtEl>
                                              <p:spTgt spid="42"/>
                                            </p:tgtEl>
                                            <p:attrNameLst>
                                              <p:attrName>ppt_x</p:attrName>
                                            </p:attrNameLst>
                                          </p:cBhvr>
                                          <p:tavLst>
                                            <p:tav tm="0">
                                              <p:val>
                                                <p:strVal val="0-#ppt_w/2"/>
                                              </p:val>
                                            </p:tav>
                                            <p:tav tm="100000">
                                              <p:val>
                                                <p:strVal val="#ppt_x"/>
                                              </p:val>
                                            </p:tav>
                                          </p:tavLst>
                                        </p:anim>
                                        <p:anim calcmode="lin" valueType="num">
                                          <p:cBhvr additive="base">
                                            <p:cTn id="22" dur="500" fill="hold"/>
                                            <p:tgtEl>
                                              <p:spTgt spid="42"/>
                                            </p:tgtEl>
                                            <p:attrNameLst>
                                              <p:attrName>ppt_y</p:attrName>
                                            </p:attrNameLst>
                                          </p:cBhvr>
                                          <p:tavLst>
                                            <p:tav tm="0">
                                              <p:val>
                                                <p:strVal val="#ppt_y"/>
                                              </p:val>
                                            </p:tav>
                                            <p:tav tm="100000">
                                              <p:val>
                                                <p:strVal val="#ppt_y"/>
                                              </p:val>
                                            </p:tav>
                                          </p:tavLst>
                                        </p:anim>
                                      </p:childTnLst>
                                    </p:cTn>
                                  </p:par>
                                  <p:par>
                                    <p:cTn id="23" presetID="2" presetClass="entr" presetSubtype="8" fill="hold" grpId="0" nodeType="withEffect">
                                      <p:stCondLst>
                                        <p:cond delay="500"/>
                                      </p:stCondLst>
                                      <p:childTnLst>
                                        <p:set>
                                          <p:cBhvr>
                                            <p:cTn id="24" dur="1" fill="hold">
                                              <p:stCondLst>
                                                <p:cond delay="0"/>
                                              </p:stCondLst>
                                            </p:cTn>
                                            <p:tgtEl>
                                              <p:spTgt spid="41"/>
                                            </p:tgtEl>
                                            <p:attrNameLst>
                                              <p:attrName>style.visibility</p:attrName>
                                            </p:attrNameLst>
                                          </p:cBhvr>
                                          <p:to>
                                            <p:strVal val="visible"/>
                                          </p:to>
                                        </p:set>
                                        <p:anim calcmode="lin" valueType="num">
                                          <p:cBhvr additive="base">
                                            <p:cTn id="25" dur="500" fill="hold"/>
                                            <p:tgtEl>
                                              <p:spTgt spid="41"/>
                                            </p:tgtEl>
                                            <p:attrNameLst>
                                              <p:attrName>ppt_x</p:attrName>
                                            </p:attrNameLst>
                                          </p:cBhvr>
                                          <p:tavLst>
                                            <p:tav tm="0">
                                              <p:val>
                                                <p:strVal val="0-#ppt_w/2"/>
                                              </p:val>
                                            </p:tav>
                                            <p:tav tm="100000">
                                              <p:val>
                                                <p:strVal val="#ppt_x"/>
                                              </p:val>
                                            </p:tav>
                                          </p:tavLst>
                                        </p:anim>
                                        <p:anim calcmode="lin" valueType="num">
                                          <p:cBhvr additive="base">
                                            <p:cTn id="26" dur="500" fill="hold"/>
                                            <p:tgtEl>
                                              <p:spTgt spid="41"/>
                                            </p:tgtEl>
                                            <p:attrNameLst>
                                              <p:attrName>ppt_y</p:attrName>
                                            </p:attrNameLst>
                                          </p:cBhvr>
                                          <p:tavLst>
                                            <p:tav tm="0">
                                              <p:val>
                                                <p:strVal val="#ppt_y"/>
                                              </p:val>
                                            </p:tav>
                                            <p:tav tm="100000">
                                              <p:val>
                                                <p:strVal val="#ppt_y"/>
                                              </p:val>
                                            </p:tav>
                                          </p:tavLst>
                                        </p:anim>
                                      </p:childTnLst>
                                    </p:cTn>
                                  </p:par>
                                  <p:par>
                                    <p:cTn id="27" presetID="2" presetClass="entr" presetSubtype="8" fill="hold" grpId="0" nodeType="withEffect">
                                      <p:stCondLst>
                                        <p:cond delay="750"/>
                                      </p:stCondLst>
                                      <p:childTnLst>
                                        <p:set>
                                          <p:cBhvr>
                                            <p:cTn id="28" dur="1" fill="hold">
                                              <p:stCondLst>
                                                <p:cond delay="0"/>
                                              </p:stCondLst>
                                            </p:cTn>
                                            <p:tgtEl>
                                              <p:spTgt spid="44"/>
                                            </p:tgtEl>
                                            <p:attrNameLst>
                                              <p:attrName>style.visibility</p:attrName>
                                            </p:attrNameLst>
                                          </p:cBhvr>
                                          <p:to>
                                            <p:strVal val="visible"/>
                                          </p:to>
                                        </p:set>
                                        <p:anim calcmode="lin" valueType="num">
                                          <p:cBhvr additive="base">
                                            <p:cTn id="29" dur="500" fill="hold"/>
                                            <p:tgtEl>
                                              <p:spTgt spid="44"/>
                                            </p:tgtEl>
                                            <p:attrNameLst>
                                              <p:attrName>ppt_x</p:attrName>
                                            </p:attrNameLst>
                                          </p:cBhvr>
                                          <p:tavLst>
                                            <p:tav tm="0">
                                              <p:val>
                                                <p:strVal val="0-#ppt_w/2"/>
                                              </p:val>
                                            </p:tav>
                                            <p:tav tm="100000">
                                              <p:val>
                                                <p:strVal val="#ppt_x"/>
                                              </p:val>
                                            </p:tav>
                                          </p:tavLst>
                                        </p:anim>
                                        <p:anim calcmode="lin" valueType="num">
                                          <p:cBhvr additive="base">
                                            <p:cTn id="30" dur="500" fill="hold"/>
                                            <p:tgtEl>
                                              <p:spTgt spid="44"/>
                                            </p:tgtEl>
                                            <p:attrNameLst>
                                              <p:attrName>ppt_y</p:attrName>
                                            </p:attrNameLst>
                                          </p:cBhvr>
                                          <p:tavLst>
                                            <p:tav tm="0">
                                              <p:val>
                                                <p:strVal val="#ppt_y"/>
                                              </p:val>
                                            </p:tav>
                                            <p:tav tm="100000">
                                              <p:val>
                                                <p:strVal val="#ppt_y"/>
                                              </p:val>
                                            </p:tav>
                                          </p:tavLst>
                                        </p:anim>
                                      </p:childTnLst>
                                    </p:cTn>
                                  </p:par>
                                </p:childTnLst>
                              </p:cTn>
                            </p:par>
                            <p:par>
                              <p:cTn id="31" fill="hold">
                                <p:stCondLst>
                                  <p:cond delay="2250"/>
                                </p:stCondLst>
                                <p:childTnLst>
                                  <p:par>
                                    <p:cTn id="32" presetID="47" presetClass="entr" presetSubtype="0" fill="hold" grpId="0" nodeType="afterEffect">
                                      <p:stCondLst>
                                        <p:cond delay="0"/>
                                      </p:stCondLst>
                                      <p:childTnLst>
                                        <p:set>
                                          <p:cBhvr>
                                            <p:cTn id="33" dur="1" fill="hold">
                                              <p:stCondLst>
                                                <p:cond delay="0"/>
                                              </p:stCondLst>
                                            </p:cTn>
                                            <p:tgtEl>
                                              <p:spTgt spid="45"/>
                                            </p:tgtEl>
                                            <p:attrNameLst>
                                              <p:attrName>style.visibility</p:attrName>
                                            </p:attrNameLst>
                                          </p:cBhvr>
                                          <p:to>
                                            <p:strVal val="visible"/>
                                          </p:to>
                                        </p:set>
                                        <p:animEffect transition="in" filter="fade">
                                          <p:cBhvr>
                                            <p:cTn id="34" dur="1000"/>
                                            <p:tgtEl>
                                              <p:spTgt spid="45"/>
                                            </p:tgtEl>
                                          </p:cBhvr>
                                        </p:animEffect>
                                        <p:anim calcmode="lin" valueType="num">
                                          <p:cBhvr>
                                            <p:cTn id="35" dur="1000" fill="hold"/>
                                            <p:tgtEl>
                                              <p:spTgt spid="45"/>
                                            </p:tgtEl>
                                            <p:attrNameLst>
                                              <p:attrName>ppt_x</p:attrName>
                                            </p:attrNameLst>
                                          </p:cBhvr>
                                          <p:tavLst>
                                            <p:tav tm="0">
                                              <p:val>
                                                <p:strVal val="#ppt_x"/>
                                              </p:val>
                                            </p:tav>
                                            <p:tav tm="100000">
                                              <p:val>
                                                <p:strVal val="#ppt_x"/>
                                              </p:val>
                                            </p:tav>
                                          </p:tavLst>
                                        </p:anim>
                                        <p:anim calcmode="lin" valueType="num">
                                          <p:cBhvr>
                                            <p:cTn id="36" dur="1000" fill="hold"/>
                                            <p:tgtEl>
                                              <p:spTgt spid="45"/>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0"/>
                                      </p:stCondLst>
                                      <p:childTnLst>
                                        <p:set>
                                          <p:cBhvr>
                                            <p:cTn id="38" dur="1" fill="hold">
                                              <p:stCondLst>
                                                <p:cond delay="0"/>
                                              </p:stCondLst>
                                            </p:cTn>
                                            <p:tgtEl>
                                              <p:spTgt spid="46"/>
                                            </p:tgtEl>
                                            <p:attrNameLst>
                                              <p:attrName>style.visibility</p:attrName>
                                            </p:attrNameLst>
                                          </p:cBhvr>
                                          <p:to>
                                            <p:strVal val="visible"/>
                                          </p:to>
                                        </p:set>
                                        <p:animEffect transition="in" filter="fade">
                                          <p:cBhvr>
                                            <p:cTn id="39" dur="1000"/>
                                            <p:tgtEl>
                                              <p:spTgt spid="46"/>
                                            </p:tgtEl>
                                          </p:cBhvr>
                                        </p:animEffect>
                                        <p:anim calcmode="lin" valueType="num">
                                          <p:cBhvr>
                                            <p:cTn id="40" dur="1000" fill="hold"/>
                                            <p:tgtEl>
                                              <p:spTgt spid="46"/>
                                            </p:tgtEl>
                                            <p:attrNameLst>
                                              <p:attrName>ppt_x</p:attrName>
                                            </p:attrNameLst>
                                          </p:cBhvr>
                                          <p:tavLst>
                                            <p:tav tm="0">
                                              <p:val>
                                                <p:strVal val="#ppt_x"/>
                                              </p:val>
                                            </p:tav>
                                            <p:tav tm="100000">
                                              <p:val>
                                                <p:strVal val="#ppt_x"/>
                                              </p:val>
                                            </p:tav>
                                          </p:tavLst>
                                        </p:anim>
                                        <p:anim calcmode="lin" valueType="num">
                                          <p:cBhvr>
                                            <p:cTn id="41" dur="1000" fill="hold"/>
                                            <p:tgtEl>
                                              <p:spTgt spid="46"/>
                                            </p:tgtEl>
                                            <p:attrNameLst>
                                              <p:attrName>ppt_y</p:attrName>
                                            </p:attrNameLst>
                                          </p:cBhvr>
                                          <p:tavLst>
                                            <p:tav tm="0">
                                              <p:val>
                                                <p:strVal val="#ppt_y+.1"/>
                                              </p:val>
                                            </p:tav>
                                            <p:tav tm="100000">
                                              <p:val>
                                                <p:strVal val="#ppt_y"/>
                                              </p:val>
                                            </p:tav>
                                          </p:tavLst>
                                        </p:anim>
                                      </p:childTnLst>
                                    </p:cTn>
                                  </p:par>
                                  <p:par>
                                    <p:cTn id="42" presetID="47" presetClass="entr" presetSubtype="0" fill="hold" grpId="0" nodeType="withEffect">
                                      <p:stCondLst>
                                        <p:cond delay="0"/>
                                      </p:stCondLst>
                                      <p:childTnLst>
                                        <p:set>
                                          <p:cBhvr>
                                            <p:cTn id="43" dur="1" fill="hold">
                                              <p:stCondLst>
                                                <p:cond delay="0"/>
                                              </p:stCondLst>
                                            </p:cTn>
                                            <p:tgtEl>
                                              <p:spTgt spid="47"/>
                                            </p:tgtEl>
                                            <p:attrNameLst>
                                              <p:attrName>style.visibility</p:attrName>
                                            </p:attrNameLst>
                                          </p:cBhvr>
                                          <p:to>
                                            <p:strVal val="visible"/>
                                          </p:to>
                                        </p:set>
                                        <p:animEffect transition="in" filter="fade">
                                          <p:cBhvr>
                                            <p:cTn id="44" dur="1000"/>
                                            <p:tgtEl>
                                              <p:spTgt spid="47"/>
                                            </p:tgtEl>
                                          </p:cBhvr>
                                        </p:animEffect>
                                        <p:anim calcmode="lin" valueType="num">
                                          <p:cBhvr>
                                            <p:cTn id="45" dur="1000" fill="hold"/>
                                            <p:tgtEl>
                                              <p:spTgt spid="47"/>
                                            </p:tgtEl>
                                            <p:attrNameLst>
                                              <p:attrName>ppt_x</p:attrName>
                                            </p:attrNameLst>
                                          </p:cBhvr>
                                          <p:tavLst>
                                            <p:tav tm="0">
                                              <p:val>
                                                <p:strVal val="#ppt_x"/>
                                              </p:val>
                                            </p:tav>
                                            <p:tav tm="100000">
                                              <p:val>
                                                <p:strVal val="#ppt_x"/>
                                              </p:val>
                                            </p:tav>
                                          </p:tavLst>
                                        </p:anim>
                                        <p:anim calcmode="lin" valueType="num">
                                          <p:cBhvr>
                                            <p:cTn id="46" dur="1000" fill="hold"/>
                                            <p:tgtEl>
                                              <p:spTgt spid="47"/>
                                            </p:tgtEl>
                                            <p:attrNameLst>
                                              <p:attrName>ppt_y</p:attrName>
                                            </p:attrNameLst>
                                          </p:cBhvr>
                                          <p:tavLst>
                                            <p:tav tm="0">
                                              <p:val>
                                                <p:strVal val="#ppt_y-.1"/>
                                              </p:val>
                                            </p:tav>
                                            <p:tav tm="100000">
                                              <p:val>
                                                <p:strVal val="#ppt_y"/>
                                              </p:val>
                                            </p:tav>
                                          </p:tavLst>
                                        </p:anim>
                                      </p:childTnLst>
                                    </p:cTn>
                                  </p:par>
                                  <p:par>
                                    <p:cTn id="47" presetID="42" presetClass="entr" presetSubtype="0" fill="hold" grpId="0" nodeType="withEffect">
                                      <p:stCondLst>
                                        <p:cond delay="0"/>
                                      </p:stCondLst>
                                      <p:childTnLst>
                                        <p:set>
                                          <p:cBhvr>
                                            <p:cTn id="48" dur="1" fill="hold">
                                              <p:stCondLst>
                                                <p:cond delay="0"/>
                                              </p:stCondLst>
                                            </p:cTn>
                                            <p:tgtEl>
                                              <p:spTgt spid="48"/>
                                            </p:tgtEl>
                                            <p:attrNameLst>
                                              <p:attrName>style.visibility</p:attrName>
                                            </p:attrNameLst>
                                          </p:cBhvr>
                                          <p:to>
                                            <p:strVal val="visible"/>
                                          </p:to>
                                        </p:set>
                                        <p:animEffect transition="in" filter="fade">
                                          <p:cBhvr>
                                            <p:cTn id="49" dur="1000"/>
                                            <p:tgtEl>
                                              <p:spTgt spid="48"/>
                                            </p:tgtEl>
                                          </p:cBhvr>
                                        </p:animEffect>
                                        <p:anim calcmode="lin" valueType="num">
                                          <p:cBhvr>
                                            <p:cTn id="50" dur="1000" fill="hold"/>
                                            <p:tgtEl>
                                              <p:spTgt spid="48"/>
                                            </p:tgtEl>
                                            <p:attrNameLst>
                                              <p:attrName>ppt_x</p:attrName>
                                            </p:attrNameLst>
                                          </p:cBhvr>
                                          <p:tavLst>
                                            <p:tav tm="0">
                                              <p:val>
                                                <p:strVal val="#ppt_x"/>
                                              </p:val>
                                            </p:tav>
                                            <p:tav tm="100000">
                                              <p:val>
                                                <p:strVal val="#ppt_x"/>
                                              </p:val>
                                            </p:tav>
                                          </p:tavLst>
                                        </p:anim>
                                        <p:anim calcmode="lin" valueType="num">
                                          <p:cBhvr>
                                            <p:cTn id="51" dur="1000" fill="hold"/>
                                            <p:tgtEl>
                                              <p:spTgt spid="48"/>
                                            </p:tgtEl>
                                            <p:attrNameLst>
                                              <p:attrName>ppt_y</p:attrName>
                                            </p:attrNameLst>
                                          </p:cBhvr>
                                          <p:tavLst>
                                            <p:tav tm="0">
                                              <p:val>
                                                <p:strVal val="#ppt_y+.1"/>
                                              </p:val>
                                            </p:tav>
                                            <p:tav tm="100000">
                                              <p:val>
                                                <p:strVal val="#ppt_y"/>
                                              </p:val>
                                            </p:tav>
                                          </p:tavLst>
                                        </p:anim>
                                      </p:childTnLst>
                                    </p:cTn>
                                  </p:par>
                                </p:childTnLst>
                              </p:cTn>
                            </p:par>
                            <p:par>
                              <p:cTn id="52" fill="hold">
                                <p:stCondLst>
                                  <p:cond delay="3250"/>
                                </p:stCondLst>
                                <p:childTnLst>
                                  <p:par>
                                    <p:cTn id="53" presetID="42" presetClass="entr" presetSubtype="0" fill="hold" nodeType="afterEffect">
                                      <p:stCondLst>
                                        <p:cond delay="0"/>
                                      </p:stCondLst>
                                      <p:childTnLst>
                                        <p:set>
                                          <p:cBhvr>
                                            <p:cTn id="54" dur="1" fill="hold">
                                              <p:stCondLst>
                                                <p:cond delay="0"/>
                                              </p:stCondLst>
                                            </p:cTn>
                                            <p:tgtEl>
                                              <p:spTgt spid="34"/>
                                            </p:tgtEl>
                                            <p:attrNameLst>
                                              <p:attrName>style.visibility</p:attrName>
                                            </p:attrNameLst>
                                          </p:cBhvr>
                                          <p:to>
                                            <p:strVal val="visible"/>
                                          </p:to>
                                        </p:set>
                                        <p:animEffect transition="in" filter="fade">
                                          <p:cBhvr>
                                            <p:cTn id="55" dur="1000"/>
                                            <p:tgtEl>
                                              <p:spTgt spid="34"/>
                                            </p:tgtEl>
                                          </p:cBhvr>
                                        </p:animEffect>
                                        <p:anim calcmode="lin" valueType="num">
                                          <p:cBhvr>
                                            <p:cTn id="56" dur="1000" fill="hold"/>
                                            <p:tgtEl>
                                              <p:spTgt spid="34"/>
                                            </p:tgtEl>
                                            <p:attrNameLst>
                                              <p:attrName>ppt_x</p:attrName>
                                            </p:attrNameLst>
                                          </p:cBhvr>
                                          <p:tavLst>
                                            <p:tav tm="0">
                                              <p:val>
                                                <p:strVal val="#ppt_x"/>
                                              </p:val>
                                            </p:tav>
                                            <p:tav tm="100000">
                                              <p:val>
                                                <p:strVal val="#ppt_x"/>
                                              </p:val>
                                            </p:tav>
                                          </p:tavLst>
                                        </p:anim>
                                        <p:anim calcmode="lin" valueType="num">
                                          <p:cBhvr>
                                            <p:cTn id="57" dur="1000" fill="hold"/>
                                            <p:tgtEl>
                                              <p:spTgt spid="34"/>
                                            </p:tgtEl>
                                            <p:attrNameLst>
                                              <p:attrName>ppt_y</p:attrName>
                                            </p:attrNameLst>
                                          </p:cBhvr>
                                          <p:tavLst>
                                            <p:tav tm="0">
                                              <p:val>
                                                <p:strVal val="#ppt_y+.1"/>
                                              </p:val>
                                            </p:tav>
                                            <p:tav tm="100000">
                                              <p:val>
                                                <p:strVal val="#ppt_y"/>
                                              </p:val>
                                            </p:tav>
                                          </p:tavLst>
                                        </p:anim>
                                      </p:childTnLst>
                                    </p:cTn>
                                  </p:par>
                                </p:childTnLst>
                              </p:cTn>
                            </p:par>
                            <p:par>
                              <p:cTn id="58" fill="hold">
                                <p:stCondLst>
                                  <p:cond delay="4250"/>
                                </p:stCondLst>
                                <p:childTnLst>
                                  <p:par>
                                    <p:cTn id="59" presetID="22" presetClass="entr" presetSubtype="4" fill="hold" nodeType="afterEffect">
                                      <p:stCondLst>
                                        <p:cond delay="0"/>
                                      </p:stCondLst>
                                      <p:childTnLst>
                                        <p:set>
                                          <p:cBhvr>
                                            <p:cTn id="60" dur="1" fill="hold">
                                              <p:stCondLst>
                                                <p:cond delay="0"/>
                                              </p:stCondLst>
                                            </p:cTn>
                                            <p:tgtEl>
                                              <p:spTgt spid="49"/>
                                            </p:tgtEl>
                                            <p:attrNameLst>
                                              <p:attrName>style.visibility</p:attrName>
                                            </p:attrNameLst>
                                          </p:cBhvr>
                                          <p:to>
                                            <p:strVal val="visible"/>
                                          </p:to>
                                        </p:set>
                                        <p:animEffect transition="in" filter="wipe(down)">
                                          <p:cBhvr>
                                            <p:cTn id="61" dur="500"/>
                                            <p:tgtEl>
                                              <p:spTgt spid="49"/>
                                            </p:tgtEl>
                                          </p:cBhvr>
                                        </p:animEffect>
                                      </p:childTnLst>
                                    </p:cTn>
                                  </p:par>
                                  <p:par>
                                    <p:cTn id="62" presetID="22" presetClass="entr" presetSubtype="4" fill="hold" nodeType="withEffect">
                                      <p:stCondLst>
                                        <p:cond delay="0"/>
                                      </p:stCondLst>
                                      <p:childTnLst>
                                        <p:set>
                                          <p:cBhvr>
                                            <p:cTn id="63" dur="1" fill="hold">
                                              <p:stCondLst>
                                                <p:cond delay="0"/>
                                              </p:stCondLst>
                                            </p:cTn>
                                            <p:tgtEl>
                                              <p:spTgt spid="52"/>
                                            </p:tgtEl>
                                            <p:attrNameLst>
                                              <p:attrName>style.visibility</p:attrName>
                                            </p:attrNameLst>
                                          </p:cBhvr>
                                          <p:to>
                                            <p:strVal val="visible"/>
                                          </p:to>
                                        </p:set>
                                        <p:animEffect transition="in" filter="wipe(down)">
                                          <p:cBhvr>
                                            <p:cTn id="64" dur="500"/>
                                            <p:tgtEl>
                                              <p:spTgt spid="52"/>
                                            </p:tgtEl>
                                          </p:cBhvr>
                                        </p:animEffect>
                                      </p:childTnLst>
                                    </p:cTn>
                                  </p:par>
                                  <p:par>
                                    <p:cTn id="65" presetID="22" presetClass="entr" presetSubtype="4" fill="hold" nodeType="withEffect">
                                      <p:stCondLst>
                                        <p:cond delay="0"/>
                                      </p:stCondLst>
                                      <p:childTnLst>
                                        <p:set>
                                          <p:cBhvr>
                                            <p:cTn id="66" dur="1" fill="hold">
                                              <p:stCondLst>
                                                <p:cond delay="0"/>
                                              </p:stCondLst>
                                            </p:cTn>
                                            <p:tgtEl>
                                              <p:spTgt spid="55"/>
                                            </p:tgtEl>
                                            <p:attrNameLst>
                                              <p:attrName>style.visibility</p:attrName>
                                            </p:attrNameLst>
                                          </p:cBhvr>
                                          <p:to>
                                            <p:strVal val="visible"/>
                                          </p:to>
                                        </p:set>
                                        <p:animEffect transition="in" filter="wipe(down)">
                                          <p:cBhvr>
                                            <p:cTn id="67" dur="500"/>
                                            <p:tgtEl>
                                              <p:spTgt spid="55"/>
                                            </p:tgtEl>
                                          </p:cBhvr>
                                        </p:animEffect>
                                      </p:childTnLst>
                                    </p:cTn>
                                  </p:par>
                                  <p:par>
                                    <p:cTn id="68" presetID="22" presetClass="entr" presetSubtype="4" fill="hold" nodeType="withEffect">
                                      <p:stCondLst>
                                        <p:cond delay="0"/>
                                      </p:stCondLst>
                                      <p:childTnLst>
                                        <p:set>
                                          <p:cBhvr>
                                            <p:cTn id="69" dur="1" fill="hold">
                                              <p:stCondLst>
                                                <p:cond delay="0"/>
                                              </p:stCondLst>
                                            </p:cTn>
                                            <p:tgtEl>
                                              <p:spTgt spid="58"/>
                                            </p:tgtEl>
                                            <p:attrNameLst>
                                              <p:attrName>style.visibility</p:attrName>
                                            </p:attrNameLst>
                                          </p:cBhvr>
                                          <p:to>
                                            <p:strVal val="visible"/>
                                          </p:to>
                                        </p:set>
                                        <p:animEffect transition="in" filter="wipe(down)">
                                          <p:cBhvr>
                                            <p:cTn id="70"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0" grpId="0" animBg="1"/>
          <p:bldP spid="41" grpId="0" animBg="1"/>
          <p:bldP spid="42" grpId="0" animBg="1"/>
          <p:bldP spid="43" grpId="0" animBg="1"/>
          <p:bldP spid="44" grpId="0" animBg="1"/>
          <p:bldP spid="45" grpId="0"/>
          <p:bldP spid="46" grpId="0"/>
          <p:bldP spid="47" grpId="0"/>
          <p:bldP spid="48" grpId="0"/>
        </p:bldLst>
      </p:timing>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PRING_SCORM_RATE_QUIZZES" val="0"/>
  <p:tag name="ISPRING_RESOURCE_PATHS_HASH" val="875d5e6560ba36884527413a53517d17866972f5"/>
  <p:tag name="ISPRING_PRESENTATION_TITLE" val="80"/>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8239</Words>
  <Application>Microsoft Office PowerPoint</Application>
  <PresentationFormat>自定义</PresentationFormat>
  <Paragraphs>723</Paragraphs>
  <Slides>62</Slides>
  <Notes>61</Notes>
  <HiddenSlides>0</HiddenSlides>
  <MMClips>0</MMClips>
  <ScaleCrop>false</ScaleCrop>
  <HeadingPairs>
    <vt:vector size="6" baseType="variant">
      <vt:variant>
        <vt:lpstr>已用的字体</vt:lpstr>
      </vt:variant>
      <vt:variant>
        <vt:i4>17</vt:i4>
      </vt:variant>
      <vt:variant>
        <vt:lpstr>主题</vt:lpstr>
      </vt:variant>
      <vt:variant>
        <vt:i4>1</vt:i4>
      </vt:variant>
      <vt:variant>
        <vt:lpstr>幻灯片标题</vt:lpstr>
      </vt:variant>
      <vt:variant>
        <vt:i4>62</vt:i4>
      </vt:variant>
    </vt:vector>
  </HeadingPairs>
  <TitlesOfParts>
    <vt:vector size="80" baseType="lpstr">
      <vt:lpstr>Arial Unicode MS</vt:lpstr>
      <vt:lpstr>Broadway BT</vt:lpstr>
      <vt:lpstr>굴림</vt:lpstr>
      <vt:lpstr>맑은 고딕</vt:lpstr>
      <vt:lpstr>Roboto condensed</vt:lpstr>
      <vt:lpstr>UKIJ Qolyazma</vt:lpstr>
      <vt:lpstr>华文黑体</vt:lpstr>
      <vt:lpstr>华文细黑</vt:lpstr>
      <vt:lpstr>宋体</vt:lpstr>
      <vt:lpstr>微软雅黑</vt:lpstr>
      <vt:lpstr>Agency FB</vt:lpstr>
      <vt:lpstr>Arial</vt:lpstr>
      <vt:lpstr>Arial Black</vt:lpstr>
      <vt:lpstr>Calibri</vt:lpstr>
      <vt:lpstr>Copperplate Gothic Bold</vt:lpstr>
      <vt:lpstr>Impact</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80</dc:title>
  <dc:creator/>
  <cp:lastModifiedBy/>
  <cp:revision>1</cp:revision>
  <dcterms:created xsi:type="dcterms:W3CDTF">2016-01-11T11:22:17Z</dcterms:created>
  <dcterms:modified xsi:type="dcterms:W3CDTF">2018-06-24T13:54:51Z</dcterms:modified>
</cp:coreProperties>
</file>